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comments/comment3.xml" ContentType="application/vnd.openxmlformats-officedocument.presentationml.comments+xml"/>
  <Override PartName="/ppt/comments/comment4.xml" ContentType="application/vnd.openxmlformats-officedocument.presentationml.comment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Default Extension="gif" ContentType="image/gif"/>
  <Override PartName="/ppt/comments/comment1.xml" ContentType="application/vnd.openxmlformats-officedocument.presentationml.comments+xml"/>
  <Override PartName="/ppt/comments/comment2.xml" ContentType="application/vnd.openxmlformats-officedocument.presentationml.comment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14"/>
  </p:notesMasterIdLst>
  <p:handoutMasterIdLst>
    <p:handoutMasterId r:id="rId15"/>
  </p:handoutMasterIdLst>
  <p:sldIdLst>
    <p:sldId id="272" r:id="rId3"/>
    <p:sldId id="282" r:id="rId4"/>
    <p:sldId id="285" r:id="rId5"/>
    <p:sldId id="286" r:id="rId6"/>
    <p:sldId id="287" r:id="rId7"/>
    <p:sldId id="275" r:id="rId8"/>
    <p:sldId id="276" r:id="rId9"/>
    <p:sldId id="277" r:id="rId10"/>
    <p:sldId id="278" r:id="rId11"/>
    <p:sldId id="280" r:id="rId12"/>
    <p:sldId id="281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utor" initials="A" lastIdx="5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FF66"/>
    <a:srgbClr val="FDFEE6"/>
    <a:srgbClr val="FDFEE2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7353" autoAdjust="0"/>
    <p:restoredTop sz="94918" autoAdjust="0"/>
  </p:normalViewPr>
  <p:slideViewPr>
    <p:cSldViewPr snapToGrid="0">
      <p:cViewPr>
        <p:scale>
          <a:sx n="80" d="100"/>
          <a:sy n="80" d="100"/>
        </p:scale>
        <p:origin x="-324" y="-43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630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1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4-12-22T12:56:01.123" idx="1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4-12-22T12:56:01.123" idx="2">
    <p:pos x="7680" y="-46"/>
    <p:text/>
  </p:cm>
</p:cmLst>
</file>

<file path=ppt/comments/comment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4-12-22T12:56:01.123" idx="3">
    <p:pos x="7680" y="-46"/>
    <p:text/>
  </p:cm>
</p:cmLst>
</file>

<file path=ppt/comments/comment4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4-12-22T12:56:01.123" idx="4">
    <p:pos x="7680" y="-46"/>
    <p:text/>
  </p:cm>
</p:cmLst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8.6.2015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8.6.2015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604109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730386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730386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730386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5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730386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6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35093663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0091009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6015730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959094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82882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59342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5843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23056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5708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42011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9003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35946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1734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comments" Target="../comments/comment1.xml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comments" Target="../comments/comment2.xml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comments" Target="../comments/comment3.xml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comments" Target="../comments/comment4.xml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dumy.cz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 anchor="t"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sz="3600" b="0" i="0" dirty="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Hledej cestu</a:t>
            </a:r>
            <a:endParaRPr lang="cs-CZ" sz="3600" b="0" i="0" dirty="0">
              <a:solidFill>
                <a:srgbClr val="624D38">
                  <a:lumMod val="75000"/>
                </a:srgbClr>
              </a:solidFill>
              <a:latin typeface="Century Gothic"/>
              <a:ea typeface="+mj-ea"/>
              <a:cs typeface="+mj-cs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r>
              <a:rPr lang="cs-CZ" sz="2400" b="0" i="0" baseline="0" dirty="0"/>
              <a:t>POZORNOST, </a:t>
            </a:r>
            <a:r>
              <a:rPr lang="cs-CZ" sz="2400" b="0" i="0" baseline="0" dirty="0" err="1" smtClean="0"/>
              <a:t>SOUSTŘEDĚNoST</a:t>
            </a:r>
            <a:endParaRPr lang="cs-CZ" sz="2400" b="0" i="0" baseline="0" dirty="0"/>
          </a:p>
        </p:txBody>
      </p:sp>
    </p:spTree>
    <p:extLst>
      <p:ext uri="{BB962C8B-B14F-4D97-AF65-F5344CB8AC3E}">
        <p14:creationId xmlns:p14="http://schemas.microsoft.com/office/powerpoint/2010/main" xmlns="" val="2671542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434" name="AutoShape 2" descr="data:image/png;base64,%20iVBORw0KGgoAAAANSUhEUgAAAMEAAACRCAYAAAENy+z9AAAAAXNSR0IArs4c6QAAAARnQU1BAACxjwv8YQUAAAAJcEhZcwAADsMAAA7DAcdvqGQAAD2qSURBVHhe7b0HvGVleS7+rL7b2aefOWfmTAcGhmGGLlEEQVEBidHroIgFJRJLQky8MeVqJmM0GhOSeOO1BG9iQy9gYhQCaFREadKnz8D0cvrZfa9e7vOuc8j//hLpzpz5z6wH9ux99l7rW9/63va83/oKMrwQKLPvzwufuuvvfxwOnnlR288pw0bB14PHTvnguVfvnv35GfG8LnL1Q99ITi1djVPKMe7zPwNFNTBgdKDF38L6e/GplblnLUedfX9G/MXPP/rYoLoWUeBhXyuBHYZYpndihTYALQjRqDyO63+0J5k9/JfiOS8ytfjEM+IoQczPrTDBSXof7mvvwfeqj2LMq0Ab/AUivXvm4GfAc15ksh3CixXUPKDphHjI3oOJ+jSq9QYmpqcxOvEkHE+q8Mx4Tpm89ifXJAuS/wlVSbDHuB65qXdj+uAgkkSFz/vbt/cvsHD1GDZe86NnLOs57+QNegFbgmtw3+ib4P7it3Fwm4bq6C7UD2xF+9BmlPqegDUdzR79y/Gcd3LFtavm3Xvf3rHyW5eh6QYIDAWGHSJpOPDubqBfN7Bvx9SzlvOcFxEMnVj+jmJr/63tR8h3qsiX8mhOtxGHUa0y2n52qWfIkOE4wPNyJU/ji0/82NsXFY0uxpFyfX/rgxdcXJ796RnxvC7wqS1R0m/E2KJ9Gl1mCYaiw2Hs82FAPXQ5/vK8Rc9YznO69T/eaCc1BqY2I2CXWsQeexLn5pbgDH0+WlEVvjF/9shfjme9wA33/17etTWYasgQG2MwmYf5egf+deoB3FF/DMuVLjiM7b/9vf+xdPaU/4JnvcBTk/VDdhzDDVU0GWJ3R7uxpbYf+xuT8Ost/Hz/Y9hb/yz89sSu2VP+C55VBtf+n6v2Jf3/sKhgqrjjnr/BwnO2wxz7c9TrHmmPAsf1YM/779j5zn9/xnKeU8ir/uXSJIojxBvOwWDn5Rir1aFFHhI2Wau2DcqJ38X+jz7y4i9w+bvOSX4RjSGclwPygEZhRy0fVqzB/14dg8NGuO2hcWP28P+C57yAoGteKRlaMAg3qSGXMxlOA8R+gnKv9e7tjx76+uxhGTJkyJDh+bnV54t1j3ziDU8k+m1d5uuYxezBafMnoENir4ERv4JWEgBJjIRX9YVBBG3Mn07wmXP+/CXV41dyE29/+LvJcvP1SBjuSwyrlhbzBYxaX0A1bqGk5DGv0IVTjH50m50Yzg/hnqnN2MAb63ffjcmaAn/vlz73t2uv//BskS8IL/kmrtnyB0mPsx4Rb6BDTWDqIE/jS1URmf+Iql5HTrNQCZroUnLpBduRjwrIWuIA/siJ6C2+i1G5hs9f3P+i6vOcXO/Z8Ds3X7M1Z52MKGR9yDuCWIUdKLCjBAVFwYDVDTVSUPebaAU2dtgj2O9MIUcl+9Dgxbgkfwr0nj3IKTEi3ugHv3P97bNFvyC8JEm8+1tXhV3n/prmjrwXCdVIY2kqlcpLVGx6/HYsePlPESYRWk4LUxUXo7tNnNx3KZb2LcbYxG5sqn4Ta1bMx0F7Gr3lhViytzb9tffd3Ddb/PPGS7qJa2+8tmfvQHM6H/wu5pVPwdiBpxCf+k+YmJpE+6kzcVr3WoxV2/DiBL7vI0k03mQIP0l44Yh3rGD6qZthrHkYfWYBj33gJy+qPi/pJgTf/Ok7kvU79yGKIviBjyBQ4d5zOoZXXwHVbyMMQr5i6htvQqHeMRNo+FuRX7EJ3vQEEkNFp2vh/PlD5/zj79/5yGyxLwgv+SYEl7xjdXHDg/taOrOMD7zLxJ4DBXz3xxVoZ/Ui7PKh0cXGVDFNUeHfPg6dXD5vqYipf81WhMWn9q3c8rN922aLe8H4ldzEf8batdD2V07+vBs6f9yFfa177qEOZciQIUOGDBkyZDiiOCxEb926deqKtec1R6NCbio2lTBUFVOzkj61FCT1cZj+5A8Gqje96corb332p7fPA7/SG/idLX8e7mucoA12rEK5fDuWWb3QFQOVyMFo0IDCTC7kJcnKEUka4bo4cYd72R/9+mfvnC3iBeNXcgN/v+9LX6+0rn4nEhNdmoazBhJ8Y9M96FzyMH9VoDNfSOIQJb3EdDREwO8UxcIBr4n5rQ8hnP7G6z978XU/mCntheEldQII/u7nn/zWZOOad0ahhZAK4UUhNk4CJ88/G516EbXQhslkZ5HWg1d1rsBVA6/AW/vP5rEOyqqFONYRG79x12xxLxgv+QYeL66+yvEBm6mlksRp6zpxjJJV4Hcu82Yfo94U8+YIbuhiR/0AHpneBTvxECgeVSlh5lbAR//xw7fNFvmC8JJuYP2PP/KNPryKlYyZUlJV+F1A5Q4TQI8kxdQxZPWgVy/DNhTcW9uG+1tP4lF7F2pBk/l0G715PU3l/BNf8Ya00BeIl3QDO3OtdyQR9ZkGaaj8hxVXqC78Bif3K+hjxecpHZgKmxhzq9jljGPMb6AdeRjWupDnDeoJb4RlRe6qmUJfIF7SDTg8O47pB6gGMoBGBueI+hSUBDnekBM4GAlq0DUdB9rjiGgjFo+7tPs0XNa9GpET4IHKNyk1FUFYnC31heEleaEr7vvNZIn2twgSHaaqsNKJ9ArBoigq1SdhL7gJduig4blQeZMqTPRqOd5vDNsPqGJy4waKjY/TJsbxnctXveD6vCQJSF9RRCONWWs/iNCiMftuhHobGO++EZWWDa/twm7a2LptHHs3DKB56FLEI5fj4Z+EODgxgonaJDYF12Ii+NRsqS8ML0kCr73r7cmK4p+gHS6iLvMLSqFl26j0fgqOXcHe7cDK8sfQrGu8UWo67SVhq8c0GpdeK68BU70fgRbGtBUTP3/3HUdWAu+atxw7ws/AswNWLsTDu/8eu4yPYOrQPgyNrMdS76OoTlIC7RpafPlOne9VtJstxE4DrcY4nIaHpOnijxac86zj9J4JL0kCmza/Zvya7eaAki/AZ8Dy2j5KuQ50j34CttOmgQMtvgeMByotWKKxGiUI1AiGotF4P492dx2dpoVz0P/Vr//B998zW/Tzxku6gff+5YqOJ8pDjZoewWOQojWjuzyAeNe1jL5UEzdEEvlpHyqVhwYr/acN5Jduw2TrQcQ05O58D05Syrj9z5552N+z4SXdgODyq9e4W7YfsqZNBSe+aQV2V8agBAZ0nS1MHdckyLHeOm8wIYuLHQda04T/00mYeRXFYhF7t46+6Hq85BsQLD6jO3GmEyxdaOH9b+nAJ/+pgVEac+6iPnmcBkWiMl1t8xdj6LQVxB5VSVVhuzTkHg0TuxpzewMrV/aXxhtBs5wrotChYWqyjUR3MLigD9OVJkyddCF2EfkGAxYptRfAKJSqUXVi8fQ0mrPFHD14+aUr3r927UpzzcsXvG/2qwwZMmTIkCFDhgwZMmTIkCFDhgxHNX4l/VxziUSeFBH/8Oij2kA+umBnLdxU3ry5etJ1JyUXKRfJw6yjHke9EG64/9NrvVzw7XZeR02NFE1PVJmDl9fz8CMfrhLCgolQk+HrSdo76yTSuZ8gSHyWkCCn6FDDBIpuwEg0GL6b5AMl7nKSz2Ov/eSfvO2GL8xcbW5w1Alh3YPrVk4axn2T0cu6VnSeBz3OI2TDyiyNTj1OFzd4dORr6Fx6ECFbXCY3mJGKXKEALwjT4QOqofBdJjrE8BWF1sKPvFN50mKoBahKHk7souJMIpxciUXl1Umw9+dn/92vv/+x2WocURw1Qvjslr/+/q7wFVcs0k5HCA2WqvHbGBpbUBpPp6aXtZDarmGPPYKk8xYYuoUpGR2DCF16CQodk66Y8jgb89CJXstMH/nqtISEwmhENsbCNmrylEm10HADDIfXoe4qiP0WNGeD9+kLX5mbqdGRw5wL4etP/NXAzs7ceNR8F5Qkh1DmT7ExFTaaTk3PydgM1rKkKVBpDRFVOmeFGFe/BEszMOpP0iWJsDRai4UzS4vgxxEWaD0o5nLUeoqBQjTlWHsKh7wWtkeTsKOYhqKht3kV2lE3rSVGZDvoSh6P153/Kp3XfFEPVF8M5lQId9+9Tv92sR6Y5u+ikAwhDujT2WixjMRgzXQ1Tgc4iEDSdwpH5X/lPDASfxEtxaHVuGjGPvXdQIdmMT4YKPJV4meTgonZljJxJkhC1BSPllOHx/JVWoeGHNq7TsSyoStQbcdQ6MJCCslofin4uzeuN2eredghNj9n6Lh2lactWKaarZcjjjR5Dp2OLTCpG+J+DP4lVsGwysZO0ilXMg9pQZEfot38LUGBbqjEuCCT4Vr08/XARke+A+PeNEbjNqbpfsbjFiaCGiqBzGwK04FPecWCG7mw8ioGzDNQc2hpFJmMLYqMLu2Ui/Svbfjeo7W0oocZcs9zgt+9+dq3Tim+rikFCsCkAGgFbGAqPGtF/WWwjencZ8bqRYgoIFNcC6t8Uo+YREKtpyB5Qug7aPNVddqpMHY2D2IyaGLCq6Iqmh86PE/DQq0LZxeW4PLOM/E7i1+LgcSCqk/hF5tuR1GNSAAobFpIFA4iX+59TVrRI4A5E0KohV/xaYeVFluX/pg6mFJMn5oYyrgRfk1+QwEo/E6FT2lEZD5xEmDrFP036ec+dwobmvswnbRQ85vpb+M2Nd5pouU5iFiYjEvxPZ+XiFGhq9lTHcU9k5vw2c23YE9rCvV2BcVlj2L7vgfgyPQ5Ulk3NqD4YzfO1PTwY85iwnW3vDM6NF9TT5x3HuKpq+BE4nSoE/T/4hPyfAv4En+pUziRxIq0ujE2PfVJLFhjo0WWI+f4oUfKyQbkbzk1l7qUnFhRorBh3XRcjZiSRNqcpkExNOR5nM7jVdWA5/toM2Yc2LoUpwxejf2Nb2FV8iS+8b6bREnltMOKORPC+771Tu9QH8ye+UvQVf8wNb6QjmHT6U6UdAaqNJpMuqUA+LfGBOz+h/4NJ170KF1PlW4rRoGcn74Gmw9OwgxWYmn/62C4C2A7lEKco5sTQYjoRFQzoxc1XYOWJnY29uy6GfHiBzCvq4iGZ5MQ8DceXaD1rbDNd970vn/+5kxtDy/mTAgf/Nrba7t7o86IidWS8mUIG5fROeoMxmwEXUUxn6DpAPc+9mP0nvkEYusQ2vY0tMDAwd0GTut/D3LBCjQbNmoMsJEXMTFjKOcdqUJvJTsTq1JpH2IF/BxTmBLpZZhoFPow4gCOtwGtwVsoHJ+UWCfttfBragd+r7jKWnXlekm5DzvmTAiC7dvfmPz+RgVT1M7FC0/Cxts64fomOhZVMe/0KtzmNGzXJodnwGyGKNbegnmF89BoMdlKPDoTBlHmBFHk0yCo/YwJMiVaBiBrTPZixZcYz/gzE2DY9EzcRA60MSkzOARz8V2YaO1nQqgy+VPQy2z6Y6te9e+/fvGfvna2mocdcyqEb9x86bZTV4Unv3cD3QO1VIKiLHso80MS+nNxStJwVruEee2PoxWwJdmAQl2dKEDCYO1L46eDQD02uAyI4zvPYmRlbNBYDgUl4qKJ8FsyqQqqEz/FogtcHJraS+1X+ZtGAWi0QAX9ahGlVrl4+/rb7ZlaHn7MqRAI5bKPnv3U2FJreYtMxtMCBmM2MgOn35TEiW7EC6jRChYtWAZvW4DJeplJVTcTMHp6j+LImakwoEdQDQojaEAvJejo4+9FF+34EJwaLcRvwQ8CGJEBzWCiRovpHk8w3xjAwSfHoVttLJ6fH7jrOzsnZ+t2xDDXQkhx3luG84Uo/3ujB1qfCgLmvlqObqmFgpXDeEV4PoXTE6N4aj+Usg6X1mCGEsD5PemTQW8Ti1sSl5IGYGo2/X5A2eS1AloPjkCZjtCV97BisYaB/g7c/UCbgmQZmsECQnR25qOdj4xJHnfEcVQI4WksWdPbtGtRyXMC5Oge8jmyIjaQTlpp6WXU7TbqrThNvHw2tdqpYunrOunTpdOOMZQuJy+BvljG5u+OodVuw5JlZWhJ5bKJcrETUxNN5PImmiwr8MXKon8vDWlXjz3ROuIW8DSOKiE8jZ4TespduvXqlu39ne+7D1DHUSyUruwdKiulHLPkjjz27qswyCbonN+RJE7zN8vFrrsqjeASu+mMTLb8B/tLXW9KLPdALlGWMGh/3/Qi1/NCdceO6aNvsHSGDBkyZMiQIUOGDBkyZMiQIUOGDBkyZMiQIUOGDBkyZMiQIUOGDBkyEEflgK4Xii8/8mWjO/cKJWk0tJpphsCj+K2zfyuY/fmoxv8vBJAk61RFWR9//F/+8v0D8xZcUcj1vNY2imgnmtpM0mmyShzKsFA1nWsgs/fzai4yEcZG4CGyp6AH9niQND9UMtsPXnvBtXM2hPE/46gWwLq71+U689bt9WJ0cdNQYs+INZkrAFVFUc2hHtlItCSdDC7zk4JoZvuEII7gxQE/RzD5Q14xZPA8j1NkHC+sIIyKjbit76n9Txfx33zm6i9W0wvOAY5aAXxswycfPKAp54zVy2pX7mSUrWHEcROI78O8Xh+L8n1w/AA5TSbOyoryIWqxjUboI0hk0XXwpcBLZO6xAtmlMFbNdBS2HwXpXIainWBoIvE+9upPHvHZ+E/jqBPAx+77+J3bjL7XLii9Re1VBiCbJsjcs35DhaEqqCcOJozPwUWAJIrRp3ekU2NlbpLsSiCO3+evIRtZ9uVoyyQP/hIlcbphp0y7Bd/HnBFEbQXz9LfBbDwx8emXvWWQjSGGdERx1Ajg5v035B9zMeWHby7Mw3x4bDZZlyJHd2OpCRZaHjqLBjZOJ9gR/A3y5QR5TU9n33SoMp/YSKfNOn4rXR7B0nIwVY2CCGHL9CZFT4WiUVyholJEMZ7aYWH14DtljiyC5j2H/urCNwzPVueIYc7mIP+/WHf/DT33eqVGzruu0BXPZ1Blo1MZDfpwhS5DVlafDFXsq8p8sQTV8RBFJQ/fp89XZbJfBJUaDjawFesoaR1YrPdgkdmPk/PDOLewDKdZQ1igd9ECxBpkErmCQlygS5KdCnQkxnkLPv6Dr541W6UjhjkXwD/t+adc1IfxTu+tehxbCH1qJ11LM5C1+memrrbpr92A2iyMR7S8KTMkZW4yfTsDb0s2bo0oNAbjMpt2IRnSAqsLSwt9WFYaxFmdJ/K1DOf1LkGJZ8k2NrHMwtFc5HQdsu4R1Dxc8+SHZqt1xDDnApga37VppHGmrkT5dPsVaXAqdvpZEKQTt2WdIQoilgl78rlITdaQN0WP6feVEJWwyaZX0UkK2mOVaTmyrEICP3Qx7Uxh2p3GoWaF57P8xIcTOVANh45OgR3K7EwKU5mv/tUdf/vDmSsfGcypAD71o+vnjXTmThiwzkqXP5Cdijxqu2i5zJiU+cFsHzY4LSGt6sx0cN/TGCOcdFqrrNYlMy+bYRstsiDF1NH22ik9nWrXGWxr2N2awO7mJPa0K6hGLV7L46uFQg8DNMsP001TaF1KEVVj3mvWrl17xBZKmVMBOIbx93FhIRSZqRfG6fJmCf0/W1ymiqWcRFZioUwoFOH4M7Pji3GOPt+gW6IGk1rKYlK9Zjm1jprXxAFq+7bGAey3p/ka59+T2O1NYJ8/iUrUpFV5qaCNgiy/Q9HSUhS6N0oNtnaCMvyGvvNnanj4MZcCUCZNb63X7ks13eUXMs01IYEX/q5TCOKbSWDSCXpiFUIlxQnpkY4uJmKyUJSsRTSPwbVEByQbksn2V1MB3U7SxGhcx2jSwBhfU8whamx8l9ovLk0N7VSYXtyGQcuTOsRkXF7cC7Wj/BszVTz8mDMBfPwn11/c4NVju5NMhMmUBNVEtmBJ2DDRfyxVINmrzLqXxaLEKMQnlTSD1DNHQVkoMx7IhO063Y9NdyS7YckOcNOko5IpNwM/3ay/4dvwKE3x+blEZ07RSUtoYfvBTTOTwcUAWLqZ5FFJtGvTSx0BzJkAvCD+G9mZXQk66XZmVrYUIbDNU/cjwVIqJxPq/YTOhy0k3QxCN0VIBQqgrOpMxErI0W2J5svudhHpUSNx0WKQrfhNMiiX/l4WDIxpJSpKpJ4LrW7060zfWHbN3YFOU4I9hcwLyxzlvu7lM7I+ApgzAVRDd1VAP5wzyefZsOJcBNJrE0tQjMlMqPmyj6EsayMi6mDj5wy6KVJUiQiSZNXsSqrhKoUiE8L9hC/+56TrFrGsmLkBuX8f84Yl+gDWFBfhdf1rcHZpWRrA5y1l7GEuwStRAcTS+KnY9eJ2vHsRmBMBXPflNxQ8I1YTanDMwCdtzyQAgWgq/5CXuANpdJ9VFM2Wvh1TV1GmS3LJcEIea5PPVzQeRd9tGhYKwoBCDy4zW1nPLgxFn1Vai4lBowuXzF+NM3uWYKQ5gacqB2eW01Sm8eiOR9Icg7JmnGFcCCwF69YdkbaZEwFYhf4lwt3p6Rn0ZtxKm1ouPj8RZ8zvJR+QZSTEAkRCkg84TA6k+zm0QowFNYw6FboeWYmrhSrpZtVhkA1IMan9MoNeSrIpjHq7iadao/jmkz/Ft3bejdtGHsGW9j7YdhsNtwq388F0jaOY/k4WH6mT1n7m5Mpnpa6HG3MigPJA0fFp6uLr5eVFWspMwGDqsb2lT2fG/YhVJHBpArYPjNkxnqxTbKUq9tpjaJHJVN0mximIabuJustATAGEDLwt30XgBulLekCbdgMjbZ7XmqIFTKHhtOjaArotF/mO/Xj4iTt4XpCu/NII9mCy2d45W93DijkRgL2n/hbx2bHweLIT2fpYlW4G0XjpfqDqe/xS1hFVqPliBW3GhTqlM0bXkV9kY5p83xZmw8Z22dhOSL8vy+IwmCohaSy1WRKxyVYVT00cxEitgpH6OKpMxkIKRMwrZoPHLoVVr6Bjxf3Y+NQDPOcQzPggas3KwtnqHlYcsYzv/8VZV63pqOaTd8RmDoXoJDKc+XRHMxyfrjtFTGYj2jGzMiMFwmQtDh1sq90IpThNtiR9QzOdcDGF5noe2u0AU5N0N09VMTU6AMM+HXn/LPr/C9CbnA2zeSIO7QI2bd8KR6lBZxosW+1Oh6SszhjMvqdglDYimJ5Gd2K8+dHbNx/2tYdmb/fI4gNffftF433aT9qdFhaba2EEL6cGz/wmjS7dA9LpIJxUei4lInuOja2jX8TQ6nEEnsOAbKTB9cD0FA4dUrGk83Xoy50Lv60j8nVSTwZ4uhjJbuUmFbq8RGNQVhiWdYk+E/j5jnU4dXU+DcZCVYUBFci+Bn09uOua78qqmxKADivmRAAfvGVt6WBOb7YKCk5d8Br4o/8tXSsoXQCW7sicXRLZkfSX7mLD9ofQu/wBxOU9iD3aChurXuHRrTOwpOsKuI08bDeEL0KktUjfkUJmJEIUZi9iVchlJbBLPJEyZfXfbsPGluR/oKPLQEKXJc/W8jzvLKX7xhvfdfN1aWUPM+YkBsA3ejX688jzMTL1MN3LJEK2nvjtHBtKFmktmwralQp+9sQXMXDOnWhbO9JNeetVH2NbT8YJWI+F8ZWoHAKmqzU02w4cV/ZHZyCl24qDGBFjjKxNF0p+INsyM39QJa6ItjsuWRPQOsBAbDNgBy6Fw/yCAlrbu/zlszU97JgTAXzhHd/a965VZ367wyblq0/CK91FmsnGY6PJ0qGVRhu3/vir8Of/byw450mMTx9C2Pawb7uL+e7v42V970BjkklYvUllpuDImKT3VGWMSCiEQJY4IyVN6Kp8MiPPbcC1PbqxBiJ+jgMGfsWlX6tjaLAr3XVWd2kBdEU9bVpQO/7ebFUPO+bEBQke3f6mPxzFms98YvMTQEFDV+Ns7N/WTbYzglMuUOHl9qLdZAOTqYB+e3q7hlPnrUPUkkTJBdO4NGfwY/JTWo50ZyeyE24osUMWFpf4IUuEywN40lxqPu0idW2kVnRREfY+9iX0XWJTWG7q9oq6jotz8/Fm45T8Re9ZL/2Dhx1zJoAHn3z9cE+sHnjvEzpamoPYMJDLmWkmKlrr+2wuUssOs4TKPgcrSp9EYDPTZUNb9N8xG1RiRED3EvMlTCmgAEwKRWKA9GGLgFS6G+F6EswVERpv2VR87H7wK1hyFdCcrPHa/I4H5XWSgriAO//gB0esXeYmBhAb7tYrsVrDAiZHsn9z3HQxPVFBfaKK9nQLDv2ySnfQorYnO1disuoyeZJjSRntOmrtBjPZafr9BllRA4lNWkkqGnstJAH/9qt81RkD6JaYHySJA5VZceXA/aSat6H8+ioqB8coPFqDH8GiQHUG+D7DOqKPJefMAgQf+swrnqr36yc8StfgUwMjBkqpUMjAKcmXxqQKeg6tHzjoXvF+5Aq9KUtS6HZCpsvkNZIopMmXLBoue7kndD3SPR2GTMroguiTGF8mmT2PonxCDdOTT6WjIBJaT6wnKGklWpSFHsaRpYXS5pv+8IerWYnDTj+fxpwK4OJrV60OTu3cUCuR8UTCXigILYEhPt0lI3FiaHRF6MxjeW4JDm7xGWC7yXQs0kYZtkKuz/gA+nnVYsMnNlQzhJrz0DWkwNaqdFu0qIZD99Rk1l2ASglqqg51PMSQpyLX7MTY1CEMzcuN3n/Hk/NnanbkMKcCELz5A2de12P1fPneR7egUfNgKyGUBUUMrO6Hw0b1wxC2xwaWjf5NWXW9SIWnIKjpKgUgwVah5ssALoQKDLqcSLovSHNVWoYua1FTu2XfG3cLhbyvSkFoMHL8zkhgmQUmHswJ+s23PvajA7fMVuuIYc4FIJBt8fdO2970pEc3U4bdsGHlNNLHAJVWG6EVwVxWRG5pFxxmsxH9dY4ZK8MuYloM24+faAny4EbCGpMpqnzqYvQRHfamUVhejMXzEyxfaKHulPDAY1V0dBR5Pi2COW9fV+GVG+87cO9slY4YjgoBCNZcNPDT8dHgQlnyOK+r8G0fb75iAKct95hk5fHPP25jdCJAg5w9mkfKuKoPNnMHVVZwJ7WUUCAUM6GlhFoA8yBgb64wuFLTKbSA5ZqGPPiXJ18sIzbhOBR4yUS539q8b8PUGlaDpRxZHDUCWHl+z8rqiLJFqmTTZ3eVNeikh4oSoCj7kjFrnWqSWpKpROkuThE6V5egDct+M3Q1ugy0ojeBB/cJZswHxO/TJdFFGZaJnu4OuiQdDbEoZru27EEQh22zqF+1alHzznvuSZ//HHEcNQIQLDmt7wKv7dxj21q6g0a5lEeVydj5rzgLv3h4O1xfKGWEgaXlVOsjUshq3cfg/DwTNh2uG6Lt1mBpHWizoRVNh5AhyZZFOJKjKbGyp3+wUz106MBZzRFUeNkjxnh+GY4qAQiGzxvOByPNwY5y4a561d7uR4Gjq2pXZ3/n6zS6kMF5OqrTaNqtdodiGlg43HFrux5cb5ZK8wI/OPtApfntUkPrbhvNS/p6Bra1GrUFMPRHUHXr73xntbl+/ZF3M8cELnzzqpNf/pqTv3LeFctPkL9X/9ri9557bk85/TFDhgwZMmTIkCFDhgwZMmTIkCFDhgwZMmTIkCFDhgwZMmTIkCFDhgwZMmTIkCFDhgwZMmTIkCFDhgwZMmTIkCFDhgwZMmTIkCFDhgwZMmTIkGEucdQtqXWsIUkShUi+v/n75zea3imIlJ2RkT+j1rDnF4rdeSNXPNmOrQ0J/LMMVelKIk3Wd9a6CvqSWis+gDguQQ2qslBn3tCgxlEcKblveGrhMYQhXLcFhC1MHdyLvq4cgqBWS8yOXX/4G7/ZnK1ChudAZgS/Anzh55/uzpvGH/iue0FUMB6o+qHnK4XTVc18dWBqlmrIcptQZLVmWZg2UWeWYZatvWTdd9mILt3uj9/FiSz6bcBPIgongaLIUs1iTPw9kv1l9XSnEI0HmonsN65D9tw0ddl9UIWpWLJ4IS8WJXoSOHpoh3Fcbyju1EE1cu7tL/V6Lfg/vf7MP/7RbPWPe2RG8CJw08YvdI8F7euaif9rrhlf2s4rhq/K/h0qgkRLlzWV9cUNLYGlR+l6tYYiS51SZRNZdVmWxZ7dx1QMQYmo0AaCVM9l/yLZ444/8n/Z/zSSVf1nDSRR1XQHSNnBK5KtdESE6f8qDUVqF8EOHCi8huz2LltsyjZustVOuuI/66WHCfJ2EhUqPvricqxGyY1Dr990/ZXKrbItzHGHzAieB265Za328PKVZ6iG9olKHL9yzCsWw3CeUtLno7e4GB16P323QcWku491emNQ+We8vEsv33SfgK3ch0KHA0sxZD1soUn8V0Ves5BXZc14WahZ9vybWQBV0zT4LMGbfYWJP7OYPz+L0GRjMFlRW/6TKMEgIXEjVXaB7FtLi+GvfKdByN7idujDS9e89Wc2CqOxhq5Cg8ihK0w2aErx/fkfVR5av379cbUKq7Rnhl+CdevWqdHl0ZWOnvvLkbg4rKur1KHcqSgpPamiyTatwmJkY3yVCmbpGkzqXx4hevJCb2T7QA02tbNBZdt88N/QsfgpGkMLqk5l5e8GPXWHUUBAvmNp9Nm0i5D/yMaZJn8Tz5/uiE1qZKa1IkGSyMAfZNtCWeXcY1SIZBOd1OSUlGJJpGEQgi6RR7VYSZ11NGQfHtYuQi1y0fTqaI+UcFLX21DQuqExqLhxDb67YTqpj3/khsve/bX0kscBMiP4T7hh/w15KOaNo07y1mprpT4/fzqMKJcqkiiXOFhxk6KwwsFl9+5013D+rdIqVE1BrxVhsKxjvGpTsQzUyJV2tDahkdyJoQGWIZ6f54pyN0MbCr2+wbIN0qm8JtvPKVRuen9RaE1N99Y0dZMGZqCo5UipSK10I80jxO9L1JC9BAO+JMJIkBH6lG6Kze9S2iXfzRpRwnpWnQCTu7tw+qK3ww3FoOUgF0m6P9tIkgs2bQod+zWfvuzaybRhjmFkRjCLG+6/IR9b7o21jsG3jdknavP1NfS2Vko5RMHkf2mstMH4j3B14dfyLo5YooHQHNJ/fiebCAIl06THjen9I3h+Ew/v/l84aXWRCm/QmBS0fQdtNaCC+jQqBTndQoGeW3bhEjIVRnFKlwLPQzFXQJ6JcI/RQUMwGHVoCPxNkmRDjIoGkTPyKe0J+F/da6LhtTEZuqhGNtokV6Ek1IwIUu+WH6G+vxtrhq9EPYjhS1LDm5RdxOLUGKZhBTvuaNUmrv7cm95Tk9s+ViFyO+7xufs/caWdVx96Mtd3hhK+Ru2NV9AATHJmJqFMIqmL5OQzG7LL9nSyzZBszqukvF6ignyXfqCS8Z3HywbudkBqQ4UT75zPadg58Ui6a4IcI8mvwg9e4qbbXrOINCcQYxN1lN/LagHz8t3kRLIrWgFDuTL6rTKNwEpfBRpNngZRMi2UjRw6lTzmWV2MGCosJtBCsWQPQif24NAwZJd+2Z1fNhiRqNWouOgvr2LCbMDnDUjUkLpKbgM6gCDOn9hlTL/yzddecvedX73tmDWE494IPv/AJy4b1e3vVHuWGXnvdShEfVRIUXgmjcIhUv8oipGSoJm/+Zks5T8aTxQ4oWdOI4IYhEQJliHWEPGz7NGVz+vYuv8hDA3xb/6kCgWiAtukOtI7JLtau3EEh4raptLK5poGjWRAMRmJJImN0ZvrYJQQTz5TH18S3cinsfn0/A4mnRomgirG3QpGnSpfdVRiG83YQVN2WWXZgez/zvKFGonya/4ALKOHkYEJuHTByi2y7DjNtNkOamGR1t6z9vw3rrnrnu/ce0xSo+PaCG64/0+vPRC3vh0uXKo1Jk9FJ5ZQ3anEVP5Q9sandxRdSOmQGAC1V0zCUJmUio7I0fJBfuUhaRQQrp9qkjB7AfMGfqfTM+/Y+zgGhxX4VHrp5lSUEI2gDWHuT/dNkiil+YGcI/1IkhtIeaLssp9yi8ouRtIMqNzk/A2+13wbjchBnYou+/RPBU1MhE1SIX7mS4zApZFF8opTf89asXxyt/qYgqGupWk0ctM9qITW8Q+JGKxUHJlwrahDae5622mvX3bbI7dtnEoregzhuDWCG+7+4z/bH9U+M92p6MBJKIVnMzGl92eTRKF4/RlqkHY5UifEc4qSy7ZmoiTi5yUPEH1Pt83nB/lOlEeULO3FYVQQozFpNDpP3rf/CQwPa+T+WkqT0nLpdXUmwxYVv8h8oFsvoYs0yKAXJhsjlWHOIFsy6zqTaBctxUctaNEQfCq3izoT61rcpgE4NAQb02Fr5m/M5gKJBzvdcl/SZtkhWDRd7o1GYObBgIHh7pP4lQGHtEvqJHYtzxYk8ZZ7YcoAFOu5vBrdfd/N922T2zyWcFwawcd++NFTpmF/pVJivtnZA8NfCT2YT0W3qCTSE081p1JSB0QbUm8vHlrn37pEASq3KLxweklwRWFFeeKno0B6XHopYS4sNUQ5Z2D/gY1YuFBFgcf5/E26My3yegM6ebyFHI1AqJYdelRhoS2kOlRcleGop6MbFZfKzxzCYyLd4MuhQjt8b7G0NiOFx2NdRomQfL8VOim1kmcLiip3ZMJkzqDR+ALWX1Jvi3mP7MQfewMoMpfwmMTPPH4TA5VeJd47KZoS5nkTvlKZePKUi84f/tqDP9w6J/sWHi7Miur4wbrvfGBZYjfuaJp+p0fltswB+HaZQpehCHyjwknfvyijJKdpkkrFliig8HuyfB46EyHEmYvHnNkAn8Yjv4vWM1pI5JCXz7/FOPoKcdrrk08K6LJKKGk55JQc+rQy+lQmu4oFk8op3aZeagAhlVX2BKbHp0JPuTV6/SZCKnmL3l0iQIN836aiSy7R5nstaqdRQN59nq/SgE2VUSY2UeDnHuYhPVoRHWJsLNtleeXuCLsPPYqckfClptFLnnin3alsLzEf2eE29gfRMbhoWXN48eBMSx47OO6MwMnniu2iXnLkzvkymXgacYlKIRRFFFh+oAIIBaAhiEeUPvRYngGk2kCaMqv8aU8K8wd58spfU6WRlySU6cMq/iVPgiW1HSjSmEJyf+YBCemWzkKKDBcqlTxPAzP4iqjMIUsSGiRG4AYheXkEjUn1pOwwTirUILWRnKBNKtTw2/T4pDzMK3xSJZ3XlGcJkjyX9Dx6rTLmmZ0Y0LqwPD+Mk81hnFVchlNy89GjFmnkTLIVB/mBGg5N7EDRFJWXIRnSIyZGwHtiRIzkThgN8vm+HGPCWXKLxxJE4scN5Clwozb5p/XI7kuHIpAMuswI1fTB00wCHDBpTfiihlAZZ5onjQYxjYRRIqKCS5coTYOfZcTnDLUJZSwPT5NuVKFUopAyfCKnReikskt3qkdeLs8IZPxPO6TnDlyIMdYTB9N+AxNuFdNuE7V2O02084bOaMHklcreJkGKmUy7rGVA7q6LsjOSCb2RMUmmwr8ZTSxGl26liOGkCyu1Qaw2hvDavtNw2dAZWKH3YHmxjzmHRYrD5FwSZtdBV6+L7dMPo9Jssr40aLk/GkHa9Sv3xvKDJAdP79eigtmdNsoxhOMqJzjvQysWUgs/0yqi4Mt+0VaOqtQPxVvOhiimSa5GxRbJCx1IowAVQMhO+ifLSJ+48l2+k1GhqdLLMVQYOUK6Q2X4RE6oFosSMyqRaiQ0qod3b8TyxRYCzUPVb6Il3jwhraEXTzR6XZYltMvkZ6FYNo3EFVpEXi8RIeBLEmmhahE/C3XRVD39LBGnQK9dlqEYTLR7tDy6GA0kZ5l06tg0tQdb2yPY2tyH/fY0E2gaVuAgYP4RM7oYnTE2bN2D+R0nMBboNJC0BdL8JxHrJk3z1YOKVd/+mkveeO62n/3LQ8dMgnxcGcGKq9fEFPp1Tg6dIbPcmIagaEyMgxWkJ3kqIT0elVcGMVOz03PkUYE8A9Co3PJNypZnfko9fmoforzyt9AHfpbvRIlaPLkdKExgY4w1Peyb+im6hkOMuBWMBY10yIQkwaE8G6DC29L7E9EwqJw2I4Xwel/eqYAhE984kkSXkUouy/pJ0hrIMAfhbvzSDSS6OJjwGtjHa+xoj2NbYz/28X3cr2KU300wt6h4zbRseQooY5Ck5wiRjVJfE5u37UG3tYh3YkBJu4p5Dd6nS2NtKdugTe8yCnYwfu/tj9+VNsIxgOPKCF5zxbmLw1zywZah5H1yFZUed0HXYiiNYSp3kcogY/eFAFDLU0Wf9fr8J+0m5AehCAGVRx6CiYEEPCZNYHmkHCsP2ALSJoc6ZtOB2gwVDnXsF1v+FQMn1zEVV1AJmrCFisRUbFEwKrLw+jYNIPX+VHiHUcKVIQxSkTQPIaVieTKDICYdClPFl4doMlCPfzN/EINxAo+0jUbl2Gm5tB/WxadxMYFODYn5CMtUxNPz/Ih5ioxQ9X0SLZ6b653C3oO70BjPo1gi86GFy/OF8cYW6PnN0GsjaI0cmjz9wsXf3XDPvmOil2jWpx0f+MjX33NtrRD8Q72sqE6OyaulY1nvWXDHz6enX0TlIVemKqdj+MXdMgKk4EedibFkDZIcSwep/CwKIhFCvpGoIAYhCaUobpomi6KSajy0+WYsOWMvtIIwej+dJPP/0Sfyex4mI0dl6LTYYNrzlJ4vL6FoNC4quHR3igEGPg3LjeCIp/Z5Do2Mep7SFoUvoTDSfZuopEnS66OTkhWZX+RkiAW5oGmmD++k3gqNSx6KSbJtw6ER8Z6YpZtKLxoj3UjsPjqLGk44hRStegDlSdtNKvZFN/3RbQ9K0xwLOK6M4ANfv+qK0NS/O1VWNDfHm7fyWDRwAtxDp1MxzmSyKD36wt916t+MMQj7F69LSp82lprmCPwkf9Mw0r50Hic9SEKj0qRZPHTiYsvGBxCVH8PC1VUqMQ2ACi7GJLQLmoY8I5E8M2iIp/Y8RgMPTZfvrRheS0PiF1DQh9CZW4gOawG6CkPIWz3wPJ7v0ehItcTOJIlNFVrqznrJEGupt9RIkuf0OYHBKBFNYffIRuyeuAdmbwX984oo5w1eI09DYBSKmCMwYig0EJoSdN1Iy9VomSotpRsW+hvKTiXfOP2b7/r3trTpsYDjywhuent3aGgbp/LxsGvR+5oGyoVOzDcvgNI8h164Gx4pkahA2jKpcotDprfn3+L1pWtUlW5DoUZiJHyX5wNpwkwvXK2OY+O2H2DByVX0LG2Qz7dIOUg3GBG02EopmMxFSNwAzZaPyWpAJR7Egp5zMVA4DUm7AM9VSV1YC4kqpC2xZOA0T+p1qpwz+YBcU2IPkYjRzlRZDDeNZPyPp6cGIpYiCbsEHxnXJFHCiG3sH/k3TBg/wgCT9SKNIZQn03Ifs/cs0zQNlimD8RhQ0OcajzMPOf/237rdlsseK0jb8HjB73zu6rLdH2+ZtpJhnxzB06goVIgThk5DOHYaDOVcNgijQaKRhlPpRGuosDJWSHptLFM8rNBg6Q1S4TNR8DwXE9VRbNn1M/QsqmL+iR48ZQJB6JCiMK7QSFTpcaIGNyoxJkcS9OTXYNm8V9G7diN0DB4rOYTwddaHOYTLV6q8ciXRf1Fe/iMExmTkkCgkyhrJswuxDFFYoVCsL02Gv0lEmDnDZzkyhVNOEjolSYLMKuPpMLUA9cZ9GNW+j95hCwZvL33uwaOlt0m6XhkweayGvkDD+1ecvfGsRcrLli5d7/LrYwYzLX2cYO0ta7U+t/QJr6z8SS2uoa6nQ8VgUvqLF6/Bvi3L0F+6OP1OlXH6/F0MQKHipA+96BZFoavtNnbtfxL7px/CwlNsdAzLGJ0KE1afXrxFPZvpvxd6NTnpwK70YsW8N6JHPwG6zCXm77YdwpMEV/rreWw0m1ukUx4pFfHGqXtPFZ7/UGslqU0NisqvMTSpCY1MjpX6kgLJJByZmyznpgP7WO+ni5Hz+Us6X0CeX6hSFo3Aqz+Og+Gt6DipyO9k2qWMnkpPAAyZ6MM8ggVc1XcCTk1KP7P6yq++6KL14gmOGfBOjz9s3rXuj3TT+vQ/PPEkHnfJ16ncHhVraOBk+OOL4U+fiL6eU6hYBqkMFYXevjo9ggMTj8Hqq2LZah1avg7br8HxbSaqwYzy0oPrOr1v08HkPgtD5cuxuPMckHmzjIDHO4weQar45CSsyYwG+0KzhF7xsyS+8tRYiaW/iZ6Z5YoSx9LNQ42XaCBartA40xUoeJRMxJdnBnxLNV7Ok5d0f9ISeZrOyzFSyFAKqriWRoaQUeggJsb/GYMXaKg0ptIuUYl4MlNNxkMZLLBDyWEx8vjdU1/p25ONV19y5afu5cnHFI5LI3hi+6VvNSL3W2bH2eqnH96LzYlDRREK5DEsmOgp9qNoDMJrU7lT3hDCTaZTXi9dkElINRWqI8pKr27SWIRW+XaA1m4VvdZl6KXy6wH5vfT6kDbJU+h0CDaVWVQxlO5YKnOIADoVP5EHYkxAqeppHpD2h4pVsHwRUiw/EOmYJlF6+YJ0Jc0N5HupCw1B6iOaPFMSP6pM1+WA2WgiCNvjGNn0fQye50FfpqE23kqTZ3mgJ4dIOizTOmU4d4di4aS4EA6Vej/419d97ca0gGMMM61ynOGWWy4sDQ4bG/s6p5ceCM/Apx8/gGpeeuBlEolPjfNIUcxUcakK9LBUqnQKpHSDUt2oTzKykwcKeUZBLyIJDFQ3Glg69D4aTg8inwqpOPTQQi6EX9Ojszx5jiCKHMgEeRbEN5Yi/f00Kv4hvUzURbGElPOLhhs0FlliRSbiyAA74e0SE9KxSyxXlFaUXjqdhDJJFj/Tu8Xv+Z2kFb5bR23kMejqbix4WQk1bQx2sy0n0DjN1EjkSbVEEhnaLQZgMuEWc1pudUeWr1xz00dv+6a037GG49IIKGflr7/w6rPXnFm4fUlXZeArmwv4YZNqZKgIqIxkEOjq6iRFqKUrQcikdaEgMipTukFFR0XjGCBgax4KZh56K4/JezuwZM01VFgTjClUXvH5SjqsWiiQdKfKMGZ+SBfPkpgg/TuKHMfypHdJqLwo5sxQBfmf/9EYaIqstzw8E3ojyqrREOUzDUOGfdOTi7JL8QGplOtOIvFHoOdb6BmMYXTVmMuMkJIxkjEXSRfoksSa5ys0As3gSwyKhYhJ5fhvidFqUUd5XyHOX/q/f+9fj7l5BE/juDQCwSXvWF1sRLV7h9YsP32iQGXMKWhE6XoNpCniScUTyxNheltxzaKg6dNkUUD+T+NI0ie5MtOA8aIjwWBuGAfuOIDaVAEdQyuZPyxFzuxKB7aJggrVkKJCFjzLWiTHTa8l3awC8fQyDEK6YjWhPDSQ1MtL3ajcUWTzd4dleCyjTSV3UeiyoOciWKxDoDbRCKbhOm0oLo+hochqGPJATla1iFTWVc0hL9bCaGMmeQSTLrxJRoWWi7KuY6i/2+4e7r6+a0C9c6H9irFjfR0itsTxC4kIl75v1Z/2LOj7s6b03xsxak6IA9Oj8Om5zY4SwpwGvTMPtWRSgWSsTsDElwomvY1Ck8j3hZ4ItaG2wsiRVFlMnM0cdMuAbhhMK2WZFOnVkecLovwW6dHMcok+aZZ4Y4FlyMR8Ny2XRfICVGIZ0iDji5h8R74sh8LE2mUOQwVWeG3p/ky7RmkvQn/4A3MGGfUpRsd6iB01adqTHuKKzfwjQW+xA2W6/Lw8BEgstFsqmq02603DMzyUOku3PnTXzrfKr1KvYx3HtRHMQnnLW4Zz1TD/4eHB4YP7RsdPa1fsj7Tqnuq5EZNhem+ThmB1MJl1qWkBOnoKWLhkGFRP7Bw/BJvKpHQXYBR0JIZPwkLSQi1Mo4pEEN1Kubo8sEofsAnhoPJKaAgZGkx6f1FWmbOgSXTRyPKprEJ+pMdHYy4h0UbOlGxAlDuQqETNlyglXblmoCBo+vDG6dEnSbL4FsngJf4vPUHSpZp2q/KaCqkP0/CUegm503k+rZL1BAp5w7WKxsu3/WzkcTnzeEBmBP8Jl1916tvGxms3NethagTiuZOI2kFFlecFSSRjbej9ZaQPKVG6AJdOhU09svTUULHp9QNDR2zFsLoK0OeVofRYiDRRvJmcQobcyfyAhHx8ZtgDjSV15zNPf2k+TFClz4dCkvE9/E6CjSiuLLylBTSWkRbcvS3mI4wEPFeuL4OPOvM6li7Ko7+bxkUe1GoFOHTIx/g0I09oQqHSS57ieC4/G8gVmAEYvB7z43K5Y4OlFC57/P4dI2mDHAfIjOCX4NQLez9nN3B9uzGjXKK1MqlGFqWSZVAsek3L9FEuaejqjJAv0Fh8Fbato+2b8OmpLSbL7YaKWs1F2yONESVnQTKZK+7UYCwuAD30ytQ8RcbrSF8+DUq6Pvlt2jUqyzXKJB+5vkFub3g67F1NRGNCjUhdaCKmIf/yeOE/NAKTdEynp0+fPtMwA39GyBKANFIz6VaVKZtMKWjMAQtm0syvS2XjF4ahf2zPpsqPeTgLO36QGcEvh778jMG/cG3vt6MwzEd0w4EjSkZFpZKK0hjk+6KwQiWE6pimjgLzB8cN4TFZNo0CWu0GIuYWiYzXp6omNCCT1GrB/AGMTYyis6+IWHeh5mk4iYpcUbpjIzj03BppjmcH9PqkPtTkUmLCc3O8vgW7UUsjhC+azbrJszeB9CClS0HSzUueED796FmimFAwMUKVNUrCR0iuNtMyvkyL2d1Y3mjgHoae4xSZETw71BNOKPVGBetd7XZwWujitdSjIenRkaYTYiPURbTHoNeWIcoyFHlmIBqpEhW+K5+jd6bBMB/w1QClYpGJrYx7FtdMRaXSl+i95TmBpul3GcVCfxSpa0Iv0UPSLbtpV7zA+V9JHA6aeukVmm6s9OI2jU+HCTPSlURr2q6r6toG1mWelii3BoE7GCdKzTKMWx3bnQpyUd00usp9hWJrQQ8m77prp/TgZphFZgQvEBdeeKE+1tg90GrGqh60Wo2GdHoKqgjzHXpvf+msvr7CXxuWdlrkysMsYHAwf6umRrcd2Bc+0W7X3xsEwYcLluVFavSNfI/1vaFu3LcnKLW33rqV1jGDlWtXmqemn7ZGt946k94KVq5cSea+FWvXIly/HgmPM/K7tyaPPso8OsOLQmYEhwmvf/0JVgWw5PNDd+2UrZP+g2fLbzv5vjPzyBkyZMiQIUOGDBkyZMiQIUOGDBkyZMiQIUOGDBkyZMiQIUOGDBkyZMiQIUOGDBkyZMiQIUOGDBkyZMiQIUOGDBkyZMiQIUOGDBkyZMiQIUOGDBkyZDhyAP4vp94f6lV3KzYAAAAASUVORK5CYII="/>
          <p:cNvSpPr>
            <a:spLocks noChangeAspect="1" noChangeArrowheads="1"/>
          </p:cNvSpPr>
          <p:nvPr/>
        </p:nvSpPr>
        <p:spPr bwMode="auto">
          <a:xfrm>
            <a:off x="2190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8436" name="AutoShape 4" descr="data:image/png;base64,%20iVBORw0KGgoAAAANSUhEUgAAAMEAAACRCAYAAAENy+z9AAAAAXNSR0IArs4c6QAAAARnQU1BAACxjwv8YQUAAAAJcEhZcwAADsMAAA7DAcdvqGQAAD2qSURBVHhe7b0HvGVleS7+rL7b2aefOWfmTAcGhmGGLlEEQVEBidHroIgFJRJLQky8MeVqJmM0GhOSeOO1BG9iQy9gYhQCaFREadKnz8D0cvrZfa9e7vOuc8j//hLpzpz5z6wH9ux99l7rW9/63va83/oKMrwQKLPvzwufuuvvfxwOnnlR288pw0bB14PHTvnguVfvnv35GfG8LnL1Q99ITi1djVPKMe7zPwNFNTBgdKDF38L6e/GplblnLUedfX9G/MXPP/rYoLoWUeBhXyuBHYZYpndihTYALQjRqDyO63+0J5k9/JfiOS8ytfjEM+IoQczPrTDBSXof7mvvwfeqj2LMq0Ab/AUivXvm4GfAc15ksh3CixXUPKDphHjI3oOJ+jSq9QYmpqcxOvEkHE+q8Mx4Tpm89ifXJAuS/wlVSbDHuB65qXdj+uAgkkSFz/vbt/cvsHD1GDZe86NnLOs57+QNegFbgmtw3+ib4P7it3Fwm4bq6C7UD2xF+9BmlPqegDUdzR79y/Gcd3LFtavm3Xvf3rHyW5eh6QYIDAWGHSJpOPDubqBfN7Bvx9SzlvOcFxEMnVj+jmJr/63tR8h3qsiX8mhOtxGHUa0y2n52qWfIkOE4wPNyJU/ji0/82NsXFY0uxpFyfX/rgxdcXJ796RnxvC7wqS1R0m/E2KJ9Gl1mCYaiw2Hs82FAPXQ5/vK8Rc9YznO69T/eaCc1BqY2I2CXWsQeexLn5pbgDH0+WlEVvjF/9shfjme9wA33/17etTWYasgQG2MwmYf5egf+deoB3FF/DMuVLjiM7b/9vf+xdPaU/4JnvcBTk/VDdhzDDVU0GWJ3R7uxpbYf+xuT8Ost/Hz/Y9hb/yz89sSu2VP+C55VBtf+n6v2Jf3/sKhgqrjjnr/BwnO2wxz7c9TrHmmPAsf1YM/779j5zn9/xnKeU8ir/uXSJIojxBvOwWDn5Rir1aFFHhI2Wau2DcqJ38X+jz7y4i9w+bvOSX4RjSGclwPygEZhRy0fVqzB/14dg8NGuO2hcWP28P+C57yAoGteKRlaMAg3qSGXMxlOA8R+gnKv9e7tjx76+uxhGTJkyJDh+bnV54t1j3ziDU8k+m1d5uuYxezBafMnoENir4ERv4JWEgBJjIRX9YVBBG3Mn07wmXP+/CXV41dyE29/+LvJcvP1SBjuSwyrlhbzBYxaX0A1bqGk5DGv0IVTjH50m50Yzg/hnqnN2MAb63ffjcmaAn/vlz73t2uv//BskS8IL/kmrtnyB0mPsx4Rb6BDTWDqIE/jS1URmf+Iql5HTrNQCZroUnLpBduRjwrIWuIA/siJ6C2+i1G5hs9f3P+i6vOcXO/Z8Ds3X7M1Z52MKGR9yDuCWIUdKLCjBAVFwYDVDTVSUPebaAU2dtgj2O9MIUcl+9Dgxbgkfwr0nj3IKTEi3ugHv3P97bNFvyC8JEm8+1tXhV3n/prmjrwXCdVIY2kqlcpLVGx6/HYsePlPESYRWk4LUxUXo7tNnNx3KZb2LcbYxG5sqn4Ta1bMx0F7Gr3lhViytzb9tffd3Ddb/PPGS7qJa2+8tmfvQHM6H/wu5pVPwdiBpxCf+k+YmJpE+6kzcVr3WoxV2/DiBL7vI0k03mQIP0l44Yh3rGD6qZthrHkYfWYBj33gJy+qPi/pJgTf/Ok7kvU79yGKIviBjyBQ4d5zOoZXXwHVbyMMQr5i6htvQqHeMRNo+FuRX7EJ3vQEEkNFp2vh/PlD5/zj79/5yGyxLwgv+SYEl7xjdXHDg/taOrOMD7zLxJ4DBXz3xxVoZ/Ui7PKh0cXGVDFNUeHfPg6dXD5vqYipf81WhMWn9q3c8rN922aLe8H4ldzEf8batdD2V07+vBs6f9yFfa177qEOZciQIUOGDBkyZDiiOCxEb926deqKtec1R6NCbio2lTBUFVOzkj61FCT1cZj+5A8Gqje96corb332p7fPA7/SG/idLX8e7mucoA12rEK5fDuWWb3QFQOVyMFo0IDCTC7kJcnKEUka4bo4cYd72R/9+mfvnC3iBeNXcgN/v+9LX6+0rn4nEhNdmoazBhJ8Y9M96FzyMH9VoDNfSOIQJb3EdDREwO8UxcIBr4n5rQ8hnP7G6z978XU/mCntheEldQII/u7nn/zWZOOad0ahhZAK4UUhNk4CJ88/G516EbXQhslkZ5HWg1d1rsBVA6/AW/vP5rEOyqqFONYRG79x12xxLxgv+QYeL66+yvEBm6mlksRp6zpxjJJV4Hcu82Yfo94U8+YIbuhiR/0AHpneBTvxECgeVSlh5lbAR//xw7fNFvmC8JJuYP2PP/KNPryKlYyZUlJV+F1A5Q4TQI8kxdQxZPWgVy/DNhTcW9uG+1tP4lF7F2pBk/l0G715PU3l/BNf8Ya00BeIl3QDO3OtdyQR9ZkGaaj8hxVXqC78Bif3K+hjxecpHZgKmxhzq9jljGPMb6AdeRjWupDnDeoJb4RlRe6qmUJfIF7SDTg8O47pB6gGMoBGBueI+hSUBDnekBM4GAlq0DUdB9rjiGgjFo+7tPs0XNa9GpET4IHKNyk1FUFYnC31heEleaEr7vvNZIn2twgSHaaqsNKJ9ArBoigq1SdhL7gJduig4blQeZMqTPRqOd5vDNsPqGJy4waKjY/TJsbxnctXveD6vCQJSF9RRCONWWs/iNCiMftuhHobGO++EZWWDa/twm7a2LptHHs3DKB56FLEI5fj4Z+EODgxgonaJDYF12Ii+NRsqS8ML0kCr73r7cmK4p+gHS6iLvMLSqFl26j0fgqOXcHe7cDK8sfQrGu8UWo67SVhq8c0GpdeK68BU70fgRbGtBUTP3/3HUdWAu+atxw7ws/AswNWLsTDu/8eu4yPYOrQPgyNrMdS76OoTlIC7RpafPlOne9VtJstxE4DrcY4nIaHpOnijxac86zj9J4JL0kCmza/Zvya7eaAki/AZ8Dy2j5KuQ50j34CttOmgQMtvgeMByotWKKxGiUI1AiGotF4P492dx2dpoVz0P/Vr//B998zW/Tzxku6gff+5YqOJ8pDjZoewWOQojWjuzyAeNe1jL5UEzdEEvlpHyqVhwYr/acN5Jduw2TrQcQ05O58D05Syrj9z5552N+z4SXdgODyq9e4W7YfsqZNBSe+aQV2V8agBAZ0nS1MHdckyLHeOm8wIYuLHQda04T/00mYeRXFYhF7t46+6Hq85BsQLD6jO3GmEyxdaOH9b+nAJ/+pgVEac+6iPnmcBkWiMl1t8xdj6LQVxB5VSVVhuzTkHg0TuxpzewMrV/aXxhtBs5wrotChYWqyjUR3MLigD9OVJkyddCF2EfkGAxYptRfAKJSqUXVi8fQ0mrPFHD14+aUr3r927UpzzcsXvG/2qwwZMmTIkCFDhgwZMmTIkCFDhgxHNX4l/VxziUSeFBH/8Oij2kA+umBnLdxU3ry5etJ1JyUXKRfJw6yjHke9EG64/9NrvVzw7XZeR02NFE1PVJmDl9fz8CMfrhLCgolQk+HrSdo76yTSuZ8gSHyWkCCn6FDDBIpuwEg0GL6b5AMl7nKSz2Ov/eSfvO2GL8xcbW5w1Alh3YPrVk4axn2T0cu6VnSeBz3OI2TDyiyNTj1OFzd4dORr6Fx6ECFbXCY3mJGKXKEALwjT4QOqofBdJjrE8BWF1sKPvFN50mKoBahKHk7souJMIpxciUXl1Umw9+dn/92vv/+x2WocURw1Qvjslr/+/q7wFVcs0k5HCA2WqvHbGBpbUBpPp6aXtZDarmGPPYKk8xYYuoUpGR2DCF16CQodk66Y8jgb89CJXstMH/nqtISEwmhENsbCNmrylEm10HADDIfXoe4qiP0WNGeD9+kLX5mbqdGRw5wL4etP/NXAzs7ceNR8F5Qkh1DmT7ExFTaaTk3PydgM1rKkKVBpDRFVOmeFGFe/BEszMOpP0iWJsDRai4UzS4vgxxEWaD0o5nLUeoqBQjTlWHsKh7wWtkeTsKOYhqKht3kV2lE3rSVGZDvoSh6P153/Kp3XfFEPVF8M5lQId9+9Tv92sR6Y5u+ikAwhDujT2WixjMRgzXQ1Tgc4iEDSdwpH5X/lPDASfxEtxaHVuGjGPvXdQIdmMT4YKPJV4meTgonZljJxJkhC1BSPllOHx/JVWoeGHNq7TsSyoStQbcdQ6MJCCslofin4uzeuN2eredghNj9n6Lh2lactWKaarZcjjjR5Dp2OLTCpG+J+DP4lVsGwysZO0ilXMg9pQZEfot38LUGBbqjEuCCT4Vr08/XARke+A+PeNEbjNqbpfsbjFiaCGiqBzGwK04FPecWCG7mw8ioGzDNQc2hpFJmMLYqMLu2Ui/Svbfjeo7W0oocZcs9zgt+9+dq3Tim+rikFCsCkAGgFbGAqPGtF/WWwjencZ8bqRYgoIFNcC6t8Uo+YREKtpyB5Qug7aPNVddqpMHY2D2IyaGLCq6Iqmh86PE/DQq0LZxeW4PLOM/E7i1+LgcSCqk/hF5tuR1GNSAAobFpIFA4iX+59TVrRI4A5E0KohV/xaYeVFluX/pg6mFJMn5oYyrgRfk1+QwEo/E6FT2lEZD5xEmDrFP036ec+dwobmvswnbRQ85vpb+M2Nd5pouU5iFiYjEvxPZ+XiFGhq9lTHcU9k5vw2c23YE9rCvV2BcVlj2L7vgfgyPQ5Ulk3NqD4YzfO1PTwY85iwnW3vDM6NF9TT5x3HuKpq+BE4nSoE/T/4hPyfAv4En+pUziRxIq0ujE2PfVJLFhjo0WWI+f4oUfKyQbkbzk1l7qUnFhRorBh3XRcjZiSRNqcpkExNOR5nM7jVdWA5/toM2Yc2LoUpwxejf2Nb2FV8iS+8b6bREnltMOKORPC+771Tu9QH8ye+UvQVf8wNb6QjmHT6U6UdAaqNJpMuqUA+LfGBOz+h/4NJ170KF1PlW4rRoGcn74Gmw9OwgxWYmn/62C4C2A7lEKco5sTQYjoRFQzoxc1XYOWJnY29uy6GfHiBzCvq4iGZ5MQ8DceXaD1rbDNd970vn/+5kxtDy/mTAgf/Nrba7t7o86IidWS8mUIG5fROeoMxmwEXUUxn6DpAPc+9mP0nvkEYusQ2vY0tMDAwd0GTut/D3LBCjQbNmoMsJEXMTFjKOcdqUJvJTsTq1JpH2IF/BxTmBLpZZhoFPow4gCOtwGtwVsoHJ+UWCfttfBragd+r7jKWnXlekm5DzvmTAiC7dvfmPz+RgVT1M7FC0/Cxts64fomOhZVMe/0KtzmNGzXJodnwGyGKNbegnmF89BoMdlKPDoTBlHmBFHk0yCo/YwJMiVaBiBrTPZixZcYz/gzE2DY9EzcRA60MSkzOARz8V2YaO1nQqgy+VPQy2z6Y6te9e+/fvGfvna2mocdcyqEb9x86bZTV4Unv3cD3QO1VIKiLHso80MS+nNxStJwVruEee2PoxWwJdmAQl2dKEDCYO1L46eDQD02uAyI4zvPYmRlbNBYDgUl4qKJ8FsyqQqqEz/FogtcHJraS+1X+ZtGAWi0QAX9ahGlVrl4+/rb7ZlaHn7MqRAI5bKPnv3U2FJreYtMxtMCBmM2MgOn35TEiW7EC6jRChYtWAZvW4DJeplJVTcTMHp6j+LImakwoEdQDQojaEAvJejo4+9FF+34EJwaLcRvwQ8CGJEBzWCiRovpHk8w3xjAwSfHoVttLJ6fH7jrOzsnZ+t2xDDXQkhx3luG84Uo/3ujB1qfCgLmvlqObqmFgpXDeEV4PoXTE6N4aj+Usg6X1mCGEsD5PemTQW8Ti1sSl5IGYGo2/X5A2eS1AloPjkCZjtCV97BisYaB/g7c/UCbgmQZmsECQnR25qOdj4xJHnfEcVQI4WksWdPbtGtRyXMC5Oge8jmyIjaQTlpp6WXU7TbqrThNvHw2tdqpYunrOunTpdOOMZQuJy+BvljG5u+OodVuw5JlZWhJ5bKJcrETUxNN5PImmiwr8MXKon8vDWlXjz3ROuIW8DSOKiE8jZ4TespduvXqlu39ne+7D1DHUSyUruwdKiulHLPkjjz27qswyCbonN+RJE7zN8vFrrsqjeASu+mMTLb8B/tLXW9KLPdALlGWMGh/3/Qi1/NCdceO6aNvsHSGDBkyZMiQIUOGDBkyZMiQIUOGDBkyZMiQIUOGDBkyZMiQIUOGDBkyEEflgK4Xii8/8mWjO/cKJWk0tJpphsCj+K2zfyuY/fmoxv8vBJAk61RFWR9//F/+8v0D8xZcUcj1vNY2imgnmtpM0mmyShzKsFA1nWsgs/fzai4yEcZG4CGyp6AH9niQND9UMtsPXnvBtXM2hPE/46gWwLq71+U689bt9WJ0cdNQYs+INZkrAFVFUc2hHtlItCSdDC7zk4JoZvuEII7gxQE/RzD5Q14xZPA8j1NkHC+sIIyKjbit76n9Txfx33zm6i9W0wvOAY5aAXxswycfPKAp54zVy2pX7mSUrWHEcROI78O8Xh+L8n1w/AA5TSbOyoryIWqxjUboI0hk0XXwpcBLZO6xAtmlMFbNdBS2HwXpXIainWBoIvE+9upPHvHZ+E/jqBPAx+77+J3bjL7XLii9Re1VBiCbJsjcs35DhaEqqCcOJozPwUWAJIrRp3ekU2NlbpLsSiCO3+evIRtZ9uVoyyQP/hIlcbphp0y7Bd/HnBFEbQXz9LfBbDwx8emXvWWQjSGGdERx1Ajg5v035B9zMeWHby7Mw3x4bDZZlyJHd2OpCRZaHjqLBjZOJ9gR/A3y5QR5TU9n33SoMp/YSKfNOn4rXR7B0nIwVY2CCGHL9CZFT4WiUVyholJEMZ7aYWH14DtljiyC5j2H/urCNwzPVueIYc7mIP+/WHf/DT33eqVGzruu0BXPZ1Blo1MZDfpwhS5DVlafDFXsq8p8sQTV8RBFJQ/fp89XZbJfBJUaDjawFesoaR1YrPdgkdmPk/PDOLewDKdZQ1igd9ECxBpkErmCQlygS5KdCnQkxnkLPv6Dr541W6UjhjkXwD/t+adc1IfxTu+tehxbCH1qJ11LM5C1+memrrbpr92A2iyMR7S8KTMkZW4yfTsDb0s2bo0oNAbjMpt2IRnSAqsLSwt9WFYaxFmdJ/K1DOf1LkGJZ8k2NrHMwtFc5HQdsu4R1Dxc8+SHZqt1xDDnApga37VppHGmrkT5dPsVaXAqdvpZEKQTt2WdIQoilgl78rlITdaQN0WP6feVEJWwyaZX0UkK2mOVaTmyrEICP3Qx7Uxh2p3GoWaF57P8xIcTOVANh45OgR3K7EwKU5mv/tUdf/vDmSsfGcypAD71o+vnjXTmThiwzkqXP5Cdijxqu2i5zJiU+cFsHzY4LSGt6sx0cN/TGCOcdFqrrNYlMy+bYRstsiDF1NH22ik9nWrXGWxr2N2awO7mJPa0K6hGLV7L46uFQg8DNMsP001TaF1KEVVj3mvWrl17xBZKmVMBOIbx93FhIRSZqRfG6fJmCf0/W1ymiqWcRFZioUwoFOH4M7Pji3GOPt+gW6IGk1rKYlK9Zjm1jprXxAFq+7bGAey3p/ka59+T2O1NYJ8/iUrUpFV5qaCNgiy/Q9HSUhS6N0oNtnaCMvyGvvNnanj4MZcCUCZNb63X7ks13eUXMs01IYEX/q5TCOKbSWDSCXpiFUIlxQnpkY4uJmKyUJSsRTSPwbVEByQbksn2V1MB3U7SxGhcx2jSwBhfU8whamx8l9ovLk0N7VSYXtyGQcuTOsRkXF7cC7Wj/BszVTz8mDMBfPwn11/c4NVju5NMhMmUBNVEtmBJ2DDRfyxVINmrzLqXxaLEKMQnlTSD1DNHQVkoMx7IhO063Y9NdyS7YckOcNOko5IpNwM/3ay/4dvwKE3x+blEZ07RSUtoYfvBTTOTwcUAWLqZ5FFJtGvTSx0BzJkAvCD+G9mZXQk66XZmVrYUIbDNU/cjwVIqJxPq/YTOhy0k3QxCN0VIBQqgrOpMxErI0W2J5svudhHpUSNx0WKQrfhNMiiX/l4WDIxpJSpKpJ4LrW7060zfWHbN3YFOU4I9hcwLyxzlvu7lM7I+ApgzAVRDd1VAP5wzyefZsOJcBNJrE0tQjMlMqPmyj6EsayMi6mDj5wy6KVJUiQiSZNXsSqrhKoUiE8L9hC/+56TrFrGsmLkBuX8f84Yl+gDWFBfhdf1rcHZpWRrA5y1l7GEuwStRAcTS+KnY9eJ2vHsRmBMBXPflNxQ8I1YTanDMwCdtzyQAgWgq/5CXuANpdJ9VFM2Wvh1TV1GmS3LJcEIea5PPVzQeRd9tGhYKwoBCDy4zW1nPLgxFn1Vai4lBowuXzF+NM3uWYKQ5gacqB2eW01Sm8eiOR9Icg7JmnGFcCCwF69YdkbaZEwFYhf4lwt3p6Rn0ZtxKm1ouPj8RZ8zvJR+QZSTEAkRCkg84TA6k+zm0QowFNYw6FboeWYmrhSrpZtVhkA1IMan9MoNeSrIpjHq7iadao/jmkz/Ft3bejdtGHsGW9j7YdhsNtwq388F0jaOY/k4WH6mT1n7m5Mpnpa6HG3MigPJA0fFp6uLr5eVFWspMwGDqsb2lT2fG/YhVJHBpArYPjNkxnqxTbKUq9tpjaJHJVN0mximIabuJustATAGEDLwt30XgBulLekCbdgMjbZ7XmqIFTKHhtOjaArotF/mO/Xj4iTt4XpCu/NII9mCy2d45W93DijkRgL2n/hbx2bHweLIT2fpYlW4G0XjpfqDqe/xS1hFVqPliBW3GhTqlM0bXkV9kY5p83xZmw8Z22dhOSL8vy+IwmCohaSy1WRKxyVYVT00cxEitgpH6OKpMxkIKRMwrZoPHLoVVr6Bjxf3Y+NQDPOcQzPggas3KwtnqHlYcsYzv/8VZV63pqOaTd8RmDoXoJDKc+XRHMxyfrjtFTGYj2jGzMiMFwmQtDh1sq90IpThNtiR9QzOdcDGF5noe2u0AU5N0N09VMTU6AMM+HXn/LPr/C9CbnA2zeSIO7QI2bd8KR6lBZxosW+1Oh6SszhjMvqdglDYimJ5Gd2K8+dHbNx/2tYdmb/fI4gNffftF433aT9qdFhaba2EEL6cGz/wmjS7dA9LpIJxUei4lInuOja2jX8TQ6nEEnsOAbKTB9cD0FA4dUrGk83Xoy50Lv60j8nVSTwZ4uhjJbuUmFbq8RGNQVhiWdYk+E/j5jnU4dXU+DcZCVYUBFci+Bn09uOua78qqmxKADivmRAAfvGVt6WBOb7YKCk5d8Br4o/8tXSsoXQCW7sicXRLZkfSX7mLD9ofQu/wBxOU9iD3aChurXuHRrTOwpOsKuI08bDeEL0KktUjfkUJmJEIUZi9iVchlJbBLPJEyZfXfbsPGluR/oKPLQEKXJc/W8jzvLKX7xhvfdfN1aWUPM+YkBsA3ejX688jzMTL1MN3LJEK2nvjtHBtKFmktmwralQp+9sQXMXDOnWhbO9JNeetVH2NbT8YJWI+F8ZWoHAKmqzU02w4cV/ZHZyCl24qDGBFjjKxNF0p+INsyM39QJa6ItjsuWRPQOsBAbDNgBy6Fw/yCAlrbu/zlszU97JgTAXzhHd/a965VZ367wyblq0/CK91FmsnGY6PJ0qGVRhu3/vir8Of/byw450mMTx9C2Pawb7uL+e7v42V970BjkklYvUllpuDImKT3VGWMSCiEQJY4IyVN6Kp8MiPPbcC1PbqxBiJ+jgMGfsWlX6tjaLAr3XVWd2kBdEU9bVpQO/7ebFUPO+bEBQke3f6mPxzFms98YvMTQEFDV+Ns7N/WTbYzglMuUOHl9qLdZAOTqYB+e3q7hlPnrUPUkkTJBdO4NGfwY/JTWo50ZyeyE24osUMWFpf4IUuEywN40lxqPu0idW2kVnRREfY+9iX0XWJTWG7q9oq6jotz8/Fm45T8Re9ZL/2Dhx1zJoAHn3z9cE+sHnjvEzpamoPYMJDLmWkmKlrr+2wuUssOs4TKPgcrSp9EYDPTZUNb9N8xG1RiRED3EvMlTCmgAEwKRWKA9GGLgFS6G+F6EswVERpv2VR87H7wK1hyFdCcrPHa/I4H5XWSgriAO//gB0esXeYmBhAb7tYrsVrDAiZHsn9z3HQxPVFBfaKK9nQLDv2ySnfQorYnO1disuoyeZJjSRntOmrtBjPZafr9BllRA4lNWkkqGnstJAH/9qt81RkD6JaYHySJA5VZceXA/aSat6H8+ioqB8coPFqDH8GiQHUG+D7DOqKPJefMAgQf+swrnqr36yc8StfgUwMjBkqpUMjAKcmXxqQKeg6tHzjoXvF+5Aq9KUtS6HZCpsvkNZIopMmXLBoue7kndD3SPR2GTMroguiTGF8mmT2PonxCDdOTT6WjIBJaT6wnKGklWpSFHsaRpYXS5pv+8IerWYnDTj+fxpwK4OJrV60OTu3cUCuR8UTCXigILYEhPt0lI3FiaHRF6MxjeW4JDm7xGWC7yXQs0kYZtkKuz/gA+nnVYsMnNlQzhJrz0DWkwNaqdFu0qIZD99Rk1l2ASglqqg51PMSQpyLX7MTY1CEMzcuN3n/Hk/NnanbkMKcCELz5A2de12P1fPneR7egUfNgKyGUBUUMrO6Hw0b1wxC2xwaWjf5NWXW9SIWnIKjpKgUgwVah5ssALoQKDLqcSLovSHNVWoYua1FTu2XfG3cLhbyvSkFoMHL8zkhgmQUmHswJ+s23PvajA7fMVuuIYc4FIJBt8fdO2970pEc3U4bdsGHlNNLHAJVWG6EVwVxWRG5pFxxmsxH9dY4ZK8MuYloM24+faAny4EbCGpMpqnzqYvQRHfamUVhejMXzEyxfaKHulPDAY1V0dBR5Pi2COW9fV+GVG+87cO9slY4YjgoBCNZcNPDT8dHgQlnyOK+r8G0fb75iAKct95hk5fHPP25jdCJAg5w9mkfKuKoPNnMHVVZwJ7WUUCAUM6GlhFoA8yBgb64wuFLTKbSA5ZqGPPiXJ18sIzbhOBR4yUS539q8b8PUGlaDpRxZHDUCWHl+z8rqiLJFqmTTZ3eVNeikh4oSoCj7kjFrnWqSWpKpROkuThE6V5egDct+M3Q1ugy0ojeBB/cJZswHxO/TJdFFGZaJnu4OuiQdDbEoZru27EEQh22zqF+1alHzznvuSZ//HHEcNQIQLDmt7wKv7dxj21q6g0a5lEeVydj5rzgLv3h4O1xfKGWEgaXlVOsjUshq3cfg/DwTNh2uG6Lt1mBpHWizoRVNh5AhyZZFOJKjKbGyp3+wUz106MBZzRFUeNkjxnh+GY4qAQiGzxvOByPNwY5y4a561d7uR4Gjq2pXZ3/n6zS6kMF5OqrTaNqtdodiGlg43HFrux5cb5ZK8wI/OPtApfntUkPrbhvNS/p6Bra1GrUFMPRHUHXr73xntbl+/ZF3M8cELnzzqpNf/pqTv3LeFctPkL9X/9ri9557bk85/TFDhgwZMmTIkCFDhgwZMmTIkCFDhgwZMmTIkCFDhgwZMmTIkCFDhgwZMmTIkCFDhgwZMmTIkCFDhgwZMmTIkCFDhgwZMmTIkCFDhgwZMmTIkGEucdQtqXWsIUkShUi+v/n75zea3imIlJ2RkT+j1rDnF4rdeSNXPNmOrQ0J/LMMVelKIk3Wd9a6CvqSWis+gDguQQ2qslBn3tCgxlEcKblveGrhMYQhXLcFhC1MHdyLvq4cgqBWS8yOXX/4G7/ZnK1ChudAZgS/Anzh55/uzpvGH/iue0FUMB6o+qHnK4XTVc18dWBqlmrIcptQZLVmWZg2UWeWYZatvWTdd9mILt3uj9/FiSz6bcBPIgongaLIUs1iTPw9kv1l9XSnEI0HmonsN65D9tw0ddl9UIWpWLJ4IS8WJXoSOHpoh3Fcbyju1EE1cu7tL/V6Lfg/vf7MP/7RbPWPe2RG8CJw08YvdI8F7euaif9rrhlf2s4rhq/K/h0qgkRLlzWV9cUNLYGlR+l6tYYiS51SZRNZdVmWxZ7dx1QMQYmo0AaCVM9l/yLZ444/8n/Z/zSSVf1nDSRR1XQHSNnBK5KtdESE6f8qDUVqF8EOHCi8huz2LltsyjZustVOuuI/66WHCfJ2EhUqPvricqxGyY1Dr990/ZXKrbItzHGHzAieB265Za328PKVZ6iG9olKHL9yzCsWw3CeUtLno7e4GB16P323QcWku491emNQ+We8vEsv33SfgK3ch0KHA0sxZD1soUn8V0Ves5BXZc14WahZ9vybWQBV0zT4LMGbfYWJP7OYPz+L0GRjMFlRW/6TKMEgIXEjVXaB7FtLi+GvfKdByN7idujDS9e89Wc2CqOxhq5Cg8ihK0w2aErx/fkfVR5av379cbUKq7Rnhl+CdevWqdHl0ZWOnvvLkbg4rKur1KHcqSgpPamiyTatwmJkY3yVCmbpGkzqXx4hevJCb2T7QA02tbNBZdt88N/QsfgpGkMLqk5l5e8GPXWHUUBAvmNp9Nm0i5D/yMaZJn8Tz5/uiE1qZKa1IkGSyMAfZNtCWeXcY1SIZBOd1OSUlGJJpGEQgi6RR7VYSZ11NGQfHtYuQi1y0fTqaI+UcFLX21DQuqExqLhxDb67YTqpj3/khsve/bX0kscBMiP4T7hh/w15KOaNo07y1mprpT4/fzqMKJcqkiiXOFhxk6KwwsFl9+5013D+rdIqVE1BrxVhsKxjvGpTsQzUyJV2tDahkdyJoQGWIZ6f54pyN0MbCr2+wbIN0qm8JtvPKVRuen9RaE1N99Y0dZMGZqCo5UipSK10I80jxO9L1JC9BAO+JMJIkBH6lG6Kze9S2iXfzRpRwnpWnQCTu7tw+qK3ww3FoOUgF0m6P9tIkgs2bQod+zWfvuzaybRhjmFkRjCLG+6/IR9b7o21jsG3jdknavP1NfS2Vko5RMHkf2mstMH4j3B14dfyLo5YooHQHNJ/fiebCAIl06THjen9I3h+Ew/v/l84aXWRCm/QmBS0fQdtNaCC+jQqBTndQoGeW3bhEjIVRnFKlwLPQzFXQJ6JcI/RQUMwGHVoCPxNkmRDjIoGkTPyKe0J+F/da6LhtTEZuqhGNtokV6Ek1IwIUu+WH6G+vxtrhq9EPYjhS1LDm5RdxOLUGKZhBTvuaNUmrv7cm95Tk9s+ViFyO+7xufs/caWdVx96Mtd3hhK+Ru2NV9AATHJmJqFMIqmL5OQzG7LL9nSyzZBszqukvF6ignyXfqCS8Z3HywbudkBqQ4UT75zPadg58Ui6a4IcI8mvwg9e4qbbXrOINCcQYxN1lN/LagHz8t3kRLIrWgFDuTL6rTKNwEpfBRpNngZRMi2UjRw6lTzmWV2MGCosJtBCsWQPQif24NAwZJd+2Z1fNhiRqNWouOgvr2LCbMDnDUjUkLpKbgM6gCDOn9hlTL/yzddecvedX73tmDWE494IPv/AJy4b1e3vVHuWGXnvdShEfVRIUXgmjcIhUv8oipGSoJm/+Zks5T8aTxQ4oWdOI4IYhEQJliHWEPGz7NGVz+vYuv8hDA3xb/6kCgWiAtukOtI7JLtau3EEh4raptLK5poGjWRAMRmJJImN0ZvrYJQQTz5TH18S3cinsfn0/A4mnRomgirG3QpGnSpfdVRiG83YQVN2WWXZgez/zvKFGonya/4ALKOHkYEJuHTByi2y7DjNtNkOamGR1t6z9vw3rrnrnu/ce0xSo+PaCG64/0+vPRC3vh0uXKo1Jk9FJ5ZQ3anEVP5Q9sandxRdSOmQGAC1V0zCUJmUio7I0fJBfuUhaRQQrp9qkjB7AfMGfqfTM+/Y+zgGhxX4VHrp5lSUEI2gDWHuT/dNkiil+YGcI/1IkhtIeaLssp9yi8ouRtIMqNzk/A2+13wbjchBnYou+/RPBU1MhE1SIX7mS4zApZFF8opTf89asXxyt/qYgqGupWk0ctM9qITW8Q+JGKxUHJlwrahDae5622mvX3bbI7dtnEoregzhuDWCG+7+4z/bH9U+M92p6MBJKIVnMzGl92eTRKF4/RlqkHY5UifEc4qSy7ZmoiTi5yUPEH1Pt83nB/lOlEeULO3FYVQQozFpNDpP3rf/CQwPa+T+WkqT0nLpdXUmwxYVv8h8oFsvoYs0yKAXJhsjlWHOIFsy6zqTaBctxUctaNEQfCq3izoT61rcpgE4NAQb02Fr5m/M5gKJBzvdcl/SZtkhWDRd7o1GYObBgIHh7pP4lQGHtEvqJHYtzxYk8ZZ7YcoAFOu5vBrdfd/N922T2zyWcFwawcd++NFTpmF/pVJivtnZA8NfCT2YT0W3qCTSE081p1JSB0QbUm8vHlrn37pEASq3KLxweklwRWFFeeKno0B6XHopYS4sNUQ5Z2D/gY1YuFBFgcf5/E26My3yegM6ebyFHI1AqJYdelRhoS2kOlRcleGop6MbFZfKzxzCYyLd4MuhQjt8b7G0NiOFx2NdRomQfL8VOim1kmcLiip3ZMJkzqDR+ALWX1Jvi3mP7MQfewMoMpfwmMTPPH4TA5VeJd47KZoS5nkTvlKZePKUi84f/tqDP9w6J/sWHi7Miur4wbrvfGBZYjfuaJp+p0fltswB+HaZQpehCHyjwknfvyijJKdpkkrFliig8HuyfB46EyHEmYvHnNkAn8Yjv4vWM1pI5JCXz7/FOPoKcdrrk08K6LJKKGk55JQc+rQy+lQmu4oFk8op3aZeagAhlVX2BKbHp0JPuTV6/SZCKnmL3l0iQIN836aiSy7R5nstaqdRQN59nq/SgE2VUSY2UeDnHuYhPVoRHWJsLNtleeXuCLsPPYqckfClptFLnnin3alsLzEf2eE29gfRMbhoWXN48eBMSx47OO6MwMnniu2iXnLkzvkymXgacYlKIRRFFFh+oAIIBaAhiEeUPvRYngGk2kCaMqv8aU8K8wd58spfU6WRlySU6cMq/iVPgiW1HSjSmEJyf+YBCemWzkKKDBcqlTxPAzP4iqjMIUsSGiRG4AYheXkEjUn1pOwwTirUILWRnKBNKtTw2/T4pDzMK3xSJZ3XlGcJkjyX9Dx6rTLmmZ0Y0LqwPD+Mk81hnFVchlNy89GjFmnkTLIVB/mBGg5N7EDRFJWXIRnSIyZGwHtiRIzkThgN8vm+HGPCWXKLxxJE4scN5Clwozb5p/XI7kuHIpAMuswI1fTB00wCHDBpTfiihlAZZ5onjQYxjYRRIqKCS5coTYOfZcTnDLUJZSwPT5NuVKFUopAyfCKnReikskt3qkdeLs8IZPxPO6TnDlyIMdYTB9N+AxNuFdNuE7V2O02084bOaMHklcreJkGKmUy7rGVA7q6LsjOSCb2RMUmmwr8ZTSxGl26liOGkCyu1Qaw2hvDavtNw2dAZWKH3YHmxjzmHRYrD5FwSZtdBV6+L7dMPo9Jssr40aLk/GkHa9Sv3xvKDJAdP79eigtmdNsoxhOMqJzjvQysWUgs/0yqi4Mt+0VaOqtQPxVvOhiimSa5GxRbJCx1IowAVQMhO+ifLSJ+48l2+k1GhqdLLMVQYOUK6Q2X4RE6oFosSMyqRaiQ0qod3b8TyxRYCzUPVb6Il3jwhraEXTzR6XZYltMvkZ6FYNo3EFVpEXi8RIeBLEmmhahE/C3XRVD39LBGnQK9dlqEYTLR7tDy6GA0kZ5l06tg0tQdb2yPY2tyH/fY0E2gaVuAgYP4RM7oYnTE2bN2D+R0nMBboNJC0BdL8JxHrJk3z1YOKVd/+mkveeO62n/3LQ8dMgnxcGcGKq9fEFPp1Tg6dIbPcmIagaEyMgxWkJ3kqIT0elVcGMVOz03PkUYE8A9Co3PJNypZnfko9fmoforzyt9AHfpbvRIlaPLkdKExgY4w1Peyb+im6hkOMuBWMBY10yIQkwaE8G6DC29L7E9EwqJw2I4Xwel/eqYAhE984kkSXkUouy/pJ0hrIMAfhbvzSDSS6OJjwGtjHa+xoj2NbYz/28X3cr2KU300wt6h4zbRseQooY5Ck5wiRjVJfE5u37UG3tYh3YkBJu4p5Dd6nS2NtKdugTe8yCnYwfu/tj9+VNsIxgOPKCF5zxbmLw1zywZah5H1yFZUed0HXYiiNYSp3kcogY/eFAFDLU0Wf9fr8J+0m5AehCAGVRx6CiYEEPCZNYHmkHCsP2ALSJoc6ZtOB2gwVDnXsF1v+FQMn1zEVV1AJmrCFisRUbFEwKrLw+jYNIPX+VHiHUcKVIQxSkTQPIaVieTKDICYdClPFl4doMlCPfzN/EINxAo+0jUbl2Gm5tB/WxadxMYFODYn5CMtUxNPz/Ih5ioxQ9X0SLZ6b653C3oO70BjPo1gi86GFy/OF8cYW6PnN0GsjaI0cmjz9wsXf3XDPvmOil2jWpx0f+MjX33NtrRD8Q72sqE6OyaulY1nvWXDHz6enX0TlIVemKqdj+MXdMgKk4EedibFkDZIcSwep/CwKIhFCvpGoIAYhCaUobpomi6KSajy0+WYsOWMvtIIwej+dJPP/0Sfyex4mI0dl6LTYYNrzlJ4vL6FoNC4quHR3igEGPg3LjeCIp/Z5Do2Mep7SFoUvoTDSfZuopEnS66OTkhWZX+RkiAW5oGmmD++k3gqNSx6KSbJtw6ER8Z6YpZtKLxoj3UjsPjqLGk44hRStegDlSdtNKvZFN/3RbQ9K0xwLOK6M4ANfv+qK0NS/O1VWNDfHm7fyWDRwAtxDp1MxzmSyKD36wt916t+MMQj7F69LSp82lprmCPwkf9Mw0r50Hic9SEKj0qRZPHTiYsvGBxCVH8PC1VUqMQ2ACi7GJLQLmoY8I5E8M2iIp/Y8RgMPTZfvrRheS0PiF1DQh9CZW4gOawG6CkPIWz3wPJ7v0ehItcTOJIlNFVrqznrJEGupt9RIkuf0OYHBKBFNYffIRuyeuAdmbwX984oo5w1eI09DYBSKmCMwYig0EJoSdN1Iy9VomSotpRsW+hvKTiXfOP2b7/r3trTpsYDjywhuent3aGgbp/LxsGvR+5oGyoVOzDcvgNI8h164Gx4pkahA2jKpcotDprfn3+L1pWtUlW5DoUZiJHyX5wNpwkwvXK2OY+O2H2DByVX0LG2Qz7dIOUg3GBG02EopmMxFSNwAzZaPyWpAJR7Egp5zMVA4DUm7AM9VSV1YC4kqpC2xZOA0T+p1qpwz+YBcU2IPkYjRzlRZDDeNZPyPp6cGIpYiCbsEHxnXJFHCiG3sH/k3TBg/wgCT9SKNIZQn03Ifs/cs0zQNlimD8RhQ0OcajzMPOf/237rdlsseK0jb8HjB73zu6rLdH2+ZtpJhnxzB06goVIgThk5DOHYaDOVcNgijQaKRhlPpRGuosDJWSHptLFM8rNBg6Q1S4TNR8DwXE9VRbNn1M/QsqmL+iR48ZQJB6JCiMK7QSFTpcaIGNyoxJkcS9OTXYNm8V9G7diN0DB4rOYTwddaHOYTLV6q8ciXRf1Fe/iMExmTkkCgkyhrJswuxDFFYoVCsL02Gv0lEmDnDZzkyhVNOEjolSYLMKuPpMLUA9cZ9GNW+j95hCwZvL33uwaOlt0m6XhkweayGvkDD+1ecvfGsRcrLli5d7/LrYwYzLX2cYO0ta7U+t/QJr6z8SS2uoa6nQ8VgUvqLF6/Bvi3L0F+6OP1OlXH6/F0MQKHipA+96BZFoavtNnbtfxL7px/CwlNsdAzLGJ0KE1afXrxFPZvpvxd6NTnpwK70YsW8N6JHPwG6zCXm77YdwpMEV/rreWw0m1ukUx4pFfHGqXtPFZ7/UGslqU0NisqvMTSpCY1MjpX6kgLJJByZmyznpgP7WO+ni5Hz+Us6X0CeX6hSFo3Aqz+Og+Gt6DipyO9k2qWMnkpPAAyZ6MM8ggVc1XcCTk1KP7P6yq++6KL14gmOGfBOjz9s3rXuj3TT+vQ/PPEkHnfJ16ncHhVraOBk+OOL4U+fiL6eU6hYBqkMFYXevjo9ggMTj8Hqq2LZah1avg7br8HxbSaqwYzy0oPrOr1v08HkPgtD5cuxuPMckHmzjIDHO4weQar45CSsyYwG+0KzhF7xsyS+8tRYiaW/iZ6Z5YoSx9LNQ42XaCBartA40xUoeJRMxJdnBnxLNV7Ok5d0f9ISeZrOyzFSyFAKqriWRoaQUeggJsb/GYMXaKg0ptIuUYl4MlNNxkMZLLBDyWEx8vjdU1/p25ONV19y5afu5cnHFI5LI3hi+6VvNSL3W2bH2eqnH96LzYlDRREK5DEsmOgp9qNoDMJrU7lT3hDCTaZTXi9dkElINRWqI8pKr27SWIRW+XaA1m4VvdZl6KXy6wH5vfT6kDbJU+h0CDaVWVQxlO5YKnOIADoVP5EHYkxAqeppHpD2h4pVsHwRUiw/EOmYJlF6+YJ0Jc0N5HupCw1B6iOaPFMSP6pM1+WA2WgiCNvjGNn0fQye50FfpqE23kqTZ3mgJ4dIOizTOmU4d4di4aS4EA6Vej/419d97ca0gGMMM61ynOGWWy4sDQ4bG/s6p5ceCM/Apx8/gGpeeuBlEolPjfNIUcxUcakK9LBUqnQKpHSDUt2oTzKykwcKeUZBLyIJDFQ3Glg69D4aTg8inwqpOPTQQi6EX9Ojszx5jiCKHMgEeRbEN5Yi/f00Kv4hvUzURbGElPOLhhs0FlliRSbiyAA74e0SE9KxSyxXlFaUXjqdhDJJFj/Tu8Xv+Z2kFb5bR23kMejqbix4WQk1bQx2sy0n0DjN1EjkSbVEEhnaLQZgMuEWc1pudUeWr1xz00dv+6a037GG49IIKGflr7/w6rPXnFm4fUlXZeArmwv4YZNqZKgIqIxkEOjq6iRFqKUrQcikdaEgMipTukFFR0XjGCBgax4KZh56K4/JezuwZM01VFgTjClUXvH5SjqsWiiQdKfKMGZ+SBfPkpgg/TuKHMfypHdJqLwo5sxQBfmf/9EYaIqstzw8E3ojyqrREOUzDUOGfdOTi7JL8QGplOtOIvFHoOdb6BmMYXTVmMuMkJIxkjEXSRfoksSa5ys0As3gSwyKhYhJ5fhvidFqUUd5XyHOX/q/f+9fj7l5BE/juDQCwSXvWF1sRLV7h9YsP32iQGXMKWhE6XoNpCniScUTyxNheltxzaKg6dNkUUD+T+NI0ie5MtOA8aIjwWBuGAfuOIDaVAEdQyuZPyxFzuxKB7aJggrVkKJCFjzLWiTHTa8l3awC8fQyDEK6YjWhPDSQ1MtL3ajcUWTzd4dleCyjTSV3UeiyoOciWKxDoDbRCKbhOm0oLo+hochqGPJATla1iFTWVc0hL9bCaGMmeQSTLrxJRoWWi7KuY6i/2+4e7r6+a0C9c6H9irFjfR0itsTxC4kIl75v1Z/2LOj7s6b03xsxak6IA9Oj8Om5zY4SwpwGvTMPtWRSgWSsTsDElwomvY1Ck8j3hZ4ItaG2wsiRVFlMnM0cdMuAbhhMK2WZFOnVkecLovwW6dHMcok+aZZ4Y4FlyMR8Ny2XRfICVGIZ0iDji5h8R74sh8LE2mUOQwVWeG3p/ky7RmkvQn/4A3MGGfUpRsd6iB01adqTHuKKzfwjQW+xA2W6/Lw8BEgstFsqmq02603DMzyUOku3PnTXzrfKr1KvYx3HtRHMQnnLW4Zz1TD/4eHB4YP7RsdPa1fsj7Tqnuq5EZNhem+ThmB1MJl1qWkBOnoKWLhkGFRP7Bw/BJvKpHQXYBR0JIZPwkLSQi1Mo4pEEN1Kubo8sEofsAnhoPJKaAgZGkx6f1FWmbOgSXTRyPKprEJ+pMdHYy4h0UbOlGxAlDuQqETNlyglXblmoCBo+vDG6dEnSbL4FsngJf4vPUHSpZp2q/KaCqkP0/CUegm503k+rZL1BAp5w7WKxsu3/WzkcTnzeEBmBP8Jl1916tvGxms3NethagTiuZOI2kFFlecFSSRjbej9ZaQPKVG6AJdOhU09svTUULHp9QNDR2zFsLoK0OeVofRYiDRRvJmcQobcyfyAhHx8ZtgDjSV15zNPf2k+TFClz4dCkvE9/E6CjSiuLLylBTSWkRbcvS3mI4wEPFeuL4OPOvM6li7Ko7+bxkUe1GoFOHTIx/g0I09oQqHSS57ieC4/G8gVmAEYvB7z43K5Y4OlFC57/P4dI2mDHAfIjOCX4NQLez9nN3B9uzGjXKK1MqlGFqWSZVAsek3L9FEuaejqjJAv0Fh8Fbato+2b8OmpLSbL7YaKWs1F2yONESVnQTKZK+7UYCwuAD30ytQ8RcbrSF8+DUq6Pvlt2jUqyzXKJB+5vkFub3g67F1NRGNCjUhdaCKmIf/yeOE/NAKTdEynp0+fPtMwA39GyBKANFIz6VaVKZtMKWjMAQtm0syvS2XjF4ahf2zPpsqPeTgLO36QGcEvh778jMG/cG3vt6MwzEd0w4EjSkZFpZKK0hjk+6KwQiWE6pimjgLzB8cN4TFZNo0CWu0GIuYWiYzXp6omNCCT1GrB/AGMTYyis6+IWHeh5mk4iYpcUbpjIzj03BppjmcH9PqkPtTkUmLCc3O8vgW7UUsjhC+azbrJszeB9CClS0HSzUueED796FmimFAwMUKVNUrCR0iuNtMyvkyL2d1Y3mjgHoae4xSZETw71BNOKPVGBetd7XZwWujitdSjIenRkaYTYiPURbTHoNeWIcoyFHlmIBqpEhW+K5+jd6bBMB/w1QClYpGJrYx7FtdMRaXSl+i95TmBpul3GcVCfxSpa0Iv0UPSLbtpV7zA+V9JHA6aeukVmm6s9OI2jU+HCTPSlURr2q6r6toG1mWelii3BoE7GCdKzTKMWx3bnQpyUd00usp9hWJrQQ8m77prp/TgZphFZgQvEBdeeKE+1tg90GrGqh60Wo2GdHoKqgjzHXpvf+msvr7CXxuWdlrkysMsYHAwf6umRrcd2Bc+0W7X3xsEwYcLluVFavSNfI/1vaFu3LcnKLW33rqV1jGDlWtXmqemn7ZGt946k94KVq5cSea+FWvXIly/HgmPM/K7tyaPPso8OsOLQmYEhwmvf/0JVgWw5PNDd+2UrZP+g2fLbzv5vjPzyBkyZMiQIUOGDBkyZMiQIUOGDBkyZMiQIUOGDBkyZMiQIUOGDBkyZMiQIUOGDBkyZMiQIUOGDBkyZMiQIUOGDBkyZMiQIUOGDBkyZMiQIUOGDBkyZDhyAP4vp94f6lV3KzYAAAAASUVORK5CYII="/>
          <p:cNvSpPr>
            <a:spLocks noChangeAspect="1" noChangeArrowheads="1"/>
          </p:cNvSpPr>
          <p:nvPr/>
        </p:nvSpPr>
        <p:spPr bwMode="auto">
          <a:xfrm>
            <a:off x="2190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8438" name="AutoShape 6" descr="data:image/png;base64,%20iVBORw0KGgoAAAANSUhEUgAAAMEAAACRCAYAAAENy+z9AAAAAXNSR0IArs4c6QAAAARnQU1BAACxjwv8YQUAAAAJcEhZcwAADsMAAA7DAcdvqGQAAD2qSURBVHhe7b0HvGVleS7+rL7b2aefOWfmTAcGhmGGLlEEQVEBidHroIgFJRJLQky8MeVqJmM0GhOSeOO1BG9iQy9gYhQCaFREadKnz8D0cvrZfa9e7vOuc8j//hLpzpz5z6wH9ux99l7rW9/63va83/oKMrwQKLPvzwufuuvvfxwOnnlR288pw0bB14PHTvnguVfvnv35GfG8LnL1Q99ITi1djVPKMe7zPwNFNTBgdKDF38L6e/GplblnLUedfX9G/MXPP/rYoLoWUeBhXyuBHYZYpndihTYALQjRqDyO63+0J5k9/JfiOS8ytfjEM+IoQczPrTDBSXof7mvvwfeqj2LMq0Ab/AUivXvm4GfAc15ksh3CixXUPKDphHjI3oOJ+jSq9QYmpqcxOvEkHE+q8Mx4Tpm89ifXJAuS/wlVSbDHuB65qXdj+uAgkkSFz/vbt/cvsHD1GDZe86NnLOs57+QNegFbgmtw3+ib4P7it3Fwm4bq6C7UD2xF+9BmlPqegDUdzR79y/Gcd3LFtavm3Xvf3rHyW5eh6QYIDAWGHSJpOPDubqBfN7Bvx9SzlvOcFxEMnVj+jmJr/63tR8h3qsiX8mhOtxGHUa0y2n52qWfIkOE4wPNyJU/ji0/82NsXFY0uxpFyfX/rgxdcXJ796RnxvC7wqS1R0m/E2KJ9Gl1mCYaiw2Hs82FAPXQ5/vK8Rc9YznO69T/eaCc1BqY2I2CXWsQeexLn5pbgDH0+WlEVvjF/9shfjme9wA33/17etTWYasgQG2MwmYf5egf+deoB3FF/DMuVLjiM7b/9vf+xdPaU/4JnvcBTk/VDdhzDDVU0GWJ3R7uxpbYf+xuT8Ost/Hz/Y9hb/yz89sSu2VP+C55VBtf+n6v2Jf3/sKhgqrjjnr/BwnO2wxz7c9TrHmmPAsf1YM/779j5zn9/xnKeU8ir/uXSJIojxBvOwWDn5Rir1aFFHhI2Wau2DcqJ38X+jz7y4i9w+bvOSX4RjSGclwPygEZhRy0fVqzB/14dg8NGuO2hcWP28P+C57yAoGteKRlaMAg3qSGXMxlOA8R+gnKv9e7tjx76+uxhGTJkyJDh+bnV54t1j3ziDU8k+m1d5uuYxezBafMnoENir4ERv4JWEgBJjIRX9YVBBG3Mn07wmXP+/CXV41dyE29/+LvJcvP1SBjuSwyrlhbzBYxaX0A1bqGk5DGv0IVTjH50m50Yzg/hnqnN2MAb63ffjcmaAn/vlz73t2uv//BskS8IL/kmrtnyB0mPsx4Rb6BDTWDqIE/jS1URmf+Iql5HTrNQCZroUnLpBduRjwrIWuIA/siJ6C2+i1G5hs9f3P+i6vOcXO/Z8Ds3X7M1Z52MKGR9yDuCWIUdKLCjBAVFwYDVDTVSUPebaAU2dtgj2O9MIUcl+9Dgxbgkfwr0nj3IKTEi3ugHv3P97bNFvyC8JEm8+1tXhV3n/prmjrwXCdVIY2kqlcpLVGx6/HYsePlPESYRWk4LUxUXo7tNnNx3KZb2LcbYxG5sqn4Ta1bMx0F7Gr3lhViytzb9tffd3Ddb/PPGS7qJa2+8tmfvQHM6H/wu5pVPwdiBpxCf+k+YmJpE+6kzcVr3WoxV2/DiBL7vI0k03mQIP0l44Yh3rGD6qZthrHkYfWYBj33gJy+qPi/pJgTf/Ok7kvU79yGKIviBjyBQ4d5zOoZXXwHVbyMMQr5i6htvQqHeMRNo+FuRX7EJ3vQEEkNFp2vh/PlD5/zj79/5yGyxLwgv+SYEl7xjdXHDg/taOrOMD7zLxJ4DBXz3xxVoZ/Ui7PKh0cXGVDFNUeHfPg6dXD5vqYipf81WhMWn9q3c8rN922aLe8H4ldzEf8batdD2V07+vBs6f9yFfa177qEOZciQIUOGDBkyZDiiOCxEb926deqKtec1R6NCbio2lTBUFVOzkj61FCT1cZj+5A8Gqje96corb332p7fPA7/SG/idLX8e7mucoA12rEK5fDuWWb3QFQOVyMFo0IDCTC7kJcnKEUka4bo4cYd72R/9+mfvnC3iBeNXcgN/v+9LX6+0rn4nEhNdmoazBhJ8Y9M96FzyMH9VoDNfSOIQJb3EdDREwO8UxcIBr4n5rQ8hnP7G6z978XU/mCntheEldQII/u7nn/zWZOOad0ahhZAK4UUhNk4CJ88/G516EbXQhslkZ5HWg1d1rsBVA6/AW/vP5rEOyqqFONYRG79x12xxLxgv+QYeL66+yvEBm6mlksRp6zpxjJJV4Hcu82Yfo94U8+YIbuhiR/0AHpneBTvxECgeVSlh5lbAR//xw7fNFvmC8JJuYP2PP/KNPryKlYyZUlJV+F1A5Q4TQI8kxdQxZPWgVy/DNhTcW9uG+1tP4lF7F2pBk/l0G715PU3l/BNf8Ya00BeIl3QDO3OtdyQR9ZkGaaj8hxVXqC78Bif3K+hjxecpHZgKmxhzq9jljGPMb6AdeRjWupDnDeoJb4RlRe6qmUJfIF7SDTg8O47pB6gGMoBGBueI+hSUBDnekBM4GAlq0DUdB9rjiGgjFo+7tPs0XNa9GpET4IHKNyk1FUFYnC31heEleaEr7vvNZIn2twgSHaaqsNKJ9ArBoigq1SdhL7gJduig4blQeZMqTPRqOd5vDNsPqGJy4waKjY/TJsbxnctXveD6vCQJSF9RRCONWWs/iNCiMftuhHobGO++EZWWDa/twm7a2LptHHs3DKB56FLEI5fj4Z+EODgxgonaJDYF12Ii+NRsqS8ML0kCr73r7cmK4p+gHS6iLvMLSqFl26j0fgqOXcHe7cDK8sfQrGu8UWo67SVhq8c0GpdeK68BU70fgRbGtBUTP3/3HUdWAu+atxw7ws/AswNWLsTDu/8eu4yPYOrQPgyNrMdS76OoTlIC7RpafPlOne9VtJstxE4DrcY4nIaHpOnijxac86zj9J4JL0kCmza/Zvya7eaAki/AZ8Dy2j5KuQ50j34CttOmgQMtvgeMByotWKKxGiUI1AiGotF4P492dx2dpoVz0P/Vr//B998zW/Tzxku6gff+5YqOJ8pDjZoewWOQojWjuzyAeNe1jL5UEzdEEvlpHyqVhwYr/acN5Jduw2TrQcQ05O58D05Syrj9z5552N+z4SXdgODyq9e4W7YfsqZNBSe+aQV2V8agBAZ0nS1MHdckyLHeOm8wIYuLHQda04T/00mYeRXFYhF7t46+6Hq85BsQLD6jO3GmEyxdaOH9b+nAJ/+pgVEac+6iPnmcBkWiMl1t8xdj6LQVxB5VSVVhuzTkHg0TuxpzewMrV/aXxhtBs5wrotChYWqyjUR3MLigD9OVJkyddCF2EfkGAxYptRfAKJSqUXVi8fQ0mrPFHD14+aUr3r927UpzzcsXvG/2qwwZMmTIkCFDhgwZMmTIkCFDhgxHNX4l/VxziUSeFBH/8Oij2kA+umBnLdxU3ry5etJ1JyUXKRfJw6yjHke9EG64/9NrvVzw7XZeR02NFE1PVJmDl9fz8CMfrhLCgolQk+HrSdo76yTSuZ8gSHyWkCCn6FDDBIpuwEg0GL6b5AMl7nKSz2Ov/eSfvO2GL8xcbW5w1Alh3YPrVk4axn2T0cu6VnSeBz3OI2TDyiyNTj1OFzd4dORr6Fx6ECFbXCY3mJGKXKEALwjT4QOqofBdJjrE8BWF1sKPvFN50mKoBahKHk7souJMIpxciUXl1Umw9+dn/92vv/+x2WocURw1Qvjslr/+/q7wFVcs0k5HCA2WqvHbGBpbUBpPp6aXtZDarmGPPYKk8xYYuoUpGR2DCF16CQodk66Y8jgb89CJXstMH/nqtISEwmhENsbCNmrylEm10HADDIfXoe4qiP0WNGeD9+kLX5mbqdGRw5wL4etP/NXAzs7ceNR8F5Qkh1DmT7ExFTaaTk3PydgM1rKkKVBpDRFVOmeFGFe/BEszMOpP0iWJsDRai4UzS4vgxxEWaD0o5nLUeoqBQjTlWHsKh7wWtkeTsKOYhqKht3kV2lE3rSVGZDvoSh6P153/Kp3XfFEPVF8M5lQId9+9Tv92sR6Y5u+ikAwhDujT2WixjMRgzXQ1Tgc4iEDSdwpH5X/lPDASfxEtxaHVuGjGPvXdQIdmMT4YKPJV4meTgonZljJxJkhC1BSPllOHx/JVWoeGHNq7TsSyoStQbcdQ6MJCCslofin4uzeuN2eredghNj9n6Lh2lactWKaarZcjjjR5Dp2OLTCpG+J+DP4lVsGwysZO0ilXMg9pQZEfot38LUGBbqjEuCCT4Vr08/XARke+A+PeNEbjNqbpfsbjFiaCGiqBzGwK04FPecWCG7mw8ioGzDNQc2hpFJmMLYqMLu2Ui/Svbfjeo7W0oocZcs9zgt+9+dq3Tim+rikFCsCkAGgFbGAqPGtF/WWwjencZ8bqRYgoIFNcC6t8Uo+YREKtpyB5Qug7aPNVddqpMHY2D2IyaGLCq6Iqmh86PE/DQq0LZxeW4PLOM/E7i1+LgcSCqk/hF5tuR1GNSAAobFpIFA4iX+59TVrRI4A5E0KohV/xaYeVFluX/pg6mFJMn5oYyrgRfk1+QwEo/E6FT2lEZD5xEmDrFP036ec+dwobmvswnbRQ85vpb+M2Nd5pouU5iFiYjEvxPZ+XiFGhq9lTHcU9k5vw2c23YE9rCvV2BcVlj2L7vgfgyPQ5Ulk3NqD4YzfO1PTwY85iwnW3vDM6NF9TT5x3HuKpq+BE4nSoE/T/4hPyfAv4En+pUziRxIq0ujE2PfVJLFhjo0WWI+f4oUfKyQbkbzk1l7qUnFhRorBh3XRcjZiSRNqcpkExNOR5nM7jVdWA5/toM2Yc2LoUpwxejf2Nb2FV8iS+8b6bREnltMOKORPC+771Tu9QH8ye+UvQVf8wNb6QjmHT6U6UdAaqNJpMuqUA+LfGBOz+h/4NJ170KF1PlW4rRoGcn74Gmw9OwgxWYmn/62C4C2A7lEKco5sTQYjoRFQzoxc1XYOWJnY29uy6GfHiBzCvq4iGZ5MQ8DceXaD1rbDNd970vn/+5kxtDy/mTAgf/Nrba7t7o86IidWS8mUIG5fROeoMxmwEXUUxn6DpAPc+9mP0nvkEYusQ2vY0tMDAwd0GTut/D3LBCjQbNmoMsJEXMTFjKOcdqUJvJTsTq1JpH2IF/BxTmBLpZZhoFPow4gCOtwGtwVsoHJ+UWCfttfBragd+r7jKWnXlekm5DzvmTAiC7dvfmPz+RgVT1M7FC0/Cxts64fomOhZVMe/0KtzmNGzXJodnwGyGKNbegnmF89BoMdlKPDoTBlHmBFHk0yCo/YwJMiVaBiBrTPZixZcYz/gzE2DY9EzcRA60MSkzOARz8V2YaO1nQqgy+VPQy2z6Y6te9e+/fvGfvna2mocdcyqEb9x86bZTV4Unv3cD3QO1VIKiLHso80MS+nNxStJwVruEee2PoxWwJdmAQl2dKEDCYO1L46eDQD02uAyI4zvPYmRlbNBYDgUl4qKJ8FsyqQqqEz/FogtcHJraS+1X+ZtGAWi0QAX9ahGlVrl4+/rb7ZlaHn7MqRAI5bKPnv3U2FJreYtMxtMCBmM2MgOn35TEiW7EC6jRChYtWAZvW4DJeplJVTcTMHp6j+LImakwoEdQDQojaEAvJejo4+9FF+34EJwaLcRvwQ8CGJEBzWCiRovpHk8w3xjAwSfHoVttLJ6fH7jrOzsnZ+t2xDDXQkhx3luG84Uo/3ujB1qfCgLmvlqObqmFgpXDeEV4PoXTE6N4aj+Usg6X1mCGEsD5PemTQW8Ti1sSl5IGYGo2/X5A2eS1AloPjkCZjtCV97BisYaB/g7c/UCbgmQZmsECQnR25qOdj4xJHnfEcVQI4WksWdPbtGtRyXMC5Oge8jmyIjaQTlpp6WXU7TbqrThNvHw2tdqpYunrOunTpdOOMZQuJy+BvljG5u+OodVuw5JlZWhJ5bKJcrETUxNN5PImmiwr8MXKon8vDWlXjz3ROuIW8DSOKiE8jZ4TespduvXqlu39ne+7D1DHUSyUruwdKiulHLPkjjz27qswyCbonN+RJE7zN8vFrrsqjeASu+mMTLb8B/tLXW9KLPdALlGWMGh/3/Qi1/NCdceO6aNvsHSGDBkyZMiQIUOGDBkyZMiQIUOGDBkyZMiQIUOGDBkyZMiQIUOGDBkyEEflgK4Xii8/8mWjO/cKJWk0tJpphsCj+K2zfyuY/fmoxv8vBJAk61RFWR9//F/+8v0D8xZcUcj1vNY2imgnmtpM0mmyShzKsFA1nWsgs/fzai4yEcZG4CGyp6AH9niQND9UMtsPXnvBtXM2hPE/46gWwLq71+U689bt9WJ0cdNQYs+INZkrAFVFUc2hHtlItCSdDC7zk4JoZvuEII7gxQE/RzD5Q14xZPA8j1NkHC+sIIyKjbit76n9Txfx33zm6i9W0wvOAY5aAXxswycfPKAp54zVy2pX7mSUrWHEcROI78O8Xh+L8n1w/AA5TSbOyoryIWqxjUboI0hk0XXwpcBLZO6xAtmlMFbNdBS2HwXpXIainWBoIvE+9upPHvHZ+E/jqBPAx+77+J3bjL7XLii9Re1VBiCbJsjcs35DhaEqqCcOJozPwUWAJIrRp3ekU2NlbpLsSiCO3+evIRtZ9uVoyyQP/hIlcbphp0y7Bd/HnBFEbQXz9LfBbDwx8emXvWWQjSGGdERx1Ajg5v035B9zMeWHby7Mw3x4bDZZlyJHd2OpCRZaHjqLBjZOJ9gR/A3y5QR5TU9n33SoMp/YSKfNOn4rXR7B0nIwVY2CCGHL9CZFT4WiUVyholJEMZ7aYWH14DtljiyC5j2H/urCNwzPVueIYc7mIP+/WHf/DT33eqVGzruu0BXPZ1Blo1MZDfpwhS5DVlafDFXsq8p8sQTV8RBFJQ/fp89XZbJfBJUaDjawFesoaR1YrPdgkdmPk/PDOLewDKdZQ1igd9ECxBpkErmCQlygS5KdCnQkxnkLPv6Dr541W6UjhjkXwD/t+adc1IfxTu+tehxbCH1qJ11LM5C1+memrrbpr92A2iyMR7S8KTMkZW4yfTsDb0s2bo0oNAbjMpt2IRnSAqsLSwt9WFYaxFmdJ/K1DOf1LkGJZ8k2NrHMwtFc5HQdsu4R1Dxc8+SHZqt1xDDnApga37VppHGmrkT5dPsVaXAqdvpZEKQTt2WdIQoilgl78rlITdaQN0WP6feVEJWwyaZX0UkK2mOVaTmyrEICP3Qx7Uxh2p3GoWaF57P8xIcTOVANh45OgR3K7EwKU5mv/tUdf/vDmSsfGcypAD71o+vnjXTmThiwzkqXP5Cdijxqu2i5zJiU+cFsHzY4LSGt6sx0cN/TGCOcdFqrrNYlMy+bYRstsiDF1NH22ik9nWrXGWxr2N2awO7mJPa0K6hGLV7L46uFQg8DNMsP001TaF1KEVVj3mvWrl17xBZKmVMBOIbx93FhIRSZqRfG6fJmCf0/W1ymiqWcRFZioUwoFOH4M7Pji3GOPt+gW6IGk1rKYlK9Zjm1jprXxAFq+7bGAey3p/ka59+T2O1NYJ8/iUrUpFV5qaCNgiy/Q9HSUhS6N0oNtnaCMvyGvvNnanj4MZcCUCZNb63X7ks13eUXMs01IYEX/q5TCOKbSWDSCXpiFUIlxQnpkY4uJmKyUJSsRTSPwbVEByQbksn2V1MB3U7SxGhcx2jSwBhfU8whamx8l9ovLk0N7VSYXtyGQcuTOsRkXF7cC7Wj/BszVTz8mDMBfPwn11/c4NVju5NMhMmUBNVEtmBJ2DDRfyxVINmrzLqXxaLEKMQnlTSD1DNHQVkoMx7IhO063Y9NdyS7YckOcNOko5IpNwM/3ay/4dvwKE3x+blEZ07RSUtoYfvBTTOTwcUAWLqZ5FFJtGvTSx0BzJkAvCD+G9mZXQk66XZmVrYUIbDNU/cjwVIqJxPq/YTOhy0k3QxCN0VIBQqgrOpMxErI0W2J5svudhHpUSNx0WKQrfhNMiiX/l4WDIxpJSpKpJ4LrW7060zfWHbN3YFOU4I9hcwLyxzlvu7lM7I+ApgzAVRDd1VAP5wzyefZsOJcBNJrE0tQjMlMqPmyj6EsayMi6mDj5wy6KVJUiQiSZNXsSqrhKoUiE8L9hC/+56TrFrGsmLkBuX8f84Yl+gDWFBfhdf1rcHZpWRrA5y1l7GEuwStRAcTS+KnY9eJ2vHsRmBMBXPflNxQ8I1YTanDMwCdtzyQAgWgq/5CXuANpdJ9VFM2Wvh1TV1GmS3LJcEIea5PPVzQeRd9tGhYKwoBCDy4zW1nPLgxFn1Vai4lBowuXzF+NM3uWYKQ5gacqB2eW01Sm8eiOR9Icg7JmnGFcCCwF69YdkbaZEwFYhf4lwt3p6Rn0ZtxKm1ouPj8RZ8zvJR+QZSTEAkRCkg84TA6k+zm0QowFNYw6FboeWYmrhSrpZtVhkA1IMan9MoNeSrIpjHq7iadao/jmkz/Ft3bejdtGHsGW9j7YdhsNtwq388F0jaOY/k4WH6mT1n7m5Mpnpa6HG3MigPJA0fFp6uLr5eVFWspMwGDqsb2lT2fG/YhVJHBpArYPjNkxnqxTbKUq9tpjaJHJVN0mximIabuJustATAGEDLwt30XgBulLekCbdgMjbZ7XmqIFTKHhtOjaArotF/mO/Xj4iTt4XpCu/NII9mCy2d45W93DijkRgL2n/hbx2bHweLIT2fpYlW4G0XjpfqDqe/xS1hFVqPliBW3GhTqlM0bXkV9kY5p83xZmw8Z22dhOSL8vy+IwmCohaSy1WRKxyVYVT00cxEitgpH6OKpMxkIKRMwrZoPHLoVVr6Bjxf3Y+NQDPOcQzPggas3KwtnqHlYcsYzv/8VZV63pqOaTd8RmDoXoJDKc+XRHMxyfrjtFTGYj2jGzMiMFwmQtDh1sq90IpThNtiR9QzOdcDGF5noe2u0AU5N0N09VMTU6AMM+HXn/LPr/C9CbnA2zeSIO7QI2bd8KR6lBZxosW+1Oh6SszhjMvqdglDYimJ5Gd2K8+dHbNx/2tYdmb/fI4gNffftF433aT9qdFhaba2EEL6cGz/wmjS7dA9LpIJxUei4lInuOja2jX8TQ6nEEnsOAbKTB9cD0FA4dUrGk83Xoy50Lv60j8nVSTwZ4uhjJbuUmFbq8RGNQVhiWdYk+E/j5jnU4dXU+DcZCVYUBFci+Bn09uOua78qqmxKADivmRAAfvGVt6WBOb7YKCk5d8Br4o/8tXSsoXQCW7sicXRLZkfSX7mLD9ofQu/wBxOU9iD3aChurXuHRrTOwpOsKuI08bDeEL0KktUjfkUJmJEIUZi9iVchlJbBLPJEyZfXfbsPGluR/oKPLQEKXJc/W8jzvLKX7xhvfdfN1aWUPM+YkBsA3ejX688jzMTL1MN3LJEK2nvjtHBtKFmktmwralQp+9sQXMXDOnWhbO9JNeetVH2NbT8YJWI+F8ZWoHAKmqzU02w4cV/ZHZyCl24qDGBFjjKxNF0p+INsyM39QJa6ItjsuWRPQOsBAbDNgBy6Fw/yCAlrbu/zlszU97JgTAXzhHd/a965VZ367wyblq0/CK91FmsnGY6PJ0qGVRhu3/vir8Of/byw450mMTx9C2Pawb7uL+e7v42V970BjkklYvUllpuDImKT3VGWMSCiEQJY4IyVN6Kp8MiPPbcC1PbqxBiJ+jgMGfsWlX6tjaLAr3XVWd2kBdEU9bVpQO/7ebFUPO+bEBQke3f6mPxzFms98YvMTQEFDV+Ns7N/WTbYzglMuUOHl9qLdZAOTqYB+e3q7hlPnrUPUkkTJBdO4NGfwY/JTWo50ZyeyE24osUMWFpf4IUuEywN40lxqPu0idW2kVnRREfY+9iX0XWJTWG7q9oq6jotz8/Fm45T8Re9ZL/2Dhx1zJoAHn3z9cE+sHnjvEzpamoPYMJDLmWkmKlrr+2wuUssOs4TKPgcrSp9EYDPTZUNb9N8xG1RiRED3EvMlTCmgAEwKRWKA9GGLgFS6G+F6EswVERpv2VR87H7wK1hyFdCcrPHa/I4H5XWSgriAO//gB0esXeYmBhAb7tYrsVrDAiZHsn9z3HQxPVFBfaKK9nQLDv2ySnfQorYnO1disuoyeZJjSRntOmrtBjPZafr9BllRA4lNWkkqGnstJAH/9qt81RkD6JaYHySJA5VZceXA/aSat6H8+ioqB8coPFqDH8GiQHUG+D7DOqKPJefMAgQf+swrnqr36yc8StfgUwMjBkqpUMjAKcmXxqQKeg6tHzjoXvF+5Aq9KUtS6HZCpsvkNZIopMmXLBoue7kndD3SPR2GTMroguiTGF8mmT2PonxCDdOTT6WjIBJaT6wnKGklWpSFHsaRpYXS5pv+8IerWYnDTj+fxpwK4OJrV60OTu3cUCuR8UTCXigILYEhPt0lI3FiaHRF6MxjeW4JDm7xGWC7yXQs0kYZtkKuz/gA+nnVYsMnNlQzhJrz0DWkwNaqdFu0qIZD99Rk1l2ASglqqg51PMSQpyLX7MTY1CEMzcuN3n/Hk/NnanbkMKcCELz5A2de12P1fPneR7egUfNgKyGUBUUMrO6Hw0b1wxC2xwaWjf5NWXW9SIWnIKjpKgUgwVah5ssALoQKDLqcSLovSHNVWoYua1FTu2XfG3cLhbyvSkFoMHL8zkhgmQUmHswJ+s23PvajA7fMVuuIYc4FIJBt8fdO2970pEc3U4bdsGHlNNLHAJVWG6EVwVxWRG5pFxxmsxH9dY4ZK8MuYloM24+faAny4EbCGpMpqnzqYvQRHfamUVhejMXzEyxfaKHulPDAY1V0dBR5Pi2COW9fV+GVG+87cO9slY4YjgoBCNZcNPDT8dHgQlnyOK+r8G0fb75iAKct95hk5fHPP25jdCJAg5w9mkfKuKoPNnMHVVZwJ7WUUCAUM6GlhFoA8yBgb64wuFLTKbSA5ZqGPPiXJ18sIzbhOBR4yUS539q8b8PUGlaDpRxZHDUCWHl+z8rqiLJFqmTTZ3eVNeikh4oSoCj7kjFrnWqSWpKpROkuThE6V5egDct+M3Q1ugy0ojeBB/cJZswHxO/TJdFFGZaJnu4OuiQdDbEoZru27EEQh22zqF+1alHzznvuSZ//HHEcNQIQLDmt7wKv7dxj21q6g0a5lEeVydj5rzgLv3h4O1xfKGWEgaXlVOsjUshq3cfg/DwTNh2uG6Lt1mBpHWizoRVNh5AhyZZFOJKjKbGyp3+wUz106MBZzRFUeNkjxnh+GY4qAQiGzxvOByPNwY5y4a561d7uR4Gjq2pXZ3/n6zS6kMF5OqrTaNqtdodiGlg43HFrux5cb5ZK8wI/OPtApfntUkPrbhvNS/p6Bra1GrUFMPRHUHXr73xntbl+/ZF3M8cELnzzqpNf/pqTv3LeFctPkL9X/9ri9557bk85/TFDhgwZMmTIkCFDhgwZMmTIkCFDhgwZMmTIkCFDhgwZMmTIkCFDhgwZMmTIkCFDhgwZMmTIkCFDhgwZMmTIkCFDhgwZMmTIkCFDhgwZMmTIkGEucdQtqXWsIUkShUi+v/n75zea3imIlJ2RkT+j1rDnF4rdeSNXPNmOrQ0J/LMMVelKIk3Wd9a6CvqSWis+gDguQQ2qslBn3tCgxlEcKblveGrhMYQhXLcFhC1MHdyLvq4cgqBWS8yOXX/4G7/ZnK1ChudAZgS/Anzh55/uzpvGH/iue0FUMB6o+qHnK4XTVc18dWBqlmrIcptQZLVmWZg2UWeWYZatvWTdd9mILt3uj9/FiSz6bcBPIgongaLIUs1iTPw9kv1l9XSnEI0HmonsN65D9tw0ddl9UIWpWLJ4IS8WJXoSOHpoh3Fcbyju1EE1cu7tL/V6Lfg/vf7MP/7RbPWPe2RG8CJw08YvdI8F7euaif9rrhlf2s4rhq/K/h0qgkRLlzWV9cUNLYGlR+l6tYYiS51SZRNZdVmWxZ7dx1QMQYmo0AaCVM9l/yLZ444/8n/Z/zSSVf1nDSRR1XQHSNnBK5KtdESE6f8qDUVqF8EOHCi8huz2LltsyjZustVOuuI/66WHCfJ2EhUqPvricqxGyY1Dr990/ZXKrbItzHGHzAieB265Za328PKVZ6iG9olKHL9yzCsWw3CeUtLno7e4GB16P323QcWku491emNQ+We8vEsv33SfgK3ch0KHA0sxZD1soUn8V0Ves5BXZc14WahZ9vybWQBV0zT4LMGbfYWJP7OYPz+L0GRjMFlRW/6TKMEgIXEjVXaB7FtLi+GvfKdByN7idujDS9e89Wc2CqOxhq5Cg8ihK0w2aErx/fkfVR5av379cbUKq7Rnhl+CdevWqdHl0ZWOnvvLkbg4rKur1KHcqSgpPamiyTatwmJkY3yVCmbpGkzqXx4hevJCb2T7QA02tbNBZdt88N/QsfgpGkMLqk5l5e8GPXWHUUBAvmNp9Nm0i5D/yMaZJn8Tz5/uiE1qZKa1IkGSyMAfZNtCWeXcY1SIZBOd1OSUlGJJpGEQgi6RR7VYSZ11NGQfHtYuQi1y0fTqaI+UcFLX21DQuqExqLhxDb67YTqpj3/khsve/bX0kscBMiP4T7hh/w15KOaNo07y1mprpT4/fzqMKJcqkiiXOFhxk6KwwsFl9+5013D+rdIqVE1BrxVhsKxjvGpTsQzUyJV2tDahkdyJoQGWIZ6f54pyN0MbCr2+wbIN0qm8JtvPKVRuen9RaE1N99Y0dZMGZqCo5UipSK10I80jxO9L1JC9BAO+JMJIkBH6lG6Kze9S2iXfzRpRwnpWnQCTu7tw+qK3ww3FoOUgF0m6P9tIkgs2bQod+zWfvuzaybRhjmFkRjCLG+6/IR9b7o21jsG3jdknavP1NfS2Vko5RMHkf2mstMH4j3B14dfyLo5YooHQHNJ/fiebCAIl06THjen9I3h+Ew/v/l84aXWRCm/QmBS0fQdtNaCC+jQqBTndQoGeW3bhEjIVRnFKlwLPQzFXQJ6JcI/RQUMwGHVoCPxNkmRDjIoGkTPyKe0J+F/da6LhtTEZuqhGNtokV6Ek1IwIUu+WH6G+vxtrhq9EPYjhS1LDm5RdxOLUGKZhBTvuaNUmrv7cm95Tk9s+ViFyO+7xufs/caWdVx96Mtd3hhK+Ru2NV9AATHJmJqFMIqmL5OQzG7LL9nSyzZBszqukvF6ignyXfqCS8Z3HywbudkBqQ4UT75zPadg58Ui6a4IcI8mvwg9e4qbbXrOINCcQYxN1lN/LagHz8t3kRLIrWgFDuTL6rTKNwEpfBRpNngZRMi2UjRw6lTzmWV2MGCosJtBCsWQPQif24NAwZJd+2Z1fNhiRqNWouOgvr2LCbMDnDUjUkLpKbgM6gCDOn9hlTL/yzddecvedX73tmDWE494IPv/AJy4b1e3vVHuWGXnvdShEfVRIUXgmjcIhUv8oipGSoJm/+Zks5T8aTxQ4oWdOI4IYhEQJliHWEPGz7NGVz+vYuv8hDA3xb/6kCgWiAtukOtI7JLtau3EEh4raptLK5poGjWRAMRmJJImN0ZvrYJQQTz5TH18S3cinsfn0/A4mnRomgirG3QpGnSpfdVRiG83YQVN2WWXZgez/zvKFGonya/4ALKOHkYEJuHTByi2y7DjNtNkOamGR1t6z9vw3rrnrnu/ce0xSo+PaCG64/0+vPRC3vh0uXKo1Jk9FJ5ZQ3anEVP5Q9sandxRdSOmQGAC1V0zCUJmUio7I0fJBfuUhaRQQrp9qkjB7AfMGfqfTM+/Y+zgGhxX4VHrp5lSUEI2gDWHuT/dNkiil+YGcI/1IkhtIeaLssp9yi8ouRtIMqNzk/A2+13wbjchBnYou+/RPBU1MhE1SIX7mS4zApZFF8opTf89asXxyt/qYgqGupWk0ctM9qITW8Q+JGKxUHJlwrahDae5622mvX3bbI7dtnEoregzhuDWCG+7+4z/bH9U+M92p6MBJKIVnMzGl92eTRKF4/RlqkHY5UifEc4qSy7ZmoiTi5yUPEH1Pt83nB/lOlEeULO3FYVQQozFpNDpP3rf/CQwPa+T+WkqT0nLpdXUmwxYVv8h8oFsvoYs0yKAXJhsjlWHOIFsy6zqTaBctxUctaNEQfCq3izoT61rcpgE4NAQb02Fr5m/M5gKJBzvdcl/SZtkhWDRd7o1GYObBgIHh7pP4lQGHtEvqJHYtzxYk8ZZ7YcoAFOu5vBrdfd/N922T2zyWcFwawcd++NFTpmF/pVJivtnZA8NfCT2YT0W3qCTSE081p1JSB0QbUm8vHlrn37pEASq3KLxweklwRWFFeeKno0B6XHopYS4sNUQ5Z2D/gY1YuFBFgcf5/E26My3yegM6ebyFHI1AqJYdelRhoS2kOlRcleGop6MbFZfKzxzCYyLd4MuhQjt8b7G0NiOFx2NdRomQfL8VOim1kmcLiip3ZMJkzqDR+ALWX1Jvi3mP7MQfewMoMpfwmMTPPH4TA5VeJd47KZoS5nkTvlKZePKUi84f/tqDP9w6J/sWHi7Miur4wbrvfGBZYjfuaJp+p0fltswB+HaZQpehCHyjwknfvyijJKdpkkrFliig8HuyfB46EyHEmYvHnNkAn8Yjv4vWM1pI5JCXz7/FOPoKcdrrk08K6LJKKGk55JQc+rQy+lQmu4oFk8op3aZeagAhlVX2BKbHp0JPuTV6/SZCKnmL3l0iQIN836aiSy7R5nstaqdRQN59nq/SgE2VUSY2UeDnHuYhPVoRHWJsLNtleeXuCLsPPYqckfClptFLnnin3alsLzEf2eE29gfRMbhoWXN48eBMSx47OO6MwMnniu2iXnLkzvkymXgacYlKIRRFFFh+oAIIBaAhiEeUPvRYngGk2kCaMqv8aU8K8wd58spfU6WRlySU6cMq/iVPgiW1HSjSmEJyf+YBCemWzkKKDBcqlTxPAzP4iqjMIUsSGiRG4AYheXkEjUn1pOwwTirUILWRnKBNKtTw2/T4pDzMK3xSJZ3XlGcJkjyX9Dx6rTLmmZ0Y0LqwPD+Mk81hnFVchlNy89GjFmnkTLIVB/mBGg5N7EDRFJWXIRnSIyZGwHtiRIzkThgN8vm+HGPCWXKLxxJE4scN5Clwozb5p/XI7kuHIpAMuswI1fTB00wCHDBpTfiihlAZZ5onjQYxjYRRIqKCS5coTYOfZcTnDLUJZSwPT5NuVKFUopAyfCKnReikskt3qkdeLs8IZPxPO6TnDlyIMdYTB9N+AxNuFdNuE7V2O02084bOaMHklcreJkGKmUy7rGVA7q6LsjOSCb2RMUmmwr8ZTSxGl26liOGkCyu1Qaw2hvDavtNw2dAZWKH3YHmxjzmHRYrD5FwSZtdBV6+L7dMPo9Jssr40aLk/GkHa9Sv3xvKDJAdP79eigtmdNsoxhOMqJzjvQysWUgs/0yqi4Mt+0VaOqtQPxVvOhiimSa5GxRbJCx1IowAVQMhO+ifLSJ+48l2+k1GhqdLLMVQYOUK6Q2X4RE6oFosSMyqRaiQ0qod3b8TyxRYCzUPVb6Il3jwhraEXTzR6XZYltMvkZ6FYNo3EFVpEXi8RIeBLEmmhahE/C3XRVD39LBGnQK9dlqEYTLR7tDy6GA0kZ5l06tg0tQdb2yPY2tyH/fY0E2gaVuAgYP4RM7oYnTE2bN2D+R0nMBboNJC0BdL8JxHrJk3z1YOKVd/+mkveeO62n/3LQ8dMgnxcGcGKq9fEFPp1Tg6dIbPcmIagaEyMgxWkJ3kqIT0elVcGMVOz03PkUYE8A9Co3PJNypZnfko9fmoforzyt9AHfpbvRIlaPLkdKExgY4w1Peyb+im6hkOMuBWMBY10yIQkwaE8G6DC29L7E9EwqJw2I4Xwel/eqYAhE984kkSXkUouy/pJ0hrIMAfhbvzSDSS6OJjwGtjHa+xoj2NbYz/28X3cr2KU300wt6h4zbRseQooY5Ck5wiRjVJfE5u37UG3tYh3YkBJu4p5Dd6nS2NtKdugTe8yCnYwfu/tj9+VNsIxgOPKCF5zxbmLw1zywZah5H1yFZUed0HXYiiNYSp3kcogY/eFAFDLU0Wf9fr8J+0m5AehCAGVRx6CiYEEPCZNYHmkHCsP2ALSJoc6ZtOB2gwVDnXsF1v+FQMn1zEVV1AJmrCFisRUbFEwKrLw+jYNIPX+VHiHUcKVIQxSkTQPIaVieTKDICYdClPFl4doMlCPfzN/EINxAo+0jUbl2Gm5tB/WxadxMYFODYn5CMtUxNPz/Ih5ioxQ9X0SLZ6b653C3oO70BjPo1gi86GFy/OF8cYW6PnN0GsjaI0cmjz9wsXf3XDPvmOil2jWpx0f+MjX33NtrRD8Q72sqE6OyaulY1nvWXDHz6enX0TlIVemKqdj+MXdMgKk4EedibFkDZIcSwep/CwKIhFCvpGoIAYhCaUobpomi6KSajy0+WYsOWMvtIIwej+dJPP/0Sfyex4mI0dl6LTYYNrzlJ4vL6FoNC4quHR3igEGPg3LjeCIp/Z5Do2Mep7SFoUvoTDSfZuopEnS66OTkhWZX+RkiAW5oGmmD++k3gqNSx6KSbJtw6ER8Z6YpZtKLxoj3UjsPjqLGk44hRStegDlSdtNKvZFN/3RbQ9K0xwLOK6M4ANfv+qK0NS/O1VWNDfHm7fyWDRwAtxDp1MxzmSyKD36wt916t+MMQj7F69LSp82lprmCPwkf9Mw0r50Hic9SEKj0qRZPHTiYsvGBxCVH8PC1VUqMQ2ACi7GJLQLmoY8I5E8M2iIp/Y8RgMPTZfvrRheS0PiF1DQh9CZW4gOawG6CkPIWz3wPJ7v0ehItcTOJIlNFVrqznrJEGupt9RIkuf0OYHBKBFNYffIRuyeuAdmbwX984oo5w1eI09DYBSKmCMwYig0EJoSdN1Iy9VomSotpRsW+hvKTiXfOP2b7/r3trTpsYDjywhuent3aGgbp/LxsGvR+5oGyoVOzDcvgNI8h164Gx4pkahA2jKpcotDprfn3+L1pWtUlW5DoUZiJHyX5wNpwkwvXK2OY+O2H2DByVX0LG2Qz7dIOUg3GBG02EopmMxFSNwAzZaPyWpAJR7Egp5zMVA4DUm7AM9VSV1YC4kqpC2xZOA0T+p1qpwz+YBcU2IPkYjRzlRZDDeNZPyPp6cGIpYiCbsEHxnXJFHCiG3sH/k3TBg/wgCT9SKNIZQn03Ifs/cs0zQNlimD8RhQ0OcajzMPOf/237rdlsseK0jb8HjB73zu6rLdH2+ZtpJhnxzB06goVIgThk5DOHYaDOVcNgijQaKRhlPpRGuosDJWSHptLFM8rNBg6Q1S4TNR8DwXE9VRbNn1M/QsqmL+iR48ZQJB6JCiMK7QSFTpcaIGNyoxJkcS9OTXYNm8V9G7diN0DB4rOYTwddaHOYTLV6q8ciXRf1Fe/iMExmTkkCgkyhrJswuxDFFYoVCsL02Gv0lEmDnDZzkyhVNOEjolSYLMKuPpMLUA9cZ9GNW+j95hCwZvL33uwaOlt0m6XhkweayGvkDD+1ecvfGsRcrLli5d7/LrYwYzLX2cYO0ta7U+t/QJr6z8SS2uoa6nQ8VgUvqLF6/Bvi3L0F+6OP1OlXH6/F0MQKHipA+96BZFoavtNnbtfxL7px/CwlNsdAzLGJ0KE1afXrxFPZvpvxd6NTnpwK70YsW8N6JHPwG6zCXm77YdwpMEV/rreWw0m1ukUx4pFfHGqXtPFZ7/UGslqU0NisqvMTSpCY1MjpX6kgLJJByZmyznpgP7WO+ni5Hz+Us6X0CeX6hSFo3Aqz+Og+Gt6DipyO9k2qWMnkpPAAyZ6MM8ggVc1XcCTk1KP7P6yq++6KL14gmOGfBOjz9s3rXuj3TT+vQ/PPEkHnfJ16ncHhVraOBk+OOL4U+fiL6eU6hYBqkMFYXevjo9ggMTj8Hqq2LZah1avg7br8HxbSaqwYzy0oPrOr1v08HkPgtD5cuxuPMckHmzjIDHO4weQar45CSsyYwG+0KzhF7xsyS+8tRYiaW/iZ6Z5YoSx9LNQ42XaCBartA40xUoeJRMxJdnBnxLNV7Ok5d0f9ISeZrOyzFSyFAKqriWRoaQUeggJsb/GYMXaKg0ptIuUYl4MlNNxkMZLLBDyWEx8vjdU1/p25ONV19y5afu5cnHFI5LI3hi+6VvNSL3W2bH2eqnH96LzYlDRREK5DEsmOgp9qNoDMJrU7lT3hDCTaZTXi9dkElINRWqI8pKr27SWIRW+XaA1m4VvdZl6KXy6wH5vfT6kDbJU+h0CDaVWVQxlO5YKnOIADoVP5EHYkxAqeppHpD2h4pVsHwRUiw/EOmYJlF6+YJ0Jc0N5HupCw1B6iOaPFMSP6pM1+WA2WgiCNvjGNn0fQye50FfpqE23kqTZ3mgJ4dIOizTOmU4d4di4aS4EA6Vej/419d97ca0gGMMM61ynOGWWy4sDQ4bG/s6p5ceCM/Apx8/gGpeeuBlEolPjfNIUcxUcakK9LBUqnQKpHSDUt2oTzKykwcKeUZBLyIJDFQ3Glg69D4aTg8inwqpOPTQQi6EX9Ojszx5jiCKHMgEeRbEN5Yi/f00Kv4hvUzURbGElPOLhhs0FlliRSbiyAA74e0SE9KxSyxXlFaUXjqdhDJJFj/Tu8Xv+Z2kFb5bR23kMejqbix4WQk1bQx2sy0n0DjN1EjkSbVEEhnaLQZgMuEWc1pudUeWr1xz00dv+6a037GG49IIKGflr7/w6rPXnFm4fUlXZeArmwv4YZNqZKgIqIxkEOjq6iRFqKUrQcikdaEgMipTukFFR0XjGCBgax4KZh56K4/JezuwZM01VFgTjClUXvH5SjqsWiiQdKfKMGZ+SBfPkpgg/TuKHMfypHdJqLwo5sxQBfmf/9EYaIqstzw8E3ojyqrREOUzDUOGfdOTi7JL8QGplOtOIvFHoOdb6BmMYXTVmMuMkJIxkjEXSRfoksSa5ys0As3gSwyKhYhJ5fhvidFqUUd5XyHOX/q/f+9fj7l5BE/juDQCwSXvWF1sRLV7h9YsP32iQGXMKWhE6XoNpCniScUTyxNheltxzaKg6dNkUUD+T+NI0ie5MtOA8aIjwWBuGAfuOIDaVAEdQyuZPyxFzuxKB7aJggrVkKJCFjzLWiTHTa8l3awC8fQyDEK6YjWhPDSQ1MtL3ajcUWTzd4dleCyjTSV3UeiyoOciWKxDoDbRCKbhOm0oLo+hochqGPJATla1iFTWVc0hL9bCaGMmeQSTLrxJRoWWi7KuY6i/2+4e7r6+a0C9c6H9irFjfR0itsTxC4kIl75v1Z/2LOj7s6b03xsxak6IA9Oj8Om5zY4SwpwGvTMPtWRSgWSsTsDElwomvY1Ck8j3hZ4ItaG2wsiRVFlMnM0cdMuAbhhMK2WZFOnVkecLovwW6dHMcok+aZZ4Y4FlyMR8Ny2XRfICVGIZ0iDji5h8R74sh8LE2mUOQwVWeG3p/ky7RmkvQn/4A3MGGfUpRsd6iB01adqTHuKKzfwjQW+xA2W6/Lw8BEgstFsqmq02603DMzyUOku3PnTXzrfKr1KvYx3HtRHMQnnLW4Zz1TD/4eHB4YP7RsdPa1fsj7Tqnuq5EZNhem+ThmB1MJl1qWkBOnoKWLhkGFRP7Bw/BJvKpHQXYBR0JIZPwkLSQi1Mo4pEEN1Kubo8sEofsAnhoPJKaAgZGkx6f1FWmbOgSXTRyPKprEJ+pMdHYy4h0UbOlGxAlDuQqETNlyglXblmoCBo+vDG6dEnSbL4FsngJf4vPUHSpZp2q/KaCqkP0/CUegm503k+rZL1BAp5w7WKxsu3/WzkcTnzeEBmBP8Jl1916tvGxms3NethagTiuZOI2kFFlecFSSRjbej9ZaQPKVG6AJdOhU09svTUULHp9QNDR2zFsLoK0OeVofRYiDRRvJmcQobcyfyAhHx8ZtgDjSV15zNPf2k+TFClz4dCkvE9/E6CjSiuLLylBTSWkRbcvS3mI4wEPFeuL4OPOvM6li7Ko7+bxkUe1GoFOHTIx/g0I09oQqHSS57ieC4/G8gVmAEYvB7z43K5Y4OlFC57/P4dI2mDHAfIjOCX4NQLez9nN3B9uzGjXKK1MqlGFqWSZVAsek3L9FEuaejqjJAv0Fh8Fbato+2b8OmpLSbL7YaKWs1F2yONESVnQTKZK+7UYCwuAD30ytQ8RcbrSF8+DUq6Pvlt2jUqyzXKJB+5vkFub3g67F1NRGNCjUhdaCKmIf/yeOE/NAKTdEynp0+fPtMwA39GyBKANFIz6VaVKZtMKWjMAQtm0syvS2XjF4ahf2zPpsqPeTgLO36QGcEvh778jMG/cG3vt6MwzEd0w4EjSkZFpZKK0hjk+6KwQiWE6pimjgLzB8cN4TFZNo0CWu0GIuYWiYzXp6omNCCT1GrB/AGMTYyis6+IWHeh5mk4iYpcUbpjIzj03BppjmcH9PqkPtTkUmLCc3O8vgW7UUsjhC+azbrJszeB9CClS0HSzUueED796FmimFAwMUKVNUrCR0iuNtMyvkyL2d1Y3mjgHoae4xSZETw71BNOKPVGBetd7XZwWujitdSjIenRkaYTYiPURbTHoNeWIcoyFHlmIBqpEhW+K5+jd6bBMB/w1QClYpGJrYx7FtdMRaXSl+i95TmBpul3GcVCfxSpa0Iv0UPSLbtpV7zA+V9JHA6aeukVmm6s9OI2jU+HCTPSlURr2q6r6toG1mWelii3BoE7GCdKzTKMWx3bnQpyUd00usp9hWJrQQ8m77prp/TgZphFZgQvEBdeeKE+1tg90GrGqh60Wo2GdHoKqgjzHXpvf+msvr7CXxuWdlrkysMsYHAwf6umRrcd2Bc+0W7X3xsEwYcLluVFavSNfI/1vaFu3LcnKLW33rqV1jGDlWtXmqemn7ZGt946k94KVq5cSea+FWvXIly/HgmPM/K7tyaPPso8OsOLQmYEhwmvf/0JVgWw5PNDd+2UrZP+g2fLbzv5vjPzyBkyZMiQIUOGDBkyZMiQIUOGDBkyZMiQIUOGDBkyZMiQIUOGDBkyZMiQIUOGDBkyZMiQIUOGDBkyZMiQIUOGDBkyZMiQIUOGDBkyZMiQIUOGDBkyZDhyAP4vp94f6lV3KzYAAAAASUVORK5CYII="/>
          <p:cNvSpPr>
            <a:spLocks noChangeAspect="1" noChangeArrowheads="1"/>
          </p:cNvSpPr>
          <p:nvPr/>
        </p:nvSpPr>
        <p:spPr bwMode="auto">
          <a:xfrm>
            <a:off x="2190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8440" name="AutoShape 8" descr="data:image/png;base64,%20iVBORw0KGgoAAAANSUhEUgAAAMEAAACRCAYAAAENy+z9AAAAAXNSR0IArs4c6QAAAARnQU1BAACxjwv8YQUAAAAJcEhZcwAADsMAAA7DAcdvqGQAAD2qSURBVHhe7b0HvGVleS7+rL7b2aefOWfmTAcGhmGGLlEEQVEBidHroIgFJRJLQky8MeVqJmM0GhOSeOO1BG9iQy9gYhQCaFREadKnz8D0cvrZfa9e7vOuc8j//hLpzpz5z6wH9ux99l7rW9/63va83/oKMrwQKLPvzwufuuvvfxwOnnlR288pw0bB14PHTvnguVfvnv35GfG8LnL1Q99ITi1djVPKMe7zPwNFNTBgdKDF38L6e/GplblnLUedfX9G/MXPP/rYoLoWUeBhXyuBHYZYpndihTYALQjRqDyO63+0J5k9/JfiOS8ytfjEM+IoQczPrTDBSXof7mvvwfeqj2LMq0Ab/AUivXvm4GfAc15ksh3CixXUPKDphHjI3oOJ+jSq9QYmpqcxOvEkHE+q8Mx4Tpm89ifXJAuS/wlVSbDHuB65qXdj+uAgkkSFz/vbt/cvsHD1GDZe86NnLOs57+QNegFbgmtw3+ib4P7it3Fwm4bq6C7UD2xF+9BmlPqegDUdzR79y/Gcd3LFtavm3Xvf3rHyW5eh6QYIDAWGHSJpOPDubqBfN7Bvx9SzlvOcFxEMnVj+jmJr/63tR8h3qsiX8mhOtxGHUa0y2n52qWfIkOE4wPNyJU/ji0/82NsXFY0uxpFyfX/rgxdcXJ796RnxvC7wqS1R0m/E2KJ9Gl1mCYaiw2Hs82FAPXQ5/vK8Rc9YznO69T/eaCc1BqY2I2CXWsQeexLn5pbgDH0+WlEVvjF/9shfjme9wA33/17etTWYasgQG2MwmYf5egf+deoB3FF/DMuVLjiM7b/9vf+xdPaU/4JnvcBTk/VDdhzDDVU0GWJ3R7uxpbYf+xuT8Ost/Hz/Y9hb/yz89sSu2VP+C55VBtf+n6v2Jf3/sKhgqrjjnr/BwnO2wxz7c9TrHmmPAsf1YM/779j5zn9/xnKeU8ir/uXSJIojxBvOwWDn5Rir1aFFHhI2Wau2DcqJ38X+jz7y4i9w+bvOSX4RjSGclwPygEZhRy0fVqzB/14dg8NGuO2hcWP28P+C57yAoGteKRlaMAg3qSGXMxlOA8R+gnKv9e7tjx76+uxhGTJkyJDh+bnV54t1j3ziDU8k+m1d5uuYxezBafMnoENir4ERv4JWEgBJjIRX9YVBBG3Mn07wmXP+/CXV41dyE29/+LvJcvP1SBjuSwyrlhbzBYxaX0A1bqGk5DGv0IVTjH50m50Yzg/hnqnN2MAb63ffjcmaAn/vlz73t2uv//BskS8IL/kmrtnyB0mPsx4Rb6BDTWDqIE/jS1URmf+Iql5HTrNQCZroUnLpBduRjwrIWuIA/siJ6C2+i1G5hs9f3P+i6vOcXO/Z8Ds3X7M1Z52MKGR9yDuCWIUdKLCjBAVFwYDVDTVSUPebaAU2dtgj2O9MIUcl+9Dgxbgkfwr0nj3IKTEi3ugHv3P97bNFvyC8JEm8+1tXhV3n/prmjrwXCdVIY2kqlcpLVGx6/HYsePlPESYRWk4LUxUXo7tNnNx3KZb2LcbYxG5sqn4Ta1bMx0F7Gr3lhViytzb9tffd3Ddb/PPGS7qJa2+8tmfvQHM6H/wu5pVPwdiBpxCf+k+YmJpE+6kzcVr3WoxV2/DiBL7vI0k03mQIP0l44Yh3rGD6qZthrHkYfWYBj33gJy+qPi/pJgTf/Ok7kvU79yGKIviBjyBQ4d5zOoZXXwHVbyMMQr5i6htvQqHeMRNo+FuRX7EJ3vQEEkNFp2vh/PlD5/zj79/5yGyxLwgv+SYEl7xjdXHDg/taOrOMD7zLxJ4DBXz3xxVoZ/Ui7PKh0cXGVDFNUeHfPg6dXD5vqYipf81WhMWn9q3c8rN922aLe8H4ldzEf8batdD2V07+vBs6f9yFfa177qEOZciQIUOGDBkyZDiiOCxEb926deqKtec1R6NCbio2lTBUFVOzkj61FCT1cZj+5A8Gqje96corb332p7fPA7/SG/idLX8e7mucoA12rEK5fDuWWb3QFQOVyMFo0IDCTC7kJcnKEUka4bo4cYd72R/9+mfvnC3iBeNXcgN/v+9LX6+0rn4nEhNdmoazBhJ8Y9M96FzyMH9VoDNfSOIQJb3EdDREwO8UxcIBr4n5rQ8hnP7G6z978XU/mCntheEldQII/u7nn/zWZOOad0ahhZAK4UUhNk4CJ88/G516EbXQhslkZ5HWg1d1rsBVA6/AW/vP5rEOyqqFONYRG79x12xxLxgv+QYeL66+yvEBm6mlksRp6zpxjJJV4Hcu82Yfo94U8+YIbuhiR/0AHpneBTvxECgeVSlh5lbAR//xw7fNFvmC8JJuYP2PP/KNPryKlYyZUlJV+F1A5Q4TQI8kxdQxZPWgVy/DNhTcW9uG+1tP4lF7F2pBk/l0G715PU3l/BNf8Ya00BeIl3QDO3OtdyQR9ZkGaaj8hxVXqC78Bif3K+hjxecpHZgKmxhzq9jljGPMb6AdeRjWupDnDeoJb4RlRe6qmUJfIF7SDTg8O47pB6gGMoBGBueI+hSUBDnekBM4GAlq0DUdB9rjiGgjFo+7tPs0XNa9GpET4IHKNyk1FUFYnC31heEleaEr7vvNZIn2twgSHaaqsNKJ9ArBoigq1SdhL7gJduig4blQeZMqTPRqOd5vDNsPqGJy4waKjY/TJsbxnctXveD6vCQJSF9RRCONWWs/iNCiMftuhHobGO++EZWWDa/twm7a2LptHHs3DKB56FLEI5fj4Z+EODgxgonaJDYF12Ii+NRsqS8ML0kCr73r7cmK4p+gHS6iLvMLSqFl26j0fgqOXcHe7cDK8sfQrGu8UWo67SVhq8c0GpdeK68BU70fgRbGtBUTP3/3HUdWAu+atxw7ws/AswNWLsTDu/8eu4yPYOrQPgyNrMdS76OoTlIC7RpafPlOne9VtJstxE4DrcY4nIaHpOnijxac86zj9J4JL0kCmza/Zvya7eaAki/AZ8Dy2j5KuQ50j34CttOmgQMtvgeMByotWKKxGiUI1AiGotF4P492dx2dpoVz0P/Vr//B998zW/Tzxku6gff+5YqOJ8pDjZoewWOQojWjuzyAeNe1jL5UEzdEEvlpHyqVhwYr/acN5Jduw2TrQcQ05O58D05Syrj9z5552N+z4SXdgODyq9e4W7YfsqZNBSe+aQV2V8agBAZ0nS1MHdckyLHeOm8wIYuLHQda04T/00mYeRXFYhF7t46+6Hq85BsQLD6jO3GmEyxdaOH9b+nAJ/+pgVEac+6iPnmcBkWiMl1t8xdj6LQVxB5VSVVhuzTkHg0TuxpzewMrV/aXxhtBs5wrotChYWqyjUR3MLigD9OVJkyddCF2EfkGAxYptRfAKJSqUXVi8fQ0mrPFHD14+aUr3r927UpzzcsXvG/2qwwZMmTIkCFDhgwZMmTIkCFDhgxHNX4l/VxziUSeFBH/8Oij2kA+umBnLdxU3ry5etJ1JyUXKRfJw6yjHke9EG64/9NrvVzw7XZeR02NFE1PVJmDl9fz8CMfrhLCgolQk+HrSdo76yTSuZ8gSHyWkCCn6FDDBIpuwEg0GL6b5AMl7nKSz2Ov/eSfvO2GL8xcbW5w1Alh3YPrVk4axn2T0cu6VnSeBz3OI2TDyiyNTj1OFzd4dORr6Fx6ECFbXCY3mJGKXKEALwjT4QOqofBdJjrE8BWF1sKPvFN50mKoBahKHk7souJMIpxciUXl1Umw9+dn/92vv/+x2WocURw1Qvjslr/+/q7wFVcs0k5HCA2WqvHbGBpbUBpPp6aXtZDarmGPPYKk8xYYuoUpGR2DCF16CQodk66Y8jgb89CJXstMH/nqtISEwmhENsbCNmrylEm10HADDIfXoe4qiP0WNGeD9+kLX5mbqdGRw5wL4etP/NXAzs7ceNR8F5Qkh1DmT7ExFTaaTk3PydgM1rKkKVBpDRFVOmeFGFe/BEszMOpP0iWJsDRai4UzS4vgxxEWaD0o5nLUeoqBQjTlWHsKh7wWtkeTsKOYhqKht3kV2lE3rSVGZDvoSh6P153/Kp3XfFEPVF8M5lQId9+9Tv92sR6Y5u+ikAwhDujT2WixjMRgzXQ1Tgc4iEDSdwpH5X/lPDASfxEtxaHVuGjGPvXdQIdmMT4YKPJV4meTgonZljJxJkhC1BSPllOHx/JVWoeGHNq7TsSyoStQbcdQ6MJCCslofin4uzeuN2eredghNj9n6Lh2lactWKaarZcjjjR5Dp2OLTCpG+J+DP4lVsGwysZO0ilXMg9pQZEfot38LUGBbqjEuCCT4Vr08/XARke+A+PeNEbjNqbpfsbjFiaCGiqBzGwK04FPecWCG7mw8ioGzDNQc2hpFJmMLYqMLu2Ui/Svbfjeo7W0oocZcs9zgt+9+dq3Tim+rikFCsCkAGgFbGAqPGtF/WWwjencZ8bqRYgoIFNcC6t8Uo+YREKtpyB5Qug7aPNVddqpMHY2D2IyaGLCq6Iqmh86PE/DQq0LZxeW4PLOM/E7i1+LgcSCqk/hF5tuR1GNSAAobFpIFA4iX+59TVrRI4A5E0KohV/xaYeVFluX/pg6mFJMn5oYyrgRfk1+QwEo/E6FT2lEZD5xEmDrFP036ec+dwobmvswnbRQ85vpb+M2Nd5pouU5iFiYjEvxPZ+XiFGhq9lTHcU9k5vw2c23YE9rCvV2BcVlj2L7vgfgyPQ5Ulk3NqD4YzfO1PTwY85iwnW3vDM6NF9TT5x3HuKpq+BE4nSoE/T/4hPyfAv4En+pUziRxIq0ujE2PfVJLFhjo0WWI+f4oUfKyQbkbzk1l7qUnFhRorBh3XRcjZiSRNqcpkExNOR5nM7jVdWA5/toM2Yc2LoUpwxejf2Nb2FV8iS+8b6bREnltMOKORPC+771Tu9QH8ye+UvQVf8wNb6QjmHT6U6UdAaqNJpMuqUA+LfGBOz+h/4NJ170KF1PlW4rRoGcn74Gmw9OwgxWYmn/62C4C2A7lEKco5sTQYjoRFQzoxc1XYOWJnY29uy6GfHiBzCvq4iGZ5MQ8DceXaD1rbDNd970vn/+5kxtDy/mTAgf/Nrba7t7o86IidWS8mUIG5fROeoMxmwEXUUxn6DpAPc+9mP0nvkEYusQ2vY0tMDAwd0GTut/D3LBCjQbNmoMsJEXMTFjKOcdqUJvJTsTq1JpH2IF/BxTmBLpZZhoFPow4gCOtwGtwVsoHJ+UWCfttfBragd+r7jKWnXlekm5DzvmTAiC7dvfmPz+RgVT1M7FC0/Cxts64fomOhZVMe/0KtzmNGzXJodnwGyGKNbegnmF89BoMdlKPDoTBlHmBFHk0yCo/YwJMiVaBiBrTPZixZcYz/gzE2DY9EzcRA60MSkzOARz8V2YaO1nQqgy+VPQy2z6Y6te9e+/fvGfvna2mocdcyqEb9x86bZTV4Unv3cD3QO1VIKiLHso80MS+nNxStJwVruEee2PoxWwJdmAQl2dKEDCYO1L46eDQD02uAyI4zvPYmRlbNBYDgUl4qKJ8FsyqQqqEz/FogtcHJraS+1X+ZtGAWi0QAX9ahGlVrl4+/rb7ZlaHn7MqRAI5bKPnv3U2FJreYtMxtMCBmM2MgOn35TEiW7EC6jRChYtWAZvW4DJeplJVTcTMHp6j+LImakwoEdQDQojaEAvJejo4+9FF+34EJwaLcRvwQ8CGJEBzWCiRovpHk8w3xjAwSfHoVttLJ6fH7jrOzsnZ+t2xDDXQkhx3luG84Uo/3ujB1qfCgLmvlqObqmFgpXDeEV4PoXTE6N4aj+Usg6X1mCGEsD5PemTQW8Ti1sSl5IGYGo2/X5A2eS1AloPjkCZjtCV97BisYaB/g7c/UCbgmQZmsECQnR25qOdj4xJHnfEcVQI4WksWdPbtGtRyXMC5Oge8jmyIjaQTlpp6WXU7TbqrThNvHw2tdqpYunrOunTpdOOMZQuJy+BvljG5u+OodVuw5JlZWhJ5bKJcrETUxNN5PImmiwr8MXKon8vDWlXjz3ROuIW8DSOKiE8jZ4TespduvXqlu39ne+7D1DHUSyUruwdKiulHLPkjjz27qswyCbonN+RJE7zN8vFrrsqjeASu+mMTLb8B/tLXW9KLPdALlGWMGh/3/Qi1/NCdceO6aNvsHSGDBkyZMiQIUOGDBkyZMiQIUOGDBkyZMiQIUOGDBkyZMiQIUOGDBkyEEflgK4Xii8/8mWjO/cKJWk0tJpphsCj+K2zfyuY/fmoxv8vBJAk61RFWR9//F/+8v0D8xZcUcj1vNY2imgnmtpM0mmyShzKsFA1nWsgs/fzai4yEcZG4CGyp6AH9niQND9UMtsPXnvBtXM2hPE/46gWwLq71+U689bt9WJ0cdNQYs+INZkrAFVFUc2hHtlItCSdDC7zk4JoZvuEII7gxQE/RzD5Q14xZPA8j1NkHC+sIIyKjbit76n9Txfx33zm6i9W0wvOAY5aAXxswycfPKAp54zVy2pX7mSUrWHEcROI78O8Xh+L8n1w/AA5TSbOyoryIWqxjUboI0hk0XXwpcBLZO6xAtmlMFbNdBS2HwXpXIainWBoIvE+9upPHvHZ+E/jqBPAx+77+J3bjL7XLii9Re1VBiCbJsjcs35DhaEqqCcOJozPwUWAJIrRp3ekU2NlbpLsSiCO3+evIRtZ9uVoyyQP/hIlcbphp0y7Bd/HnBFEbQXz9LfBbDwx8emXvWWQjSGGdERx1Ajg5v035B9zMeWHby7Mw3x4bDZZlyJHd2OpCRZaHjqLBjZOJ9gR/A3y5QR5TU9n33SoMp/YSKfNOn4rXR7B0nIwVY2CCGHL9CZFT4WiUVyholJEMZ7aYWH14DtljiyC5j2H/urCNwzPVueIYc7mIP+/WHf/DT33eqVGzruu0BXPZ1Blo1MZDfpwhS5DVlafDFXsq8p8sQTV8RBFJQ/fp89XZbJfBJUaDjawFesoaR1YrPdgkdmPk/PDOLewDKdZQ1igd9ECxBpkErmCQlygS5KdCnQkxnkLPv6Dr541W6UjhjkXwD/t+adc1IfxTu+tehxbCH1qJ11LM5C1+memrrbpr92A2iyMR7S8KTMkZW4yfTsDb0s2bo0oNAbjMpt2IRnSAqsLSwt9WFYaxFmdJ/K1DOf1LkGJZ8k2NrHMwtFc5HQdsu4R1Dxc8+SHZqt1xDDnApga37VppHGmrkT5dPsVaXAqdvpZEKQTt2WdIQoilgl78rlITdaQN0WP6feVEJWwyaZX0UkK2mOVaTmyrEICP3Qx7Uxh2p3GoWaF57P8xIcTOVANh45OgR3K7EwKU5mv/tUdf/vDmSsfGcypAD71o+vnjXTmThiwzkqXP5Cdijxqu2i5zJiU+cFsHzY4LSGt6sx0cN/TGCOcdFqrrNYlMy+bYRstsiDF1NH22ik9nWrXGWxr2N2awO7mJPa0K6hGLV7L46uFQg8DNMsP001TaF1KEVVj3mvWrl17xBZKmVMBOIbx93FhIRSZqRfG6fJmCf0/W1ymiqWcRFZioUwoFOH4M7Pji3GOPt+gW6IGk1rKYlK9Zjm1jprXxAFq+7bGAey3p/ka59+T2O1NYJ8/iUrUpFV5qaCNgiy/Q9HSUhS6N0oNtnaCMvyGvvNnanj4MZcCUCZNb63X7ks13eUXMs01IYEX/q5TCOKbSWDSCXpiFUIlxQnpkY4uJmKyUJSsRTSPwbVEByQbksn2V1MB3U7SxGhcx2jSwBhfU8whamx8l9ovLk0N7VSYXtyGQcuTOsRkXF7cC7Wj/BszVTz8mDMBfPwn11/c4NVju5NMhMmUBNVEtmBJ2DDRfyxVINmrzLqXxaLEKMQnlTSD1DNHQVkoMx7IhO063Y9NdyS7YckOcNOko5IpNwM/3ay/4dvwKE3x+blEZ07RSUtoYfvBTTOTwcUAWLqZ5FFJtGvTSx0BzJkAvCD+G9mZXQk66XZmVrYUIbDNU/cjwVIqJxPq/YTOhy0k3QxCN0VIBQqgrOpMxErI0W2J5svudhHpUSNx0WKQrfhNMiiX/l4WDIxpJSpKpJ4LrW7060zfWHbN3YFOU4I9hcwLyxzlvu7lM7I+ApgzAVRDd1VAP5wzyefZsOJcBNJrE0tQjMlMqPmyj6EsayMi6mDj5wy6KVJUiQiSZNXsSqrhKoUiE8L9hC/+56TrFrGsmLkBuX8f84Yl+gDWFBfhdf1rcHZpWRrA5y1l7GEuwStRAcTS+KnY9eJ2vHsRmBMBXPflNxQ8I1YTanDMwCdtzyQAgWgq/5CXuANpdJ9VFM2Wvh1TV1GmS3LJcEIea5PPVzQeRd9tGhYKwoBCDy4zW1nPLgxFn1Vai4lBowuXzF+NM3uWYKQ5gacqB2eW01Sm8eiOR9Icg7JmnGFcCCwF69YdkbaZEwFYhf4lwt3p6Rn0ZtxKm1ouPj8RZ8zvJR+QZSTEAkRCkg84TA6k+zm0QowFNYw6FboeWYmrhSrpZtVhkA1IMan9MoNeSrIpjHq7iadao/jmkz/Ft3bejdtGHsGW9j7YdhsNtwq388F0jaOY/k4WH6mT1n7m5Mpnpa6HG3MigPJA0fFp6uLr5eVFWspMwGDqsb2lT2fG/YhVJHBpArYPjNkxnqxTbKUq9tpjaJHJVN0mximIabuJustATAGEDLwt30XgBulLekCbdgMjbZ7XmqIFTKHhtOjaArotF/mO/Xj4iTt4XpCu/NII9mCy2d45W93DijkRgL2n/hbx2bHweLIT2fpYlW4G0XjpfqDqe/xS1hFVqPliBW3GhTqlM0bXkV9kY5p83xZmw8Z22dhOSL8vy+IwmCohaSy1WRKxyVYVT00cxEitgpH6OKpMxkIKRMwrZoPHLoVVr6Bjxf3Y+NQDPOcQzPggas3KwtnqHlYcsYzv/8VZV63pqOaTd8RmDoXoJDKc+XRHMxyfrjtFTGYj2jGzMiMFwmQtDh1sq90IpThNtiR9QzOdcDGF5noe2u0AU5N0N09VMTU6AMM+HXn/LPr/C9CbnA2zeSIO7QI2bd8KR6lBZxosW+1Oh6SszhjMvqdglDYimJ5Gd2K8+dHbNx/2tYdmb/fI4gNffftF433aT9qdFhaba2EEL6cGz/wmjS7dA9LpIJxUei4lInuOja2jX8TQ6nEEnsOAbKTB9cD0FA4dUrGk83Xoy50Lv60j8nVSTwZ4uhjJbuUmFbq8RGNQVhiWdYk+E/j5jnU4dXU+DcZCVYUBFci+Bn09uOua78qqmxKADivmRAAfvGVt6WBOb7YKCk5d8Br4o/8tXSsoXQCW7sicXRLZkfSX7mLD9ofQu/wBxOU9iD3aChurXuHRrTOwpOsKuI08bDeEL0KktUjfkUJmJEIUZi9iVchlJbBLPJEyZfXfbsPGluR/oKPLQEKXJc/W8jzvLKX7xhvfdfN1aWUPM+YkBsA3ejX688jzMTL1MN3LJEK2nvjtHBtKFmktmwralQp+9sQXMXDOnWhbO9JNeetVH2NbT8YJWI+F8ZWoHAKmqzU02w4cV/ZHZyCl24qDGBFjjKxNF0p+INsyM39QJa6ItjsuWRPQOsBAbDNgBy6Fw/yCAlrbu/zlszU97JgTAXzhHd/a965VZ367wyblq0/CK91FmsnGY6PJ0qGVRhu3/vir8Of/byw450mMTx9C2Pawb7uL+e7v42V970BjkklYvUllpuDImKT3VGWMSCiEQJY4IyVN6Kp8MiPPbcC1PbqxBiJ+jgMGfsWlX6tjaLAr3XVWd2kBdEU9bVpQO/7ebFUPO+bEBQke3f6mPxzFms98YvMTQEFDV+Ns7N/WTbYzglMuUOHl9qLdZAOTqYB+e3q7hlPnrUPUkkTJBdO4NGfwY/JTWo50ZyeyE24osUMWFpf4IUuEywN40lxqPu0idW2kVnRREfY+9iX0XWJTWG7q9oq6jotz8/Fm45T8Re9ZL/2Dhx1zJoAHn3z9cE+sHnjvEzpamoPYMJDLmWkmKlrr+2wuUssOs4TKPgcrSp9EYDPTZUNb9N8xG1RiRED3EvMlTCmgAEwKRWKA9GGLgFS6G+F6EswVERpv2VR87H7wK1hyFdCcrPHa/I4H5XWSgriAO//gB0esXeYmBhAb7tYrsVrDAiZHsn9z3HQxPVFBfaKK9nQLDv2ySnfQorYnO1disuoyeZJjSRntOmrtBjPZafr9BllRA4lNWkkqGnstJAH/9qt81RkD6JaYHySJA5VZceXA/aSat6H8+ioqB8coPFqDH8GiQHUG+D7DOqKPJefMAgQf+swrnqr36yc8StfgUwMjBkqpUMjAKcmXxqQKeg6tHzjoXvF+5Aq9KUtS6HZCpsvkNZIopMmXLBoue7kndD3SPR2GTMroguiTGF8mmT2PonxCDdOTT6WjIBJaT6wnKGklWpSFHsaRpYXS5pv+8IerWYnDTj+fxpwK4OJrV60OTu3cUCuR8UTCXigILYEhPt0lI3FiaHRF6MxjeW4JDm7xGWC7yXQs0kYZtkKuz/gA+nnVYsMnNlQzhJrz0DWkwNaqdFu0qIZD99Rk1l2ASglqqg51PMSQpyLX7MTY1CEMzcuN3n/Hk/NnanbkMKcCELz5A2de12P1fPneR7egUfNgKyGUBUUMrO6Hw0b1wxC2xwaWjf5NWXW9SIWnIKjpKgUgwVah5ssALoQKDLqcSLovSHNVWoYua1FTu2XfG3cLhbyvSkFoMHL8zkhgmQUmHswJ+s23PvajA7fMVuuIYc4FIJBt8fdO2970pEc3U4bdsGHlNNLHAJVWG6EVwVxWRG5pFxxmsxH9dY4ZK8MuYloM24+faAny4EbCGpMpqnzqYvQRHfamUVhejMXzEyxfaKHulPDAY1V0dBR5Pi2COW9fV+GVG+87cO9slY4YjgoBCNZcNPDT8dHgQlnyOK+r8G0fb75iAKct95hk5fHPP25jdCJAg5w9mkfKuKoPNnMHVVZwJ7WUUCAUM6GlhFoA8yBgb64wuFLTKbSA5ZqGPPiXJ18sIzbhOBR4yUS539q8b8PUGlaDpRxZHDUCWHl+z8rqiLJFqmTTZ3eVNeikh4oSoCj7kjFrnWqSWpKpROkuThE6V5egDct+M3Q1ugy0ojeBB/cJZswHxO/TJdFFGZaJnu4OuiQdDbEoZru27EEQh22zqF+1alHzznvuSZ//HHEcNQIQLDmt7wKv7dxj21q6g0a5lEeVydj5rzgLv3h4O1xfKGWEgaXlVOsjUshq3cfg/DwTNh2uG6Lt1mBpHWizoRVNh5AhyZZFOJKjKbGyp3+wUz106MBZzRFUeNkjxnh+GY4qAQiGzxvOByPNwY5y4a561d7uR4Gjq2pXZ3/n6zS6kMF5OqrTaNqtdodiGlg43HFrux5cb5ZK8wI/OPtApfntUkPrbhvNS/p6Bra1GrUFMPRHUHXr73xntbl+/ZF3M8cELnzzqpNf/pqTv3LeFctPkL9X/9ri9557bk85/TFDhgwZMmTIkCFDhgwZMmTIkCFDhgwZMmTIkCFDhgwZMmTIkCFDhgwZMmTIkCFDhgwZMmTIkCFDhgwZMmTIkCFDhgwZMmTIkCFDhgwZMmTIkGEucdQtqXWsIUkShUi+v/n75zea3imIlJ2RkT+j1rDnF4rdeSNXPNmOrQ0J/LMMVelKIk3Wd9a6CvqSWis+gDguQQ2qslBn3tCgxlEcKblveGrhMYQhXLcFhC1MHdyLvq4cgqBWS8yOXX/4G7/ZnK1ChudAZgS/Anzh55/uzpvGH/iue0FUMB6o+qHnK4XTVc18dWBqlmrIcptQZLVmWZg2UWeWYZatvWTdd9mILt3uj9/FiSz6bcBPIgongaLIUs1iTPw9kv1l9XSnEI0HmonsN65D9tw0ddl9UIWpWLJ4IS8WJXoSOHpoh3Fcbyju1EE1cu7tL/V6Lfg/vf7MP/7RbPWPe2RG8CJw08YvdI8F7euaif9rrhlf2s4rhq/K/h0qgkRLlzWV9cUNLYGlR+l6tYYiS51SZRNZdVmWxZ7dx1QMQYmo0AaCVM9l/yLZ444/8n/Z/zSSVf1nDSRR1XQHSNnBK5KtdESE6f8qDUVqF8EOHCi8huz2LltsyjZustVOuuI/66WHCfJ2EhUqPvricqxGyY1Dr990/ZXKrbItzHGHzAieB265Za328PKVZ6iG9olKHL9yzCsWw3CeUtLno7e4GB16P323QcWku491emNQ+We8vEsv33SfgK3ch0KHA0sxZD1soUn8V0Ves5BXZc14WahZ9vybWQBV0zT4LMGbfYWJP7OYPz+L0GRjMFlRW/6TKMEgIXEjVXaB7FtLi+GvfKdByN7idujDS9e89Wc2CqOxhq5Cg8ihK0w2aErx/fkfVR5av379cbUKq7Rnhl+CdevWqdHl0ZWOnvvLkbg4rKur1KHcqSgpPamiyTatwmJkY3yVCmbpGkzqXx4hevJCb2T7QA02tbNBZdt88N/QsfgpGkMLqk5l5e8GPXWHUUBAvmNp9Nm0i5D/yMaZJn8Tz5/uiE1qZKa1IkGSyMAfZNtCWeXcY1SIZBOd1OSUlGJJpGEQgi6RR7VYSZ11NGQfHtYuQi1y0fTqaI+UcFLX21DQuqExqLhxDb67YTqpj3/khsve/bX0kscBMiP4T7hh/w15KOaNo07y1mprpT4/fzqMKJcqkiiXOFhxk6KwwsFl9+5013D+rdIqVE1BrxVhsKxjvGpTsQzUyJV2tDahkdyJoQGWIZ6f54pyN0MbCr2+wbIN0qm8JtvPKVRuen9RaE1N99Y0dZMGZqCo5UipSK10I80jxO9L1JC9BAO+JMJIkBH6lG6Kze9S2iXfzRpRwnpWnQCTu7tw+qK3ww3FoOUgF0m6P9tIkgs2bQod+zWfvuzaybRhjmFkRjCLG+6/IR9b7o21jsG3jdknavP1NfS2Vko5RMHkf2mstMH4j3B14dfyLo5YooHQHNJ/fiebCAIl06THjen9I3h+Ew/v/l84aXWRCm/QmBS0fQdtNaCC+jQqBTndQoGeW3bhEjIVRnFKlwLPQzFXQJ6JcI/RQUMwGHVoCPxNkmRDjIoGkTPyKe0J+F/da6LhtTEZuqhGNtokV6Ek1IwIUu+WH6G+vxtrhq9EPYjhS1LDm5RdxOLUGKZhBTvuaNUmrv7cm95Tk9s+ViFyO+7xufs/caWdVx96Mtd3hhK+Ru2NV9AATHJmJqFMIqmL5OQzG7LL9nSyzZBszqukvF6ignyXfqCS8Z3HywbudkBqQ4UT75zPadg58Ui6a4IcI8mvwg9e4qbbXrOINCcQYxN1lN/LagHz8t3kRLIrWgFDuTL6rTKNwEpfBRpNngZRMi2UjRw6lTzmWV2MGCosJtBCsWQPQif24NAwZJd+2Z1fNhiRqNWouOgvr2LCbMDnDUjUkLpKbgM6gCDOn9hlTL/yzddecvedX73tmDWE494IPv/AJy4b1e3vVHuWGXnvdShEfVRIUXgmjcIhUv8oipGSoJm/+Zks5T8aTxQ4oWdOI4IYhEQJliHWEPGz7NGVz+vYuv8hDA3xb/6kCgWiAtukOtI7JLtau3EEh4raptLK5poGjWRAMRmJJImN0ZvrYJQQTz5TH18S3cinsfn0/A4mnRomgirG3QpGnSpfdVRiG83YQVN2WWXZgez/zvKFGonya/4ALKOHkYEJuHTByi2y7DjNtNkOamGR1t6z9vw3rrnrnu/ce0xSo+PaCG64/0+vPRC3vh0uXKo1Jk9FJ5ZQ3anEVP5Q9sandxRdSOmQGAC1V0zCUJmUio7I0fJBfuUhaRQQrp9qkjB7AfMGfqfTM+/Y+zgGhxX4VHrp5lSUEI2gDWHuT/dNkiil+YGcI/1IkhtIeaLssp9yi8ouRtIMqNzk/A2+13wbjchBnYou+/RPBU1MhE1SIX7mS4zApZFF8opTf89asXxyt/qYgqGupWk0ctM9qITW8Q+JGKxUHJlwrahDae5622mvX3bbI7dtnEoregzhuDWCG+7+4z/bH9U+M92p6MBJKIVnMzGl92eTRKF4/RlqkHY5UifEc4qSy7ZmoiTi5yUPEH1Pt83nB/lOlEeULO3FYVQQozFpNDpP3rf/CQwPa+T+WkqT0nLpdXUmwxYVv8h8oFsvoYs0yKAXJhsjlWHOIFsy6zqTaBctxUctaNEQfCq3izoT61rcpgE4NAQb02Fr5m/M5gKJBzvdcl/SZtkhWDRd7o1GYObBgIHh7pP4lQGHtEvqJHYtzxYk8ZZ7YcoAFOu5vBrdfd/N922T2zyWcFwawcd++NFTpmF/pVJivtnZA8NfCT2YT0W3qCTSE081p1JSB0QbUm8vHlrn37pEASq3KLxweklwRWFFeeKno0B6XHopYS4sNUQ5Z2D/gY1YuFBFgcf5/E26My3yegM6ebyFHI1AqJYdelRhoS2kOlRcleGop6MbFZfKzxzCYyLd4MuhQjt8b7G0NiOFx2NdRomQfL8VOim1kmcLiip3ZMJkzqDR+ALWX1Jvi3mP7MQfewMoMpfwmMTPPH4TA5VeJd47KZoS5nkTvlKZePKUi84f/tqDP9w6J/sWHi7Miur4wbrvfGBZYjfuaJp+p0fltswB+HaZQpehCHyjwknfvyijJKdpkkrFliig8HuyfB46EyHEmYvHnNkAn8Yjv4vWM1pI5JCXz7/FOPoKcdrrk08K6LJKKGk55JQc+rQy+lQmu4oFk8op3aZeagAhlVX2BKbHp0JPuTV6/SZCKnmL3l0iQIN836aiSy7R5nstaqdRQN59nq/SgE2VUSY2UeDnHuYhPVoRHWJsLNtleeXuCLsPPYqckfClptFLnnin3alsLzEf2eE29gfRMbhoWXN48eBMSx47OO6MwMnniu2iXnLkzvkymXgacYlKIRRFFFh+oAIIBaAhiEeUPvRYngGk2kCaMqv8aU8K8wd58spfU6WRlySU6cMq/iVPgiW1HSjSmEJyf+YBCemWzkKKDBcqlTxPAzP4iqjMIUsSGiRG4AYheXkEjUn1pOwwTirUILWRnKBNKtTw2/T4pDzMK3xSJZ3XlGcJkjyX9Dx6rTLmmZ0Y0LqwPD+Mk81hnFVchlNy89GjFmnkTLIVB/mBGg5N7EDRFJWXIRnSIyZGwHtiRIzkThgN8vm+HGPCWXKLxxJE4scN5Clwozb5p/XI7kuHIpAMuswI1fTB00wCHDBpTfiihlAZZ5onjQYxjYRRIqKCS5coTYOfZcTnDLUJZSwPT5NuVKFUopAyfCKnReikskt3qkdeLs8IZPxPO6TnDlyIMdYTB9N+AxNuFdNuE7V2O02084bOaMHklcreJkGKmUy7rGVA7q6LsjOSCb2RMUmmwr8ZTSxGl26liOGkCyu1Qaw2hvDavtNw2dAZWKH3YHmxjzmHRYrD5FwSZtdBV6+L7dMPo9Jssr40aLk/GkHa9Sv3xvKDJAdP79eigtmdNsoxhOMqJzjvQysWUgs/0yqi4Mt+0VaOqtQPxVvOhiimSa5GxRbJCx1IowAVQMhO+ifLSJ+48l2+k1GhqdLLMVQYOUK6Q2X4RE6oFosSMyqRaiQ0qod3b8TyxRYCzUPVb6Il3jwhraEXTzR6XZYltMvkZ6FYNo3EFVpEXi8RIeBLEmmhahE/C3XRVD39LBGnQK9dlqEYTLR7tDy6GA0kZ5l06tg0tQdb2yPY2tyH/fY0E2gaVuAgYP4RM7oYnTE2bN2D+R0nMBboNJC0BdL8JxHrJk3z1YOKVd/+mkveeO62n/3LQ8dMgnxcGcGKq9fEFPp1Tg6dIbPcmIagaEyMgxWkJ3kqIT0elVcGMVOz03PkUYE8A9Co3PJNypZnfko9fmoforzyt9AHfpbvRIlaPLkdKExgY4w1Peyb+im6hkOMuBWMBY10yIQkwaE8G6DC29L7E9EwqJw2I4Xwel/eqYAhE984kkSXkUouy/pJ0hrIMAfhbvzSDSS6OJjwGtjHa+xoj2NbYz/28X3cr2KU300wt6h4zbRseQooY5Ck5wiRjVJfE5u37UG3tYh3YkBJu4p5Dd6nS2NtKdugTe8yCnYwfu/tj9+VNsIxgOPKCF5zxbmLw1zywZah5H1yFZUed0HXYiiNYSp3kcogY/eFAFDLU0Wf9fr8J+0m5AehCAGVRx6CiYEEPCZNYHmkHCsP2ALSJoc6ZtOB2gwVDnXsF1v+FQMn1zEVV1AJmrCFisRUbFEwKrLw+jYNIPX+VHiHUcKVIQxSkTQPIaVieTKDICYdClPFl4doMlCPfzN/EINxAo+0jUbl2Gm5tB/WxadxMYFODYn5CMtUxNPz/Ih5ioxQ9X0SLZ6b653C3oO70BjPo1gi86GFy/OF8cYW6PnN0GsjaI0cmjz9wsXf3XDPvmOil2jWpx0f+MjX33NtrRD8Q72sqE6OyaulY1nvWXDHz6enX0TlIVemKqdj+MXdMgKk4EedibFkDZIcSwep/CwKIhFCvpGoIAYhCaUobpomi6KSajy0+WYsOWMvtIIwej+dJPP/0Sfyex4mI0dl6LTYYNrzlJ4vL6FoNC4quHR3igEGPg3LjeCIp/Z5Do2Mep7SFoUvoTDSfZuopEnS66OTkhWZX+RkiAW5oGmmD++k3gqNSx6KSbJtw6ER8Z6YpZtKLxoj3UjsPjqLGk44hRStegDlSdtNKvZFN/3RbQ9K0xwLOK6M4ANfv+qK0NS/O1VWNDfHm7fyWDRwAtxDp1MxzmSyKD36wt916t+MMQj7F69LSp82lprmCPwkf9Mw0r50Hic9SEKj0qRZPHTiYsvGBxCVH8PC1VUqMQ2ACi7GJLQLmoY8I5E8M2iIp/Y8RgMPTZfvrRheS0PiF1DQh9CZW4gOawG6CkPIWz3wPJ7v0ehItcTOJIlNFVrqznrJEGupt9RIkuf0OYHBKBFNYffIRuyeuAdmbwX984oo5w1eI09DYBSKmCMwYig0EJoSdN1Iy9VomSotpRsW+hvKTiXfOP2b7/r3trTpsYDjywhuent3aGgbp/LxsGvR+5oGyoVOzDcvgNI8h164Gx4pkahA2jKpcotDprfn3+L1pWtUlW5DoUZiJHyX5wNpwkwvXK2OY+O2H2DByVX0LG2Qz7dIOUg3GBG02EopmMxFSNwAzZaPyWpAJR7Egp5zMVA4DUm7AM9VSV1YC4kqpC2xZOA0T+p1qpwz+YBcU2IPkYjRzlRZDDeNZPyPp6cGIpYiCbsEHxnXJFHCiG3sH/k3TBg/wgCT9SKNIZQn03Ifs/cs0zQNlimD8RhQ0OcajzMPOf/237rdlsseK0jb8HjB73zu6rLdH2+ZtpJhnxzB06goVIgThk5DOHYaDOVcNgijQaKRhlPpRGuosDJWSHptLFM8rNBg6Q1S4TNR8DwXE9VRbNn1M/QsqmL+iR48ZQJB6JCiMK7QSFTpcaIGNyoxJkcS9OTXYNm8V9G7diN0DB4rOYTwddaHOYTLV6q8ciXRf1Fe/iMExmTkkCgkyhrJswuxDFFYoVCsL02Gv0lEmDnDZzkyhVNOEjolSYLMKuPpMLUA9cZ9GNW+j95hCwZvL33uwaOlt0m6XhkweayGvkDD+1ecvfGsRcrLli5d7/LrYwYzLX2cYO0ta7U+t/QJr6z8SS2uoa6nQ8VgUvqLF6/Bvi3L0F+6OP1OlXH6/F0MQKHipA+96BZFoavtNnbtfxL7px/CwlNsdAzLGJ0KE1afXrxFPZvpvxd6NTnpwK70YsW8N6JHPwG6zCXm77YdwpMEV/rreWw0m1ukUx4pFfHGqXtPFZ7/UGslqU0NisqvMTSpCY1MjpX6kgLJJByZmyznpgP7WO+ni5Hz+Us6X0CeX6hSFo3Aqz+Og+Gt6DipyO9k2qWMnkpPAAyZ6MM8ggVc1XcCTk1KP7P6yq++6KL14gmOGfBOjz9s3rXuj3TT+vQ/PPEkHnfJ16ncHhVraOBk+OOL4U+fiL6eU6hYBqkMFYXevjo9ggMTj8Hqq2LZah1avg7br8HxbSaqwYzy0oPrOr1v08HkPgtD5cuxuPMckHmzjIDHO4weQar45CSsyYwG+0KzhF7xsyS+8tRYiaW/iZ6Z5YoSx9LNQ42XaCBartA40xUoeJRMxJdnBnxLNV7Ok5d0f9ISeZrOyzFSyFAKqriWRoaQUeggJsb/GYMXaKg0ptIuUYl4MlNNxkMZLLBDyWEx8vjdU1/p25ONV19y5afu5cnHFI5LI3hi+6VvNSL3W2bH2eqnH96LzYlDRREK5DEsmOgp9qNoDMJrU7lT3hDCTaZTXi9dkElINRWqI8pKr27SWIRW+XaA1m4VvdZl6KXy6wH5vfT6kDbJU+h0CDaVWVQxlO5YKnOIADoVP5EHYkxAqeppHpD2h4pVsHwRUiw/EOmYJlF6+YJ0Jc0N5HupCw1B6iOaPFMSP6pM1+WA2WgiCNvjGNn0fQye50FfpqE23kqTZ3mgJ4dIOizTOmU4d4di4aS4EA6Vej/419d97ca0gGMMM61ynOGWWy4sDQ4bG/s6p5ceCM/Apx8/gGpeeuBlEolPjfNIUcxUcakK9LBUqnQKpHSDUt2oTzKykwcKeUZBLyIJDFQ3Glg69D4aTg8inwqpOPTQQi6EX9Ojszx5jiCKHMgEeRbEN5Yi/f00Kv4hvUzURbGElPOLhhs0FlliRSbiyAA74e0SE9KxSyxXlFaUXjqdhDJJFj/Tu8Xv+Z2kFb5bR23kMejqbix4WQk1bQx2sy0n0DjN1EjkSbVEEhnaLQZgMuEWc1pudUeWr1xz00dv+6a037GG49IIKGflr7/w6rPXnFm4fUlXZeArmwv4YZNqZKgIqIxkEOjq6iRFqKUrQcikdaEgMipTukFFR0XjGCBgax4KZh56K4/JezuwZM01VFgTjClUXvH5SjqsWiiQdKfKMGZ+SBfPkpgg/TuKHMfypHdJqLwo5sxQBfmf/9EYaIqstzw8E3ojyqrREOUzDUOGfdOTi7JL8QGplOtOIvFHoOdb6BmMYXTVmMuMkJIxkjEXSRfoksSa5ys0As3gSwyKhYhJ5fhvidFqUUd5XyHOX/q/f+9fj7l5BE/juDQCwSXvWF1sRLV7h9YsP32iQGXMKWhE6XoNpCniScUTyxNheltxzaKg6dNkUUD+T+NI0ie5MtOA8aIjwWBuGAfuOIDaVAEdQyuZPyxFzuxKB7aJggrVkKJCFjzLWiTHTa8l3awC8fQyDEK6YjWhPDSQ1MtL3ajcUWTzd4dleCyjTSV3UeiyoOciWKxDoDbRCKbhOm0oLo+hochqGPJATla1iFTWVc0hL9bCaGMmeQSTLrxJRoWWi7KuY6i/2+4e7r6+a0C9c6H9irFjfR0itsTxC4kIl75v1Z/2LOj7s6b03xsxak6IA9Oj8Om5zY4SwpwGvTMPtWRSgWSsTsDElwomvY1Ck8j3hZ4ItaG2wsiRVFlMnM0cdMuAbhhMK2WZFOnVkecLovwW6dHMcok+aZZ4Y4FlyMR8Ny2XRfICVGIZ0iDji5h8R74sh8LE2mUOQwVWeG3p/ky7RmkvQn/4A3MGGfUpRsd6iB01adqTHuKKzfwjQW+xA2W6/Lw8BEgstFsqmq02603DMzyUOku3PnTXzrfKr1KvYx3HtRHMQnnLW4Zz1TD/4eHB4YP7RsdPa1fsj7Tqnuq5EZNhem+ThmB1MJl1qWkBOnoKWLhkGFRP7Bw/BJvKpHQXYBR0JIZPwkLSQi1Mo4pEEN1Kubo8sEofsAnhoPJKaAgZGkx6f1FWmbOgSXTRyPKprEJ+pMdHYy4h0UbOlGxAlDuQqETNlyglXblmoCBo+vDG6dEnSbL4FsngJf4vPUHSpZp2q/KaCqkP0/CUegm503k+rZL1BAp5w7WKxsu3/WzkcTnzeEBmBP8Jl1916tvGxms3NethagTiuZOI2kFFlecFSSRjbej9ZaQPKVG6AJdOhU09svTUULHp9QNDR2zFsLoK0OeVofRYiDRRvJmcQobcyfyAhHx8ZtgDjSV15zNPf2k+TFClz4dCkvE9/E6CjSiuLLylBTSWkRbcvS3mI4wEPFeuL4OPOvM6li7Ko7+bxkUe1GoFOHTIx/g0I09oQqHSS57ieC4/G8gVmAEYvB7z43K5Y4OlFC57/P4dI2mDHAfIjOCX4NQLez9nN3B9uzGjXKK1MqlGFqWSZVAsek3L9FEuaejqjJAv0Fh8Fbato+2b8OmpLSbL7YaKWs1F2yONESVnQTKZK+7UYCwuAD30ytQ8RcbrSF8+DUq6Pvlt2jUqyzXKJB+5vkFub3g67F1NRGNCjUhdaCKmIf/yeOE/NAKTdEynp0+fPtMwA39GyBKANFIz6VaVKZtMKWjMAQtm0syvS2XjF4ahf2zPpsqPeTgLO36QGcEvh778jMG/cG3vt6MwzEd0w4EjSkZFpZKK0hjk+6KwQiWE6pimjgLzB8cN4TFZNo0CWu0GIuYWiYzXp6omNCCT1GrB/AGMTYyis6+IWHeh5mk4iYpcUbpjIzj03BppjmcH9PqkPtTkUmLCc3O8vgW7UUsjhC+azbrJszeB9CClS0HSzUueED796FmimFAwMUKVNUrCR0iuNtMyvkyL2d1Y3mjgHoae4xSZETw71BNOKPVGBetd7XZwWujitdSjIenRkaYTYiPURbTHoNeWIcoyFHlmIBqpEhW+K5+jd6bBMB/w1QClYpGJrYx7FtdMRaXSl+i95TmBpul3GcVCfxSpa0Iv0UPSLbtpV7zA+V9JHA6aeukVmm6s9OI2jU+HCTPSlURr2q6r6toG1mWelii3BoE7GCdKzTKMWx3bnQpyUd00usp9hWJrQQ8m77prp/TgZphFZgQvEBdeeKE+1tg90GrGqh60Wo2GdHoKqgjzHXpvf+msvr7CXxuWdlrkysMsYHAwf6umRrcd2Bc+0W7X3xsEwYcLluVFavSNfI/1vaFu3LcnKLW33rqV1jGDlWtXmqemn7ZGt946k94KVq5cSea+FWvXIly/HgmPM/K7tyaPPso8OsOLQmYEhwmvf/0JVgWw5PNDd+2UrZP+g2fLbzv5vjPzyBkyZMiQIUOGDBkyZMiQIUOGDBkyZMiQIUOGDBkyZMiQIUOGDBkyZMiQIUOGDBkyZMiQIUOGDBkyZMiQIUOGDBkyZMiQIUOGDBkyZMiQIUOGDBkyZDhyAP4vp94f6lV3KzYAAAAASUVORK5CYII="/>
          <p:cNvSpPr>
            <a:spLocks noChangeAspect="1" noChangeArrowheads="1"/>
          </p:cNvSpPr>
          <p:nvPr/>
        </p:nvSpPr>
        <p:spPr bwMode="auto">
          <a:xfrm>
            <a:off x="2190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8442" name="AutoShape 10" descr="data:image/png;base64,%20iVBORw0KGgoAAAANSUhEUgAAAMEAAACRCAYAAAENy+z9AAAAAXNSR0IArs4c6QAAAARnQU1BAACxjwv8YQUAAAAJcEhZcwAADsMAAA7DAcdvqGQAAD2qSURBVHhe7b0HvGVleS7+rL7b2aefOWfmTAcGhmGGLlEEQVEBidHroIgFJRJLQky8MeVqJmM0GhOSeOO1BG9iQy9gYhQCaFREadKnz8D0cvrZfa9e7vOuc8j//hLpzpz5z6wH9ux99l7rW9/63va83/oKMrwQKLPvzwufuuvvfxwOnnlR288pw0bB14PHTvnguVfvnv35GfG8LnL1Q99ITi1djVPKMe7zPwNFNTBgdKDF38L6e/GplblnLUedfX9G/MXPP/rYoLoWUeBhXyuBHYZYpndihTYALQjRqDyO63+0J5k9/JfiOS8ytfjEM+IoQczPrTDBSXof7mvvwfeqj2LMq0Ab/AUivXvm4GfAc15ksh3CixXUPKDphHjI3oOJ+jSq9QYmpqcxOvEkHE+q8Mx4Tpm89ifXJAuS/wlVSbDHuB65qXdj+uAgkkSFz/vbt/cvsHD1GDZe86NnLOs57+QNegFbgmtw3+ib4P7it3Fwm4bq6C7UD2xF+9BmlPqegDUdzR79y/Gcd3LFtavm3Xvf3rHyW5eh6QYIDAWGHSJpOPDubqBfN7Bvx9SzlvOcFxEMnVj+jmJr/63tR8h3qsiX8mhOtxGHUa0y2n52qWfIkOE4wPNyJU/ji0/82NsXFY0uxpFyfX/rgxdcXJ796RnxvC7wqS1R0m/E2KJ9Gl1mCYaiw2Hs82FAPXQ5/vK8Rc9YznO69T/eaCc1BqY2I2CXWsQeexLn5pbgDH0+WlEVvjF/9shfjme9wA33/17etTWYasgQG2MwmYf5egf+deoB3FF/DMuVLjiM7b/9vf+xdPaU/4JnvcBTk/VDdhzDDVU0GWJ3R7uxpbYf+xuT8Ost/Hz/Y9hb/yz89sSu2VP+C55VBtf+n6v2Jf3/sKhgqrjjnr/BwnO2wxz7c9TrHmmPAsf1YM/779j5zn9/xnKeU8ir/uXSJIojxBvOwWDn5Rir1aFFHhI2Wau2DcqJ38X+jz7y4i9w+bvOSX4RjSGclwPygEZhRy0fVqzB/14dg8NGuO2hcWP28P+C57yAoGteKRlaMAg3qSGXMxlOA8R+gnKv9e7tjx76+uxhGTJkyJDh+bnV54t1j3ziDU8k+m1d5uuYxezBafMnoENir4ERv4JWEgBJjIRX9YVBBG3Mn07wmXP+/CXV41dyE29/+LvJcvP1SBjuSwyrlhbzBYxaX0A1bqGk5DGv0IVTjH50m50Yzg/hnqnN2MAb63ffjcmaAn/vlz73t2uv//BskS8IL/kmrtnyB0mPsx4Rb6BDTWDqIE/jS1URmf+Iql5HTrNQCZroUnLpBduRjwrIWuIA/siJ6C2+i1G5hs9f3P+i6vOcXO/Z8Ds3X7M1Z52MKGR9yDuCWIUdKLCjBAVFwYDVDTVSUPebaAU2dtgj2O9MIUcl+9Dgxbgkfwr0nj3IKTEi3ugHv3P97bNFvyC8JEm8+1tXhV3n/prmjrwXCdVIY2kqlcpLVGx6/HYsePlPESYRWk4LUxUXo7tNnNx3KZb2LcbYxG5sqn4Ta1bMx0F7Gr3lhViytzb9tffd3Ddb/PPGS7qJa2+8tmfvQHM6H/wu5pVPwdiBpxCf+k+YmJpE+6kzcVr3WoxV2/DiBL7vI0k03mQIP0l44Yh3rGD6qZthrHkYfWYBj33gJy+qPi/pJgTf/Ok7kvU79yGKIviBjyBQ4d5zOoZXXwHVbyMMQr5i6htvQqHeMRNo+FuRX7EJ3vQEEkNFp2vh/PlD5/zj79/5yGyxLwgv+SYEl7xjdXHDg/taOrOMD7zLxJ4DBXz3xxVoZ/Ui7PKh0cXGVDFNUeHfPg6dXD5vqYipf81WhMWn9q3c8rN922aLe8H4ldzEf8batdD2V07+vBs6f9yFfa177qEOZciQIUOGDBkyZDiiOCxEb926deqKtec1R6NCbio2lTBUFVOzkj61FCT1cZj+5A8Gqje96corb332p7fPA7/SG/idLX8e7mucoA12rEK5fDuWWb3QFQOVyMFo0IDCTC7kJcnKEUka4bo4cYd72R/9+mfvnC3iBeNXcgN/v+9LX6+0rn4nEhNdmoazBhJ8Y9M96FzyMH9VoDNfSOIQJb3EdDREwO8UxcIBr4n5rQ8hnP7G6z978XU/mCntheEldQII/u7nn/zWZOOad0ahhZAK4UUhNk4CJ88/G516EbXQhslkZ5HWg1d1rsBVA6/AW/vP5rEOyqqFONYRG79x12xxLxgv+QYeL66+yvEBm6mlksRp6zpxjJJV4Hcu82Yfo94U8+YIbuhiR/0AHpneBTvxECgeVSlh5lbAR//xw7fNFvmC8JJuYP2PP/KNPryKlYyZUlJV+F1A5Q4TQI8kxdQxZPWgVy/DNhTcW9uG+1tP4lF7F2pBk/l0G715PU3l/BNf8Ya00BeIl3QDO3OtdyQR9ZkGaaj8hxVXqC78Bif3K+hjxecpHZgKmxhzq9jljGPMb6AdeRjWupDnDeoJb4RlRe6qmUJfIF7SDTg8O47pB6gGMoBGBueI+hSUBDnekBM4GAlq0DUdB9rjiGgjFo+7tPs0XNa9GpET4IHKNyk1FUFYnC31heEleaEr7vvNZIn2twgSHaaqsNKJ9ArBoigq1SdhL7gJduig4blQeZMqTPRqOd5vDNsPqGJy4waKjY/TJsbxnctXveD6vCQJSF9RRCONWWs/iNCiMftuhHobGO++EZWWDa/twm7a2LptHHs3DKB56FLEI5fj4Z+EODgxgonaJDYF12Ii+NRsqS8ML0kCr73r7cmK4p+gHS6iLvMLSqFl26j0fgqOXcHe7cDK8sfQrGu8UWo67SVhq8c0GpdeK68BU70fgRbGtBUTP3/3HUdWAu+atxw7ws/AswNWLsTDu/8eu4yPYOrQPgyNrMdS76OoTlIC7RpafPlOne9VtJstxE4DrcY4nIaHpOnijxac86zj9J4JL0kCmza/Zvya7eaAki/AZ8Dy2j5KuQ50j34CttOmgQMtvgeMByotWKKxGiUI1AiGotF4P492dx2dpoVz0P/Vr//B998zW/Tzxku6gff+5YqOJ8pDjZoewWOQojWjuzyAeNe1jL5UEzdEEvlpHyqVhwYr/acN5Jduw2TrQcQ05O58D05Syrj9z5552N+z4SXdgODyq9e4W7YfsqZNBSe+aQV2V8agBAZ0nS1MHdckyLHeOm8wIYuLHQda04T/00mYeRXFYhF7t46+6Hq85BsQLD6jO3GmEyxdaOH9b+nAJ/+pgVEac+6iPnmcBkWiMl1t8xdj6LQVxB5VSVVhuzTkHg0TuxpzewMrV/aXxhtBs5wrotChYWqyjUR3MLigD9OVJkyddCF2EfkGAxYptRfAKJSqUXVi8fQ0mrPFHD14+aUr3r927UpzzcsXvG/2qwwZMmTIkCFDhgwZMmTIkCFDhgxHNX4l/VxziUSeFBH/8Oij2kA+umBnLdxU3ry5etJ1JyUXKRfJw6yjHke9EG64/9NrvVzw7XZeR02NFE1PVJmDl9fz8CMfrhLCgolQk+HrSdo76yTSuZ8gSHyWkCCn6FDDBIpuwEg0GL6b5AMl7nKSz2Ov/eSfvO2GL8xcbW5w1Alh3YPrVk4axn2T0cu6VnSeBz3OI2TDyiyNTj1OFzd4dORr6Fx6ECFbXCY3mJGKXKEALwjT4QOqofBdJjrE8BWF1sKPvFN50mKoBahKHk7souJMIpxciUXl1Umw9+dn/92vv/+x2WocURw1Qvjslr/+/q7wFVcs0k5HCA2WqvHbGBpbUBpPp6aXtZDarmGPPYKk8xYYuoUpGR2DCF16CQodk66Y8jgb89CJXstMH/nqtISEwmhENsbCNmrylEm10HADDIfXoe4qiP0WNGeD9+kLX5mbqdGRw5wL4etP/NXAzs7ceNR8F5Qkh1DmT7ExFTaaTk3PydgM1rKkKVBpDRFVOmeFGFe/BEszMOpP0iWJsDRai4UzS4vgxxEWaD0o5nLUeoqBQjTlWHsKh7wWtkeTsKOYhqKht3kV2lE3rSVGZDvoSh6P153/Kp3XfFEPVF8M5lQId9+9Tv92sR6Y5u+ikAwhDujT2WixjMRgzXQ1Tgc4iEDSdwpH5X/lPDASfxEtxaHVuGjGPvXdQIdmMT4YKPJV4meTgonZljJxJkhC1BSPllOHx/JVWoeGHNq7TsSyoStQbcdQ6MJCCslofin4uzeuN2eredghNj9n6Lh2lactWKaarZcjjjR5Dp2OLTCpG+J+DP4lVsGwysZO0ilXMg9pQZEfot38LUGBbqjEuCCT4Vr08/XARke+A+PeNEbjNqbpfsbjFiaCGiqBzGwK04FPecWCG7mw8ioGzDNQc2hpFJmMLYqMLu2Ui/Svbfjeo7W0oocZcs9zgt+9+dq3Tim+rikFCsCkAGgFbGAqPGtF/WWwjencZ8bqRYgoIFNcC6t8Uo+YREKtpyB5Qug7aPNVddqpMHY2D2IyaGLCq6Iqmh86PE/DQq0LZxeW4PLOM/E7i1+LgcSCqk/hF5tuR1GNSAAobFpIFA4iX+59TVrRI4A5E0KohV/xaYeVFluX/pg6mFJMn5oYyrgRfk1+QwEo/E6FT2lEZD5xEmDrFP036ec+dwobmvswnbRQ85vpb+M2Nd5pouU5iFiYjEvxPZ+XiFGhq9lTHcU9k5vw2c23YE9rCvV2BcVlj2L7vgfgyPQ5Ulk3NqD4YzfO1PTwY85iwnW3vDM6NF9TT5x3HuKpq+BE4nSoE/T/4hPyfAv4En+pUziRxIq0ujE2PfVJLFhjo0WWI+f4oUfKyQbkbzk1l7qUnFhRorBh3XRcjZiSRNqcpkExNOR5nM7jVdWA5/toM2Yc2LoUpwxejf2Nb2FV8iS+8b6bREnltMOKORPC+771Tu9QH8ye+UvQVf8wNb6QjmHT6U6UdAaqNJpMuqUA+LfGBOz+h/4NJ170KF1PlW4rRoGcn74Gmw9OwgxWYmn/62C4C2A7lEKco5sTQYjoRFQzoxc1XYOWJnY29uy6GfHiBzCvq4iGZ5MQ8DceXaD1rbDNd970vn/+5kxtDy/mTAgf/Nrba7t7o86IidWS8mUIG5fROeoMxmwEXUUxn6DpAPc+9mP0nvkEYusQ2vY0tMDAwd0GTut/D3LBCjQbNmoMsJEXMTFjKOcdqUJvJTsTq1JpH2IF/BxTmBLpZZhoFPow4gCOtwGtwVsoHJ+UWCfttfBragd+r7jKWnXlekm5DzvmTAiC7dvfmPz+RgVT1M7FC0/Cxts64fomOhZVMe/0KtzmNGzXJodnwGyGKNbegnmF89BoMdlKPDoTBlHmBFHk0yCo/YwJMiVaBiBrTPZixZcYz/gzE2DY9EzcRA60MSkzOARz8V2YaO1nQqgy+VPQy2z6Y6te9e+/fvGfvna2mocdcyqEb9x86bZTV4Unv3cD3QO1VIKiLHso80MS+nNxStJwVruEee2PoxWwJdmAQl2dKEDCYO1L46eDQD02uAyI4zvPYmRlbNBYDgUl4qKJ8FsyqQqqEz/FogtcHJraS+1X+ZtGAWi0QAX9ahGlVrl4+/rb7ZlaHn7MqRAI5bKPnv3U2FJreYtMxtMCBmM2MgOn35TEiW7EC6jRChYtWAZvW4DJeplJVTcTMHp6j+LImakwoEdQDQojaEAvJejo4+9FF+34EJwaLcRvwQ8CGJEBzWCiRovpHk8w3xjAwSfHoVttLJ6fH7jrOzsnZ+t2xDDXQkhx3luG84Uo/3ujB1qfCgLmvlqObqmFgpXDeEV4PoXTE6N4aj+Usg6X1mCGEsD5PemTQW8Ti1sSl5IGYGo2/X5A2eS1AloPjkCZjtCV97BisYaB/g7c/UCbgmQZmsECQnR25qOdj4xJHnfEcVQI4WksWdPbtGtRyXMC5Oge8jmyIjaQTlpp6WXU7TbqrThNvHw2tdqpYunrOunTpdOOMZQuJy+BvljG5u+OodVuw5JlZWhJ5bKJcrETUxNN5PImmiwr8MXKon8vDWlXjz3ROuIW8DSOKiE8jZ4TespduvXqlu39ne+7D1DHUSyUruwdKiulHLPkjjz27qswyCbonN+RJE7zN8vFrrsqjeASu+mMTLb8B/tLXW9KLPdALlGWMGh/3/Qi1/NCdceO6aNvsHSGDBkyZMiQIUOGDBkyZMiQIUOGDBkyZMiQIUOGDBkyZMiQIUOGDBkyEEflgK4Xii8/8mWjO/cKJWk0tJpphsCj+K2zfyuY/fmoxv8vBJAk61RFWR9//F/+8v0D8xZcUcj1vNY2imgnmtpM0mmyShzKsFA1nWsgs/fzai4yEcZG4CGyp6AH9niQND9UMtsPXnvBtXM2hPE/46gWwLq71+U689bt9WJ0cdNQYs+INZkrAFVFUc2hHtlItCSdDC7zk4JoZvuEII7gxQE/RzD5Q14xZPA8j1NkHC+sIIyKjbit76n9Txfx33zm6i9W0wvOAY5aAXxswycfPKAp54zVy2pX7mSUrWHEcROI78O8Xh+L8n1w/AA5TSbOyoryIWqxjUboI0hk0XXwpcBLZO6xAtmlMFbNdBS2HwXpXIainWBoIvE+9upPHvHZ+E/jqBPAx+77+J3bjL7XLii9Re1VBiCbJsjcs35DhaEqqCcOJozPwUWAJIrRp3ekU2NlbpLsSiCO3+evIRtZ9uVoyyQP/hIlcbphp0y7Bd/HnBFEbQXz9LfBbDwx8emXvWWQjSGGdERx1Ajg5v035B9zMeWHby7Mw3x4bDZZlyJHd2OpCRZaHjqLBjZOJ9gR/A3y5QR5TU9n33SoMp/YSKfNOn4rXR7B0nIwVY2CCGHL9CZFT4WiUVyholJEMZ7aYWH14DtljiyC5j2H/urCNwzPVueIYc7mIP+/WHf/DT33eqVGzruu0BXPZ1Blo1MZDfpwhS5DVlafDFXsq8p8sQTV8RBFJQ/fp89XZbJfBJUaDjawFesoaR1YrPdgkdmPk/PDOLewDKdZQ1igd9ECxBpkErmCQlygS5KdCnQkxnkLPv6Dr541W6UjhjkXwD/t+adc1IfxTu+tehxbCH1qJ11LM5C1+memrrbpr92A2iyMR7S8KTMkZW4yfTsDb0s2bo0oNAbjMpt2IRnSAqsLSwt9WFYaxFmdJ/K1DOf1LkGJZ8k2NrHMwtFc5HQdsu4R1Dxc8+SHZqt1xDDnApga37VppHGmrkT5dPsVaXAqdvpZEKQTt2WdIQoilgl78rlITdaQN0WP6feVEJWwyaZX0UkK2mOVaTmyrEICP3Qx7Uxh2p3GoWaF57P8xIcTOVANh45OgR3K7EwKU5mv/tUdf/vDmSsfGcypAD71o+vnjXTmThiwzkqXP5Cdijxqu2i5zJiU+cFsHzY4LSGt6sx0cN/TGCOcdFqrrNYlMy+bYRstsiDF1NH22ik9nWrXGWxr2N2awO7mJPa0K6hGLV7L46uFQg8DNMsP001TaF1KEVVj3mvWrl17xBZKmVMBOIbx93FhIRSZqRfG6fJmCf0/W1ymiqWcRFZioUwoFOH4M7Pji3GOPt+gW6IGk1rKYlK9Zjm1jprXxAFq+7bGAey3p/ka59+T2O1NYJ8/iUrUpFV5qaCNgiy/Q9HSUhS6N0oNtnaCMvyGvvNnanj4MZcCUCZNb63X7ks13eUXMs01IYEX/q5TCOKbSWDSCXpiFUIlxQnpkY4uJmKyUJSsRTSPwbVEByQbksn2V1MB3U7SxGhcx2jSwBhfU8whamx8l9ovLk0N7VSYXtyGQcuTOsRkXF7cC7Wj/BszVTz8mDMBfPwn11/c4NVju5NMhMmUBNVEtmBJ2DDRfyxVINmrzLqXxaLEKMQnlTSD1DNHQVkoMx7IhO063Y9NdyS7YckOcNOko5IpNwM/3ay/4dvwKE3x+blEZ07RSUtoYfvBTTOTwcUAWLqZ5FFJtGvTSx0BzJkAvCD+G9mZXQk66XZmVrYUIbDNU/cjwVIqJxPq/YTOhy0k3QxCN0VIBQqgrOpMxErI0W2J5svudhHpUSNx0WKQrfhNMiiX/l4WDIxpJSpKpJ4LrW7060zfWHbN3YFOU4I9hcwLyxzlvu7lM7I+ApgzAVRDd1VAP5wzyefZsOJcBNJrE0tQjMlMqPmyj6EsayMi6mDj5wy6KVJUiQiSZNXsSqrhKoUiE8L9hC/+56TrFrGsmLkBuX8f84Yl+gDWFBfhdf1rcHZpWRrA5y1l7GEuwStRAcTS+KnY9eJ2vHsRmBMBXPflNxQ8I1YTanDMwCdtzyQAgWgq/5CXuANpdJ9VFM2Wvh1TV1GmS3LJcEIea5PPVzQeRd9tGhYKwoBCDy4zW1nPLgxFn1Vai4lBowuXzF+NM3uWYKQ5gacqB2eW01Sm8eiOR9Icg7JmnGFcCCwF69YdkbaZEwFYhf4lwt3p6Rn0ZtxKm1ouPj8RZ8zvJR+QZSTEAkRCkg84TA6k+zm0QowFNYw6FboeWYmrhSrpZtVhkA1IMan9MoNeSrIpjHq7iadao/jmkz/Ft3bejdtGHsGW9j7YdhsNtwq388F0jaOY/k4WH6mT1n7m5Mpnpa6HG3MigPJA0fFp6uLr5eVFWspMwGDqsb2lT2fG/YhVJHBpArYPjNkxnqxTbKUq9tpjaJHJVN0mximIabuJustATAGEDLwt30XgBulLekCbdgMjbZ7XmqIFTKHhtOjaArotF/mO/Xj4iTt4XpCu/NII9mCy2d45W93DijkRgL2n/hbx2bHweLIT2fpYlW4G0XjpfqDqe/xS1hFVqPliBW3GhTqlM0bXkV9kY5p83xZmw8Z22dhOSL8vy+IwmCohaSy1WRKxyVYVT00cxEitgpH6OKpMxkIKRMwrZoPHLoVVr6Bjxf3Y+NQDPOcQzPggas3KwtnqHlYcsYzv/8VZV63pqOaTd8RmDoXoJDKc+XRHMxyfrjtFTGYj2jGzMiMFwmQtDh1sq90IpThNtiR9QzOdcDGF5noe2u0AU5N0N09VMTU6AMM+HXn/LPr/C9CbnA2zeSIO7QI2bd8KR6lBZxosW+1Oh6SszhjMvqdglDYimJ5Gd2K8+dHbNx/2tYdmb/fI4gNffftF433aT9qdFhaba2EEL6cGz/wmjS7dA9LpIJxUei4lInuOja2jX8TQ6nEEnsOAbKTB9cD0FA4dUrGk83Xoy50Lv60j8nVSTwZ4uhjJbuUmFbq8RGNQVhiWdYk+E/j5jnU4dXU+DcZCVYUBFci+Bn09uOua78qqmxKADivmRAAfvGVt6WBOb7YKCk5d8Br4o/8tXSsoXQCW7sicXRLZkfSX7mLD9ofQu/wBxOU9iD3aChurXuHRrTOwpOsKuI08bDeEL0KktUjfkUJmJEIUZi9iVchlJbBLPJEyZfXfbsPGluR/oKPLQEKXJc/W8jzvLKX7xhvfdfN1aWUPM+YkBsA3ejX688jzMTL1MN3LJEK2nvjtHBtKFmktmwralQp+9sQXMXDOnWhbO9JNeetVH2NbT8YJWI+F8ZWoHAKmqzU02w4cV/ZHZyCl24qDGBFjjKxNF0p+INsyM39QJa6ItjsuWRPQOsBAbDNgBy6Fw/yCAlrbu/zlszU97JgTAXzhHd/a965VZ367wyblq0/CK91FmsnGY6PJ0qGVRhu3/vir8Of/byw450mMTx9C2Pawb7uL+e7v42V970BjkklYvUllpuDImKT3VGWMSCiEQJY4IyVN6Kp8MiPPbcC1PbqxBiJ+jgMGfsWlX6tjaLAr3XVWd2kBdEU9bVpQO/7ebFUPO+bEBQke3f6mPxzFms98YvMTQEFDV+Ns7N/WTbYzglMuUOHl9qLdZAOTqYB+e3q7hlPnrUPUkkTJBdO4NGfwY/JTWo50ZyeyE24osUMWFpf4IUuEywN40lxqPu0idW2kVnRREfY+9iX0XWJTWG7q9oq6jotz8/Fm45T8Re9ZL/2Dhx1zJoAHn3z9cE+sHnjvEzpamoPYMJDLmWkmKlrr+2wuUssOs4TKPgcrSp9EYDPTZUNb9N8xG1RiRED3EvMlTCmgAEwKRWKA9GGLgFS6G+F6EswVERpv2VR87H7wK1hyFdCcrPHa/I4H5XWSgriAO//gB0esXeYmBhAb7tYrsVrDAiZHsn9z3HQxPVFBfaKK9nQLDv2ySnfQorYnO1disuoyeZJjSRntOmrtBjPZafr9BllRA4lNWkkqGnstJAH/9qt81RkD6JaYHySJA5VZceXA/aSat6H8+ioqB8coPFqDH8GiQHUG+D7DOqKPJefMAgQf+swrnqr36yc8StfgUwMjBkqpUMjAKcmXxqQKeg6tHzjoXvF+5Aq9KUtS6HZCpsvkNZIopMmXLBoue7kndD3SPR2GTMroguiTGF8mmT2PonxCDdOTT6WjIBJaT6wnKGklWpSFHsaRpYXS5pv+8IerWYnDTj+fxpwK4OJrV60OTu3cUCuR8UTCXigILYEhPt0lI3FiaHRF6MxjeW4JDm7xGWC7yXQs0kYZtkKuz/gA+nnVYsMnNlQzhJrz0DWkwNaqdFu0qIZD99Rk1l2ASglqqg51PMSQpyLX7MTY1CEMzcuN3n/Hk/NnanbkMKcCELz5A2de12P1fPneR7egUfNgKyGUBUUMrO6Hw0b1wxC2xwaWjf5NWXW9SIWnIKjpKgUgwVah5ssALoQKDLqcSLovSHNVWoYua1FTu2XfG3cLhbyvSkFoMHL8zkhgmQUmHswJ+s23PvajA7fMVuuIYc4FIJBt8fdO2970pEc3U4bdsGHlNNLHAJVWG6EVwVxWRG5pFxxmsxH9dY4ZK8MuYloM24+faAny4EbCGpMpqnzqYvQRHfamUVhejMXzEyxfaKHulPDAY1V0dBR5Pi2COW9fV+GVG+87cO9slY4YjgoBCNZcNPDT8dHgQlnyOK+r8G0fb75iAKct95hk5fHPP25jdCJAg5w9mkfKuKoPNnMHVVZwJ7WUUCAUM6GlhFoA8yBgb64wuFLTKbSA5ZqGPPiXJ18sIzbhOBR4yUS539q8b8PUGlaDpRxZHDUCWHl+z8rqiLJFqmTTZ3eVNeikh4oSoCj7kjFrnWqSWpKpROkuThE6V5egDct+M3Q1ugy0ojeBB/cJZswHxO/TJdFFGZaJnu4OuiQdDbEoZru27EEQh22zqF+1alHzznvuSZ//HHEcNQIQLDmt7wKv7dxj21q6g0a5lEeVydj5rzgLv3h4O1xfKGWEgaXlVOsjUshq3cfg/DwTNh2uG6Lt1mBpHWizoRVNh5AhyZZFOJKjKbGyp3+wUz106MBZzRFUeNkjxnh+GY4qAQiGzxvOByPNwY5y4a561d7uR4Gjq2pXZ3/n6zS6kMF5OqrTaNqtdodiGlg43HFrux5cb5ZK8wI/OPtApfntUkPrbhvNS/p6Bra1GrUFMPRHUHXr73xntbl+/ZF3M8cELnzzqpNf/pqTv3LeFctPkL9X/9ri9557bk85/TFDhgwZMmTIkCFDhgwZMmTIkCFDhgwZMmTIkCFDhgwZMmTIkCFDhgwZMmTIkCFDhgwZMmTIkCFDhgwZMmTIkCFDhgwZMmTIkCFDhgwZMmTIkGEucdQtqXWsIUkShUi+v/n75zea3imIlJ2RkT+j1rDnF4rdeSNXPNmOrQ0J/LMMVelKIk3Wd9a6CvqSWis+gDguQQ2qslBn3tCgxlEcKblveGrhMYQhXLcFhC1MHdyLvq4cgqBWS8yOXX/4G7/ZnK1ChudAZgS/Anzh55/uzpvGH/iue0FUMB6o+qHnK4XTVc18dWBqlmrIcptQZLVmWZg2UWeWYZatvWTdd9mILt3uj9/FiSz6bcBPIgongaLIUs1iTPw9kv1l9XSnEI0HmonsN65D9tw0ddl9UIWpWLJ4IS8WJXoSOHpoh3Fcbyju1EE1cu7tL/V6Lfg/vf7MP/7RbPWPe2RG8CJw08YvdI8F7euaif9rrhlf2s4rhq/K/h0qgkRLlzWV9cUNLYGlR+l6tYYiS51SZRNZdVmWxZ7dx1QMQYmo0AaCVM9l/yLZ444/8n/Z/zSSVf1nDSRR1XQHSNnBK5KtdESE6f8qDUVqF8EOHCi8huz2LltsyjZustVOuuI/66WHCfJ2EhUqPvricqxGyY1Dr990/ZXKrbItzHGHzAieB265Za328PKVZ6iG9olKHL9yzCsWw3CeUtLno7e4GB16P323QcWku491emNQ+We8vEsv33SfgK3ch0KHA0sxZD1soUn8V0Ves5BXZc14WahZ9vybWQBV0zT4LMGbfYWJP7OYPz+L0GRjMFlRW/6TKMEgIXEjVXaB7FtLi+GvfKdByN7idujDS9e89Wc2CqOxhq5Cg8ihK0w2aErx/fkfVR5av379cbUKq7Rnhl+CdevWqdHl0ZWOnvvLkbg4rKur1KHcqSgpPamiyTatwmJkY3yVCmbpGkzqXx4hevJCb2T7QA02tbNBZdt88N/QsfgpGkMLqk5l5e8GPXWHUUBAvmNp9Nm0i5D/yMaZJn8Tz5/uiE1qZKa1IkGSyMAfZNtCWeXcY1SIZBOd1OSUlGJJpGEQgi6RR7VYSZ11NGQfHtYuQi1y0fTqaI+UcFLX21DQuqExqLhxDb67YTqpj3/khsve/bX0kscBMiP4T7hh/w15KOaNo07y1mprpT4/fzqMKJcqkiiXOFhxk6KwwsFl9+5013D+rdIqVE1BrxVhsKxjvGpTsQzUyJV2tDahkdyJoQGWIZ6f54pyN0MbCr2+wbIN0qm8JtvPKVRuen9RaE1N99Y0dZMGZqCo5UipSK10I80jxO9L1JC9BAO+JMJIkBH6lG6Kze9S2iXfzRpRwnpWnQCTu7tw+qK3ww3FoOUgF0m6P9tIkgs2bQod+zWfvuzaybRhjmFkRjCLG+6/IR9b7o21jsG3jdknavP1NfS2Vko5RMHkf2mstMH4j3B14dfyLo5YooHQHNJ/fiebCAIl06THjen9I3h+Ew/v/l84aXWRCm/QmBS0fQdtNaCC+jQqBTndQoGeW3bhEjIVRnFKlwLPQzFXQJ6JcI/RQUMwGHVoCPxNkmRDjIoGkTPyKe0J+F/da6LhtTEZuqhGNtokV6Ek1IwIUu+WH6G+vxtrhq9EPYjhS1LDm5RdxOLUGKZhBTvuaNUmrv7cm95Tk9s+ViFyO+7xufs/caWdVx96Mtd3hhK+Ru2NV9AATHJmJqFMIqmL5OQzG7LL9nSyzZBszqukvF6ignyXfqCS8Z3HywbudkBqQ4UT75zPadg58Ui6a4IcI8mvwg9e4qbbXrOINCcQYxN1lN/LagHz8t3kRLIrWgFDuTL6rTKNwEpfBRpNngZRMi2UjRw6lTzmWV2MGCosJtBCsWQPQif24NAwZJd+2Z1fNhiRqNWouOgvr2LCbMDnDUjUkLpKbgM6gCDOn9hlTL/yzddecvedX73tmDWE494IPv/AJy4b1e3vVHuWGXnvdShEfVRIUXgmjcIhUv8oipGSoJm/+Zks5T8aTxQ4oWdOI4IYhEQJliHWEPGz7NGVz+vYuv8hDA3xb/6kCgWiAtukOtI7JLtau3EEh4raptLK5poGjWRAMRmJJImN0ZvrYJQQTz5TH18S3cinsfn0/A4mnRomgirG3QpGnSpfdVRiG83YQVN2WWXZgez/zvKFGonya/4ALKOHkYEJuHTByi2y7DjNtNkOamGR1t6z9vw3rrnrnu/ce0xSo+PaCG64/0+vPRC3vh0uXKo1Jk9FJ5ZQ3anEVP5Q9sandxRdSOmQGAC1V0zCUJmUio7I0fJBfuUhaRQQrp9qkjB7AfMGfqfTM+/Y+zgGhxX4VHrp5lSUEI2gDWHuT/dNkiil+YGcI/1IkhtIeaLssp9yi8ouRtIMqNzk/A2+13wbjchBnYou+/RPBU1MhE1SIX7mS4zApZFF8opTf89asXxyt/qYgqGupWk0ctM9qITW8Q+JGKxUHJlwrahDae5622mvX3bbI7dtnEoregzhuDWCG+7+4z/bH9U+M92p6MBJKIVnMzGl92eTRKF4/RlqkHY5UifEc4qSy7ZmoiTi5yUPEH1Pt83nB/lOlEeULO3FYVQQozFpNDpP3rf/CQwPa+T+WkqT0nLpdXUmwxYVv8h8oFsvoYs0yKAXJhsjlWHOIFsy6zqTaBctxUctaNEQfCq3izoT61rcpgE4NAQb02Fr5m/M5gKJBzvdcl/SZtkhWDRd7o1GYObBgIHh7pP4lQGHtEvqJHYtzxYk8ZZ7YcoAFOu5vBrdfd/N922T2zyWcFwawcd++NFTpmF/pVJivtnZA8NfCT2YT0W3qCTSE081p1JSB0QbUm8vHlrn37pEASq3KLxweklwRWFFeeKno0B6XHopYS4sNUQ5Z2D/gY1YuFBFgcf5/E26My3yegM6ebyFHI1AqJYdelRhoS2kOlRcleGop6MbFZfKzxzCYyLd4MuhQjt8b7G0NiOFx2NdRomQfL8VOim1kmcLiip3ZMJkzqDR+ALWX1Jvi3mP7MQfewMoMpfwmMTPPH4TA5VeJd47KZoS5nkTvlKZePKUi84f/tqDP9w6J/sWHi7Miur4wbrvfGBZYjfuaJp+p0fltswB+HaZQpehCHyjwknfvyijJKdpkkrFliig8HuyfB46EyHEmYvHnNkAn8Yjv4vWM1pI5JCXz7/FOPoKcdrrk08K6LJKKGk55JQc+rQy+lQmu4oFk8op3aZeagAhlVX2BKbHp0JPuTV6/SZCKnmL3l0iQIN836aiSy7R5nstaqdRQN59nq/SgE2VUSY2UeDnHuYhPVoRHWJsLNtleeXuCLsPPYqckfClptFLnnin3alsLzEf2eE29gfRMbhoWXN48eBMSx47OO6MwMnniu2iXnLkzvkymXgacYlKIRRFFFh+oAIIBaAhiEeUPvRYngGk2kCaMqv8aU8K8wd58spfU6WRlySU6cMq/iVPgiW1HSjSmEJyf+YBCemWzkKKDBcqlTxPAzP4iqjMIUsSGiRG4AYheXkEjUn1pOwwTirUILWRnKBNKtTw2/T4pDzMK3xSJZ3XlGcJkjyX9Dx6rTLmmZ0Y0LqwPD+Mk81hnFVchlNy89GjFmnkTLIVB/mBGg5N7EDRFJWXIRnSIyZGwHtiRIzkThgN8vm+HGPCWXKLxxJE4scN5Clwozb5p/XI7kuHIpAMuswI1fTB00wCHDBpTfiihlAZZ5onjQYxjYRRIqKCS5coTYOfZcTnDLUJZSwPT5NuVKFUopAyfCKnReikskt3qkdeLs8IZPxPO6TnDlyIMdYTB9N+AxNuFdNuE7V2O02084bOaMHklcreJkGKmUy7rGVA7q6LsjOSCb2RMUmmwr8ZTSxGl26liOGkCyu1Qaw2hvDavtNw2dAZWKH3YHmxjzmHRYrD5FwSZtdBV6+L7dMPo9Jssr40aLk/GkHa9Sv3xvKDJAdP79eigtmdNsoxhOMqJzjvQysWUgs/0yqi4Mt+0VaOqtQPxVvOhiimSa5GxRbJCx1IowAVQMhO+ifLSJ+48l2+k1GhqdLLMVQYOUK6Q2X4RE6oFosSMyqRaiQ0qod3b8TyxRYCzUPVb6Il3jwhraEXTzR6XZYltMvkZ6FYNo3EFVpEXi8RIeBLEmmhahE/C3XRVD39LBGnQK9dlqEYTLR7tDy6GA0kZ5l06tg0tQdb2yPY2tyH/fY0E2gaVuAgYP4RM7oYnTE2bN2D+R0nMBboNJC0BdL8JxHrJk3z1YOKVd/+mkveeO62n/3LQ8dMgnxcGcGKq9fEFPp1Tg6dIbPcmIagaEyMgxWkJ3kqIT0elVcGMVOz03PkUYE8A9Co3PJNypZnfko9fmoforzyt9AHfpbvRIlaPLkdKExgY4w1Peyb+im6hkOMuBWMBY10yIQkwaE8G6DC29L7E9EwqJw2I4Xwel/eqYAhE984kkSXkUouy/pJ0hrIMAfhbvzSDSS6OJjwGtjHa+xoj2NbYz/28X3cr2KU300wt6h4zbRseQooY5Ck5wiRjVJfE5u37UG3tYh3YkBJu4p5Dd6nS2NtKdugTe8yCnYwfu/tj9+VNsIxgOPKCF5zxbmLw1zywZah5H1yFZUed0HXYiiNYSp3kcogY/eFAFDLU0Wf9fr8J+0m5AehCAGVRx6CiYEEPCZNYHmkHCsP2ALSJoc6ZtOB2gwVDnXsF1v+FQMn1zEVV1AJmrCFisRUbFEwKrLw+jYNIPX+VHiHUcKVIQxSkTQPIaVieTKDICYdClPFl4doMlCPfzN/EINxAo+0jUbl2Gm5tB/WxadxMYFODYn5CMtUxNPz/Ih5ioxQ9X0SLZ6b653C3oO70BjPo1gi86GFy/OF8cYW6PnN0GsjaI0cmjz9wsXf3XDPvmOil2jWpx0f+MjX33NtrRD8Q72sqE6OyaulY1nvWXDHz6enX0TlIVemKqdj+MXdMgKk4EedibFkDZIcSwep/CwKIhFCvpGoIAYhCaUobpomi6KSajy0+WYsOWMvtIIwej+dJPP/0Sfyex4mI0dl6LTYYNrzlJ4vL6FoNC4quHR3igEGPg3LjeCIp/Z5Do2Mep7SFoUvoTDSfZuopEnS66OTkhWZX+RkiAW5oGmmD++k3gqNSx6KSbJtw6ER8Z6YpZtKLxoj3UjsPjqLGk44hRStegDlSdtNKvZFN/3RbQ9K0xwLOK6M4ANfv+qK0NS/O1VWNDfHm7fyWDRwAtxDp1MxzmSyKD36wt916t+MMQj7F69LSp82lprmCPwkf9Mw0r50Hic9SEKj0qRZPHTiYsvGBxCVH8PC1VUqMQ2ACi7GJLQLmoY8I5E8M2iIp/Y8RgMPTZfvrRheS0PiF1DQh9CZW4gOawG6CkPIWz3wPJ7v0ehItcTOJIlNFVrqznrJEGupt9RIkuf0OYHBKBFNYffIRuyeuAdmbwX984oo5w1eI09DYBSKmCMwYig0EJoSdN1Iy9VomSotpRsW+hvKTiXfOP2b7/r3trTpsYDjywhuent3aGgbp/LxsGvR+5oGyoVOzDcvgNI8h164Gx4pkahA2jKpcotDprfn3+L1pWtUlW5DoUZiJHyX5wNpwkwvXK2OY+O2H2DByVX0LG2Qz7dIOUg3GBG02EopmMxFSNwAzZaPyWpAJR7Egp5zMVA4DUm7AM9VSV1YC4kqpC2xZOA0T+p1qpwz+YBcU2IPkYjRzlRZDDeNZPyPp6cGIpYiCbsEHxnXJFHCiG3sH/k3TBg/wgCT9SKNIZQn03Ifs/cs0zQNlimD8RhQ0OcajzMPOf/237rdlsseK0jb8HjB73zu6rLdH2+ZtpJhnxzB06goVIgThk5DOHYaDOVcNgijQaKRhlPpRGuosDJWSHptLFM8rNBg6Q1S4TNR8DwXE9VRbNn1M/QsqmL+iR48ZQJB6JCiMK7QSFTpcaIGNyoxJkcS9OTXYNm8V9G7diN0DB4rOYTwddaHOYTLV6q8ciXRf1Fe/iMExmTkkCgkyhrJswuxDFFYoVCsL02Gv0lEmDnDZzkyhVNOEjolSYLMKuPpMLUA9cZ9GNW+j95hCwZvL33uwaOlt0m6XhkweayGvkDD+1ecvfGsRcrLli5d7/LrYwYzLX2cYO0ta7U+t/QJr6z8SS2uoa6nQ8VgUvqLF6/Bvi3L0F+6OP1OlXH6/F0MQKHipA+96BZFoavtNnbtfxL7px/CwlNsdAzLGJ0KE1afXrxFPZvpvxd6NTnpwK70YsW8N6JHPwG6zCXm77YdwpMEV/rreWw0m1ukUx4pFfHGqXtPFZ7/UGslqU0NisqvMTSpCY1MjpX6kgLJJByZmyznpgP7WO+ni5Hz+Us6X0CeX6hSFo3Aqz+Og+Gt6DipyO9k2qWMnkpPAAyZ6MM8ggVc1XcCTk1KP7P6yq++6KL14gmOGfBOjz9s3rXuj3TT+vQ/PPEkHnfJ16ncHhVraOBk+OOL4U+fiL6eU6hYBqkMFYXevjo9ggMTj8Hqq2LZah1avg7br8HxbSaqwYzy0oPrOr1v08HkPgtD5cuxuPMckHmzjIDHO4weQar45CSsyYwG+0KzhF7xsyS+8tRYiaW/iZ6Z5YoSx9LNQ42XaCBartA40xUoeJRMxJdnBnxLNV7Ok5d0f9ISeZrOyzFSyFAKqriWRoaQUeggJsb/GYMXaKg0ptIuUYl4MlNNxkMZLLBDyWEx8vjdU1/p25ONV19y5afu5cnHFI5LI3hi+6VvNSL3W2bH2eqnH96LzYlDRREK5DEsmOgp9qNoDMJrU7lT3hDCTaZTXi9dkElINRWqI8pKr27SWIRW+XaA1m4VvdZl6KXy6wH5vfT6kDbJU+h0CDaVWVQxlO5YKnOIADoVP5EHYkxAqeppHpD2h4pVsHwRUiw/EOmYJlF6+YJ0Jc0N5HupCw1B6iOaPFMSP6pM1+WA2WgiCNvjGNn0fQye50FfpqE23kqTZ3mgJ4dIOizTOmU4d4di4aS4EA6Vej/419d97ca0gGMMM61ynOGWWy4sDQ4bG/s6p5ceCM/Apx8/gGpeeuBlEolPjfNIUcxUcakK9LBUqnQKpHSDUt2oTzKykwcKeUZBLyIJDFQ3Glg69D4aTg8inwqpOPTQQi6EX9Ojszx5jiCKHMgEeRbEN5Yi/f00Kv4hvUzURbGElPOLhhs0FlliRSbiyAA74e0SE9KxSyxXlFaUXjqdhDJJFj/Tu8Xv+Z2kFb5bR23kMejqbix4WQk1bQx2sy0n0DjN1EjkSbVEEhnaLQZgMuEWc1pudUeWr1xz00dv+6a037GG49IIKGflr7/w6rPXnFm4fUlXZeArmwv4YZNqZKgIqIxkEOjq6iRFqKUrQcikdaEgMipTukFFR0XjGCBgax4KZh56K4/JezuwZM01VFgTjClUXvH5SjqsWiiQdKfKMGZ+SBfPkpgg/TuKHMfypHdJqLwo5sxQBfmf/9EYaIqstzw8E3ojyqrREOUzDUOGfdOTi7JL8QGplOtOIvFHoOdb6BmMYXTVmMuMkJIxkjEXSRfoksSa5ys0As3gSwyKhYhJ5fhvidFqUUd5XyHOX/q/f+9fj7l5BE/juDQCwSXvWF1sRLV7h9YsP32iQGXMKWhE6XoNpCniScUTyxNheltxzaKg6dNkUUD+T+NI0ie5MtOA8aIjwWBuGAfuOIDaVAEdQyuZPyxFzuxKB7aJggrVkKJCFjzLWiTHTa8l3awC8fQyDEK6YjWhPDSQ1MtL3ajcUWTzd4dleCyjTSV3UeiyoOciWKxDoDbRCKbhOm0oLo+hochqGPJATla1iFTWVc0hL9bCaGMmeQSTLrxJRoWWi7KuY6i/2+4e7r6+a0C9c6H9irFjfR0itsTxC4kIl75v1Z/2LOj7s6b03xsxak6IA9Oj8Om5zY4SwpwGvTMPtWRSgWSsTsDElwomvY1Ck8j3hZ4ItaG2wsiRVFlMnM0cdMuAbhhMK2WZFOnVkecLovwW6dHMcok+aZZ4Y4FlyMR8Ny2XRfICVGIZ0iDji5h8R74sh8LE2mUOQwVWeG3p/ky7RmkvQn/4A3MGGfUpRsd6iB01adqTHuKKzfwjQW+xA2W6/Lw8BEgstFsqmq02603DMzyUOku3PnTXzrfKr1KvYx3HtRHMQnnLW4Zz1TD/4eHB4YP7RsdPa1fsj7Tqnuq5EZNhem+ThmB1MJl1qWkBOnoKWLhkGFRP7Bw/BJvKpHQXYBR0JIZPwkLSQi1Mo4pEEN1Kubo8sEofsAnhoPJKaAgZGkx6f1FWmbOgSXTRyPKprEJ+pMdHYy4h0UbOlGxAlDuQqETNlyglXblmoCBo+vDG6dEnSbL4FsngJf4vPUHSpZp2q/KaCqkP0/CUegm503k+rZL1BAp5w7WKxsu3/WzkcTnzeEBmBP8Jl1916tvGxms3NethagTiuZOI2kFFlecFSSRjbej9ZaQPKVG6AJdOhU09svTUULHp9QNDR2zFsLoK0OeVofRYiDRRvJmcQobcyfyAhHx8ZtgDjSV15zNPf2k+TFClz4dCkvE9/E6CjSiuLLylBTSWkRbcvS3mI4wEPFeuL4OPOvM6li7Ko7+bxkUe1GoFOHTIx/g0I09oQqHSS57ieC4/G8gVmAEYvB7z43K5Y4OlFC57/P4dI2mDHAfIjOCX4NQLez9nN3B9uzGjXKK1MqlGFqWSZVAsek3L9FEuaejqjJAv0Fh8Fbato+2b8OmpLSbL7YaKWs1F2yONESVnQTKZK+7UYCwuAD30ytQ8RcbrSF8+DUq6Pvlt2jUqyzXKJB+5vkFub3g67F1NRGNCjUhdaCKmIf/yeOE/NAKTdEynp0+fPtMwA39GyBKANFIz6VaVKZtMKWjMAQtm0syvS2XjF4ahf2zPpsqPeTgLO36QGcEvh778jMG/cG3vt6MwzEd0w4EjSkZFpZKK0hjk+6KwQiWE6pimjgLzB8cN4TFZNo0CWu0GIuYWiYzXp6omNCCT1GrB/AGMTYyis6+IWHeh5mk4iYpcUbpjIzj03BppjmcH9PqkPtTkUmLCc3O8vgW7UUsjhC+azbrJszeB9CClS0HSzUueED796FmimFAwMUKVNUrCR0iuNtMyvkyL2d1Y3mjgHoae4xSZETw71BNOKPVGBetd7XZwWujitdSjIenRkaYTYiPURbTHoNeWIcoyFHlmIBqpEhW+K5+jd6bBMB/w1QClYpGJrYx7FtdMRaXSl+i95TmBpul3GcVCfxSpa0Iv0UPSLbtpV7zA+V9JHA6aeukVmm6s9OI2jU+HCTPSlURr2q6r6toG1mWelii3BoE7GCdKzTKMWx3bnQpyUd00usp9hWJrQQ8m77prp/TgZphFZgQvEBdeeKE+1tg90GrGqh60Wo2GdHoKqgjzHXpvf+msvr7CXxuWdlrkysMsYHAwf6umRrcd2Bc+0W7X3xsEwYcLluVFavSNfI/1vaFu3LcnKLW33rqV1jGDlWtXmqemn7ZGt946k94KVq5cSea+FWvXIly/HgmPM/K7tyaPPso8OsOLQmYEhwmvf/0JVgWw5PNDd+2UrZP+g2fLbzv5vjPzyBkyZMiQIUOGDBkyZMiQIUOGDBkyZMiQIUOGDBkyZMiQIUOGDBkyZMiQIUOGDBkyZMiQIUOGDBkyZMiQIUOGDBkyZMiQIUOGDBkyZMiQIUOGDBkyZDhyAP4vp94f6lV3KzYAAAAASUVORK5CYII="/>
          <p:cNvSpPr>
            <a:spLocks noChangeAspect="1" noChangeArrowheads="1"/>
          </p:cNvSpPr>
          <p:nvPr/>
        </p:nvSpPr>
        <p:spPr bwMode="auto">
          <a:xfrm>
            <a:off x="2190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13" name="Obrázek 12" descr="Obrázek4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510988" y="-632011"/>
            <a:ext cx="14011835" cy="7705906"/>
          </a:xfrm>
          <a:prstGeom prst="rect">
            <a:avLst/>
          </a:prstGeom>
          <a:solidFill>
            <a:schemeClr val="accent2"/>
          </a:solidFill>
        </p:spPr>
      </p:pic>
      <p:pic>
        <p:nvPicPr>
          <p:cNvPr id="11" name="Obrázek 10" descr="Obrázek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741281" y="766482"/>
            <a:ext cx="1526273" cy="1145750"/>
          </a:xfrm>
          <a:prstGeom prst="rect">
            <a:avLst/>
          </a:prstGeom>
        </p:spPr>
      </p:pic>
      <p:pic>
        <p:nvPicPr>
          <p:cNvPr id="12" name="Obrázek 11" descr="Obrázek1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9895617" y="1896035"/>
            <a:ext cx="1494042" cy="1121653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 xmlns="">
                  <a14:imgLayer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541819" y="282388"/>
            <a:ext cx="1389660" cy="1042245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 xmlns="">
                  <a14:imgLayer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35994" y="5634317"/>
            <a:ext cx="1271783" cy="953837"/>
          </a:xfrm>
          <a:prstGeom prst="rect">
            <a:avLst/>
          </a:prstGeom>
        </p:spPr>
      </p:pic>
      <p:sp>
        <p:nvSpPr>
          <p:cNvPr id="16" name="Elipsa 15"/>
          <p:cNvSpPr/>
          <p:nvPr/>
        </p:nvSpPr>
        <p:spPr>
          <a:xfrm rot="2264334">
            <a:off x="632012" y="510988"/>
            <a:ext cx="430305" cy="376518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ysClr val="windowText" lastClr="000000"/>
              </a:solidFill>
            </a:endParaRPr>
          </a:p>
        </p:txBody>
      </p:sp>
      <p:sp>
        <p:nvSpPr>
          <p:cNvPr id="17" name="Elipsa 16"/>
          <p:cNvSpPr/>
          <p:nvPr/>
        </p:nvSpPr>
        <p:spPr>
          <a:xfrm rot="20774633">
            <a:off x="5900324" y="649627"/>
            <a:ext cx="485440" cy="37317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1942138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449 -0.07338 C 0.17558 -0.25463 0.3168 -0.43541 0.36951 -0.5162 C 0.42249 -0.59699 0.36834 -0.53657 0.35103 -0.55787 C 0.33346 -0.57893 0.27645 -0.62176 0.26487 -0.64259 C 0.25328 -0.66342 0.27593 -0.67384 0.2814 -0.68403 C 0.28686 -0.69398 0.29845 -0.68449 0.29806 -0.70278 C 0.29767 -0.72129 0.26304 -0.79143 0.27931 -0.79514 C 0.29558 -0.79884 0.37719 -0.7331 0.39541 -0.72546 C 0.41403 -0.71805 0.3893 -0.74699 0.3893 -0.75 C 0.3893 -0.75324 0.39685 -0.73912 0.39541 -0.74421 C 0.39437 -0.7493 0.38826 -0.76458 0.38214 -0.78009 " pathEditMode="relative" rAng="0" ptsTypes="aaaaaaaaaaA">
                                      <p:cBhvr>
                                        <p:cTn id="2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400" y="-36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434" name="AutoShape 2" descr="data:image/png;base64,%20iVBORw0KGgoAAAANSUhEUgAAAMEAAACRCAYAAAENy+z9AAAAAXNSR0IArs4c6QAAAARnQU1BAACxjwv8YQUAAAAJcEhZcwAADsMAAA7DAcdvqGQAAD2qSURBVHhe7b0HvGVleS7+rL7b2aefOWfmTAcGhmGGLlEEQVEBidHroIgFJRJLQky8MeVqJmM0GhOSeOO1BG9iQy9gYhQCaFREadKnz8D0cvrZfa9e7vOuc8j//hLpzpz5z6wH9ux99l7rW9/63va83/oKMrwQKLPvzwufuuvvfxwOnnlR288pw0bB14PHTvnguVfvnv35GfG8LnL1Q99ITi1djVPKMe7zPwNFNTBgdKDF38L6e/GplblnLUedfX9G/MXPP/rYoLoWUeBhXyuBHYZYpndihTYALQjRqDyO63+0J5k9/JfiOS8ytfjEM+IoQczPrTDBSXof7mvvwfeqj2LMq0Ab/AUivXvm4GfAc15ksh3CixXUPKDphHjI3oOJ+jSq9QYmpqcxOvEkHE+q8Mx4Tpm89ifXJAuS/wlVSbDHuB65qXdj+uAgkkSFz/vbt/cvsHD1GDZe86NnLOs57+QNegFbgmtw3+ib4P7it3Fwm4bq6C7UD2xF+9BmlPqegDUdzR79y/Gcd3LFtavm3Xvf3rHyW5eh6QYIDAWGHSJpOPDubqBfN7Bvx9SzlvOcFxEMnVj+jmJr/63tR8h3qsiX8mhOtxGHUa0y2n52qWfIkOE4wPNyJU/ji0/82NsXFY0uxpFyfX/rgxdcXJ796RnxvC7wqS1R0m/E2KJ9Gl1mCYaiw2Hs82FAPXQ5/vK8Rc9YznO69T/eaCc1BqY2I2CXWsQeexLn5pbgDH0+WlEVvjF/9shfjme9wA33/17etTWYasgQG2MwmYf5egf+deoB3FF/DMuVLjiM7b/9vf+xdPaU/4JnvcBTk/VDdhzDDVU0GWJ3R7uxpbYf+xuT8Ost/Hz/Y9hb/yz89sSu2VP+C55VBtf+n6v2Jf3/sKhgqrjjnr/BwnO2wxz7c9TrHmmPAsf1YM/779j5zn9/xnKeU8ir/uXSJIojxBvOwWDn5Rir1aFFHhI2Wau2DcqJ38X+jz7y4i9w+bvOSX4RjSGclwPygEZhRy0fVqzB/14dg8NGuO2hcWP28P+C57yAoGteKRlaMAg3qSGXMxlOA8R+gnKv9e7tjx76+uxhGTJkyJDh+bnV54t1j3ziDU8k+m1d5uuYxezBafMnoENir4ERv4JWEgBJjIRX9YVBBG3Mn07wmXP+/CXV41dyE29/+LvJcvP1SBjuSwyrlhbzBYxaX0A1bqGk5DGv0IVTjH50m50Yzg/hnqnN2MAb63ffjcmaAn/vlz73t2uv//BskS8IL/kmrtnyB0mPsx4Rb6BDTWDqIE/jS1URmf+Iql5HTrNQCZroUnLpBduRjwrIWuIA/siJ6C2+i1G5hs9f3P+i6vOcXO/Z8Ds3X7M1Z52MKGR9yDuCWIUdKLCjBAVFwYDVDTVSUPebaAU2dtgj2O9MIUcl+9Dgxbgkfwr0nj3IKTEi3ugHv3P97bNFvyC8JEm8+1tXhV3n/prmjrwXCdVIY2kqlcpLVGx6/HYsePlPESYRWk4LUxUXo7tNnNx3KZb2LcbYxG5sqn4Ta1bMx0F7Gr3lhViytzb9tffd3Ddb/PPGS7qJa2+8tmfvQHM6H/wu5pVPwdiBpxCf+k+YmJpE+6kzcVr3WoxV2/DiBL7vI0k03mQIP0l44Yh3rGD6qZthrHkYfWYBj33gJy+qPi/pJgTf/Ok7kvU79yGKIviBjyBQ4d5zOoZXXwHVbyMMQr5i6htvQqHeMRNo+FuRX7EJ3vQEEkNFp2vh/PlD5/zj79/5yGyxLwgv+SYEl7xjdXHDg/taOrOMD7zLxJ4DBXz3xxVoZ/Ui7PKh0cXGVDFNUeHfPg6dXD5vqYipf81WhMWn9q3c8rN922aLe8H4ldzEf8batdD2V07+vBs6f9yFfa177qEOZciQIUOGDBkyZDiiOCxEb926deqKtec1R6NCbio2lTBUFVOzkj61FCT1cZj+5A8Gqje96corb332p7fPA7/SG/idLX8e7mucoA12rEK5fDuWWb3QFQOVyMFo0IDCTC7kJcnKEUka4bo4cYd72R/9+mfvnC3iBeNXcgN/v+9LX6+0rn4nEhNdmoazBhJ8Y9M96FzyMH9VoDNfSOIQJb3EdDREwO8UxcIBr4n5rQ8hnP7G6z978XU/mCntheEldQII/u7nn/zWZOOad0ahhZAK4UUhNk4CJ88/G516EbXQhslkZ5HWg1d1rsBVA6/AW/vP5rEOyqqFONYRG79x12xxLxgv+QYeL66+yvEBm6mlksRp6zpxjJJV4Hcu82Yfo94U8+YIbuhiR/0AHpneBTvxECgeVSlh5lbAR//xw7fNFvmC8JJuYP2PP/KNPryKlYyZUlJV+F1A5Q4TQI8kxdQxZPWgVy/DNhTcW9uG+1tP4lF7F2pBk/l0G715PU3l/BNf8Ya00BeIl3QDO3OtdyQR9ZkGaaj8hxVXqC78Bif3K+hjxecpHZgKmxhzq9jljGPMb6AdeRjWupDnDeoJb4RlRe6qmUJfIF7SDTg8O47pB6gGMoBGBueI+hSUBDnekBM4GAlq0DUdB9rjiGgjFo+7tPs0XNa9GpET4IHKNyk1FUFYnC31heEleaEr7vvNZIn2twgSHaaqsNKJ9ArBoigq1SdhL7gJduig4blQeZMqTPRqOd5vDNsPqGJy4waKjY/TJsbxnctXveD6vCQJSF9RRCONWWs/iNCiMftuhHobGO++EZWWDa/twm7a2LptHHs3DKB56FLEI5fj4Z+EODgxgonaJDYF12Ii+NRsqS8ML0kCr73r7cmK4p+gHS6iLvMLSqFl26j0fgqOXcHe7cDK8sfQrGu8UWo67SVhq8c0GpdeK68BU70fgRbGtBUTP3/3HUdWAu+atxw7ws/AswNWLsTDu/8eu4yPYOrQPgyNrMdS76OoTlIC7RpafPlOne9VtJstxE4DrcY4nIaHpOnijxac86zj9J4JL0kCmza/Zvya7eaAki/AZ8Dy2j5KuQ50j34CttOmgQMtvgeMByotWKKxGiUI1AiGotF4P492dx2dpoVz0P/Vr//B998zW/Tzxku6gff+5YqOJ8pDjZoewWOQojWjuzyAeNe1jL5UEzdEEvlpHyqVhwYr/acN5Jduw2TrQcQ05O58D05Syrj9z5552N+z4SXdgODyq9e4W7YfsqZNBSe+aQV2V8agBAZ0nS1MHdckyLHeOm8wIYuLHQda04T/00mYeRXFYhF7t46+6Hq85BsQLD6jO3GmEyxdaOH9b+nAJ/+pgVEac+6iPnmcBkWiMl1t8xdj6LQVxB5VSVVhuzTkHg0TuxpzewMrV/aXxhtBs5wrotChYWqyjUR3MLigD9OVJkyddCF2EfkGAxYptRfAKJSqUXVi8fQ0mrPFHD14+aUr3r927UpzzcsXvG/2qwwZMmTIkCFDhgwZMmTIkCFDhgxHNX4l/VxziUSeFBH/8Oij2kA+umBnLdxU3ry5etJ1JyUXKRfJw6yjHke9EG64/9NrvVzw7XZeR02NFE1PVJmDl9fz8CMfrhLCgolQk+HrSdo76yTSuZ8gSHyWkCCn6FDDBIpuwEg0GL6b5AMl7nKSz2Ov/eSfvO2GL8xcbW5w1Alh3YPrVk4axn2T0cu6VnSeBz3OI2TDyiyNTj1OFzd4dORr6Fx6ECFbXCY3mJGKXKEALwjT4QOqofBdJjrE8BWF1sKPvFN50mKoBahKHk7souJMIpxciUXl1Umw9+dn/92vv/+x2WocURw1Qvjslr/+/q7wFVcs0k5HCA2WqvHbGBpbUBpPp6aXtZDarmGPPYKk8xYYuoUpGR2DCF16CQodk66Y8jgb89CJXstMH/nqtISEwmhENsbCNmrylEm10HADDIfXoe4qiP0WNGeD9+kLX5mbqdGRw5wL4etP/NXAzs7ceNR8F5Qkh1DmT7ExFTaaTk3PydgM1rKkKVBpDRFVOmeFGFe/BEszMOpP0iWJsDRai4UzS4vgxxEWaD0o5nLUeoqBQjTlWHsKh7wWtkeTsKOYhqKht3kV2lE3rSVGZDvoSh6P153/Kp3XfFEPVF8M5lQId9+9Tv92sR6Y5u+ikAwhDujT2WixjMRgzXQ1Tgc4iEDSdwpH5X/lPDASfxEtxaHVuGjGPvXdQIdmMT4YKPJV4meTgonZljJxJkhC1BSPllOHx/JVWoeGHNq7TsSyoStQbcdQ6MJCCslofin4uzeuN2eredghNj9n6Lh2lactWKaarZcjjjR5Dp2OLTCpG+J+DP4lVsGwysZO0ilXMg9pQZEfot38LUGBbqjEuCCT4Vr08/XARke+A+PeNEbjNqbpfsbjFiaCGiqBzGwK04FPecWCG7mw8ioGzDNQc2hpFJmMLYqMLu2Ui/Svbfjeo7W0oocZcs9zgt+9+dq3Tim+rikFCsCkAGgFbGAqPGtF/WWwjencZ8bqRYgoIFNcC6t8Uo+YREKtpyB5Qug7aPNVddqpMHY2D2IyaGLCq6Iqmh86PE/DQq0LZxeW4PLOM/E7i1+LgcSCqk/hF5tuR1GNSAAobFpIFA4iX+59TVrRI4A5E0KohV/xaYeVFluX/pg6mFJMn5oYyrgRfk1+QwEo/E6FT2lEZD5xEmDrFP036ec+dwobmvswnbRQ85vpb+M2Nd5pouU5iFiYjEvxPZ+XiFGhq9lTHcU9k5vw2c23YE9rCvV2BcVlj2L7vgfgyPQ5Ulk3NqD4YzfO1PTwY85iwnW3vDM6NF9TT5x3HuKpq+BE4nSoE/T/4hPyfAv4En+pUziRxIq0ujE2PfVJLFhjo0WWI+f4oUfKyQbkbzk1l7qUnFhRorBh3XRcjZiSRNqcpkExNOR5nM7jVdWA5/toM2Yc2LoUpwxejf2Nb2FV8iS+8b6bREnltMOKORPC+771Tu9QH8ye+UvQVf8wNb6QjmHT6U6UdAaqNJpMuqUA+LfGBOz+h/4NJ170KF1PlW4rRoGcn74Gmw9OwgxWYmn/62C4C2A7lEKco5sTQYjoRFQzoxc1XYOWJnY29uy6GfHiBzCvq4iGZ5MQ8DceXaD1rbDNd970vn/+5kxtDy/mTAgf/Nrba7t7o86IidWS8mUIG5fROeoMxmwEXUUxn6DpAPc+9mP0nvkEYusQ2vY0tMDAwd0GTut/D3LBCjQbNmoMsJEXMTFjKOcdqUJvJTsTq1JpH2IF/BxTmBLpZZhoFPow4gCOtwGtwVsoHJ+UWCfttfBragd+r7jKWnXlekm5DzvmTAiC7dvfmPz+RgVT1M7FC0/Cxts64fomOhZVMe/0KtzmNGzXJodnwGyGKNbegnmF89BoMdlKPDoTBlHmBFHk0yCo/YwJMiVaBiBrTPZixZcYz/gzE2DY9EzcRA60MSkzOARz8V2YaO1nQqgy+VPQy2z6Y6te9e+/fvGfvna2mocdcyqEb9x86bZTV4Unv3cD3QO1VIKiLHso80MS+nNxStJwVruEee2PoxWwJdmAQl2dKEDCYO1L46eDQD02uAyI4zvPYmRlbNBYDgUl4qKJ8FsyqQqqEz/FogtcHJraS+1X+ZtGAWi0QAX9ahGlVrl4+/rb7ZlaHn7MqRAI5bKPnv3U2FJreYtMxtMCBmM2MgOn35TEiW7EC6jRChYtWAZvW4DJeplJVTcTMHp6j+LImakwoEdQDQojaEAvJejo4+9FF+34EJwaLcRvwQ8CGJEBzWCiRovpHk8w3xjAwSfHoVttLJ6fH7jrOzsnZ+t2xDDXQkhx3luG84Uo/3ujB1qfCgLmvlqObqmFgpXDeEV4PoXTE6N4aj+Usg6X1mCGEsD5PemTQW8Ti1sSl5IGYGo2/X5A2eS1AloPjkCZjtCV97BisYaB/g7c/UCbgmQZmsECQnR25qOdj4xJHnfEcVQI4WksWdPbtGtRyXMC5Oge8jmyIjaQTlpp6WXU7TbqrThNvHw2tdqpYunrOunTpdOOMZQuJy+BvljG5u+OodVuw5JlZWhJ5bKJcrETUxNN5PImmiwr8MXKon8vDWlXjz3ROuIW8DSOKiE8jZ4TespduvXqlu39ne+7D1DHUSyUruwdKiulHLPkjjz27qswyCbonN+RJE7zN8vFrrsqjeASu+mMTLb8B/tLXW9KLPdALlGWMGh/3/Qi1/NCdceO6aNvsHSGDBkyZMiQIUOGDBkyZMiQIUOGDBkyZMiQIUOGDBkyZMiQIUOGDBkyEEflgK4Xii8/8mWjO/cKJWk0tJpphsCj+K2zfyuY/fmoxv8vBJAk61RFWR9//F/+8v0D8xZcUcj1vNY2imgnmtpM0mmyShzKsFA1nWsgs/fzai4yEcZG4CGyp6AH9niQND9UMtsPXnvBtXM2hPE/46gWwLq71+U689bt9WJ0cdNQYs+INZkrAFVFUc2hHtlItCSdDC7zk4JoZvuEII7gxQE/RzD5Q14xZPA8j1NkHC+sIIyKjbit76n9Txfx33zm6i9W0wvOAY5aAXxswycfPKAp54zVy2pX7mSUrWHEcROI78O8Xh+L8n1w/AA5TSbOyoryIWqxjUboI0hk0XXwpcBLZO6xAtmlMFbNdBS2HwXpXIainWBoIvE+9upPHvHZ+E/jqBPAx+77+J3bjL7XLii9Re1VBiCbJsjcs35DhaEqqCcOJozPwUWAJIrRp3ekU2NlbpLsSiCO3+evIRtZ9uVoyyQP/hIlcbphp0y7Bd/HnBFEbQXz9LfBbDwx8emXvWWQjSGGdERx1Ajg5v035B9zMeWHby7Mw3x4bDZZlyJHd2OpCRZaHjqLBjZOJ9gR/A3y5QR5TU9n33SoMp/YSKfNOn4rXR7B0nIwVY2CCGHL9CZFT4WiUVyholJEMZ7aYWH14DtljiyC5j2H/urCNwzPVueIYc7mIP+/WHf/DT33eqVGzruu0BXPZ1Blo1MZDfpwhS5DVlafDFXsq8p8sQTV8RBFJQ/fp89XZbJfBJUaDjawFesoaR1YrPdgkdmPk/PDOLewDKdZQ1igd9ECxBpkErmCQlygS5KdCnQkxnkLPv6Dr541W6UjhjkXwD/t+adc1IfxTu+tehxbCH1qJ11LM5C1+memrrbpr92A2iyMR7S8KTMkZW4yfTsDb0s2bo0oNAbjMpt2IRnSAqsLSwt9WFYaxFmdJ/K1DOf1LkGJZ8k2NrHMwtFc5HQdsu4R1Dxc8+SHZqt1xDDnApga37VppHGmrkT5dPsVaXAqdvpZEKQTt2WdIQoilgl78rlITdaQN0WP6feVEJWwyaZX0UkK2mOVaTmyrEICP3Qx7Uxh2p3GoWaF57P8xIcTOVANh45OgR3K7EwKU5mv/tUdf/vDmSsfGcypAD71o+vnjXTmThiwzkqXP5Cdijxqu2i5zJiU+cFsHzY4LSGt6sx0cN/TGCOcdFqrrNYlMy+bYRstsiDF1NH22ik9nWrXGWxr2N2awO7mJPa0K6hGLV7L46uFQg8DNMsP001TaF1KEVVj3mvWrl17xBZKmVMBOIbx93FhIRSZqRfG6fJmCf0/W1ymiqWcRFZioUwoFOH4M7Pji3GOPt+gW6IGk1rKYlK9Zjm1jprXxAFq+7bGAey3p/ka59+T2O1NYJ8/iUrUpFV5qaCNgiy/Q9HSUhS6N0oNtnaCMvyGvvNnanj4MZcCUCZNb63X7ks13eUXMs01IYEX/q5TCOKbSWDSCXpiFUIlxQnpkY4uJmKyUJSsRTSPwbVEByQbksn2V1MB3U7SxGhcx2jSwBhfU8whamx8l9ovLk0N7VSYXtyGQcuTOsRkXF7cC7Wj/BszVTz8mDMBfPwn11/c4NVju5NMhMmUBNVEtmBJ2DDRfyxVINmrzLqXxaLEKMQnlTSD1DNHQVkoMx7IhO063Y9NdyS7YckOcNOko5IpNwM/3ay/4dvwKE3x+blEZ07RSUtoYfvBTTOTwcUAWLqZ5FFJtGvTSx0BzJkAvCD+G9mZXQk66XZmVrYUIbDNU/cjwVIqJxPq/YTOhy0k3QxCN0VIBQqgrOpMxErI0W2J5svudhHpUSNx0WKQrfhNMiiX/l4WDIxpJSpKpJ4LrW7060zfWHbN3YFOU4I9hcwLyxzlvu7lM7I+ApgzAVRDd1VAP5wzyefZsOJcBNJrE0tQjMlMqPmyj6EsayMi6mDj5wy6KVJUiQiSZNXsSqrhKoUiE8L9hC/+56TrFrGsmLkBuX8f84Yl+gDWFBfhdf1rcHZpWRrA5y1l7GEuwStRAcTS+KnY9eJ2vHsRmBMBXPflNxQ8I1YTanDMwCdtzyQAgWgq/5CXuANpdJ9VFM2Wvh1TV1GmS3LJcEIea5PPVzQeRd9tGhYKwoBCDy4zW1nPLgxFn1Vai4lBowuXzF+NM3uWYKQ5gacqB2eW01Sm8eiOR9Icg7JmnGFcCCwF69YdkbaZEwFYhf4lwt3p6Rn0ZtxKm1ouPj8RZ8zvJR+QZSTEAkRCkg84TA6k+zm0QowFNYw6FboeWYmrhSrpZtVhkA1IMan9MoNeSrIpjHq7iadao/jmkz/Ft3bejdtGHsGW9j7YdhsNtwq388F0jaOY/k4WH6mT1n7m5Mpnpa6HG3MigPJA0fFp6uLr5eVFWspMwGDqsb2lT2fG/YhVJHBpArYPjNkxnqxTbKUq9tpjaJHJVN0mximIabuJustATAGEDLwt30XgBulLekCbdgMjbZ7XmqIFTKHhtOjaArotF/mO/Xj4iTt4XpCu/NII9mCy2d45W93DijkRgL2n/hbx2bHweLIT2fpYlW4G0XjpfqDqe/xS1hFVqPliBW3GhTqlM0bXkV9kY5p83xZmw8Z22dhOSL8vy+IwmCohaSy1WRKxyVYVT00cxEitgpH6OKpMxkIKRMwrZoPHLoVVr6Bjxf3Y+NQDPOcQzPggas3KwtnqHlYcsYzv/8VZV63pqOaTd8RmDoXoJDKc+XRHMxyfrjtFTGYj2jGzMiMFwmQtDh1sq90IpThNtiR9QzOdcDGF5noe2u0AU5N0N09VMTU6AMM+HXn/LPr/C9CbnA2zeSIO7QI2bd8KR6lBZxosW+1Oh6SszhjMvqdglDYimJ5Gd2K8+dHbNx/2tYdmb/fI4gNffftF433aT9qdFhaba2EEL6cGz/wmjS7dA9LpIJxUei4lInuOja2jX8TQ6nEEnsOAbKTB9cD0FA4dUrGk83Xoy50Lv60j8nVSTwZ4uhjJbuUmFbq8RGNQVhiWdYk+E/j5jnU4dXU+DcZCVYUBFci+Bn09uOua78qqmxKADivmRAAfvGVt6WBOb7YKCk5d8Br4o/8tXSsoXQCW7sicXRLZkfSX7mLD9ofQu/wBxOU9iD3aChurXuHRrTOwpOsKuI08bDeEL0KktUjfkUJmJEIUZi9iVchlJbBLPJEyZfXfbsPGluR/oKPLQEKXJc/W8jzvLKX7xhvfdfN1aWUPM+YkBsA3ejX688jzMTL1MN3LJEK2nvjtHBtKFmktmwralQp+9sQXMXDOnWhbO9JNeetVH2NbT8YJWI+F8ZWoHAKmqzU02w4cV/ZHZyCl24qDGBFjjKxNF0p+INsyM39QJa6ItjsuWRPQOsBAbDNgBy6Fw/yCAlrbu/zlszU97JgTAXzhHd/a965VZ367wyblq0/CK91FmsnGY6PJ0qGVRhu3/vir8Of/byw450mMTx9C2Pawb7uL+e7v42V970BjkklYvUllpuDImKT3VGWMSCiEQJY4IyVN6Kp8MiPPbcC1PbqxBiJ+jgMGfsWlX6tjaLAr3XVWd2kBdEU9bVpQO/7ebFUPO+bEBQke3f6mPxzFms98YvMTQEFDV+Ns7N/WTbYzglMuUOHl9qLdZAOTqYB+e3q7hlPnrUPUkkTJBdO4NGfwY/JTWo50ZyeyE24osUMWFpf4IUuEywN40lxqPu0idW2kVnRREfY+9iX0XWJTWG7q9oq6jotz8/Fm45T8Re9ZL/2Dhx1zJoAHn3z9cE+sHnjvEzpamoPYMJDLmWkmKlrr+2wuUssOs4TKPgcrSp9EYDPTZUNb9N8xG1RiRED3EvMlTCmgAEwKRWKA9GGLgFS6G+F6EswVERpv2VR87H7wK1hyFdCcrPHa/I4H5XWSgriAO//gB0esXeYmBhAb7tYrsVrDAiZHsn9z3HQxPVFBfaKK9nQLDv2ySnfQorYnO1disuoyeZJjSRntOmrtBjPZafr9BllRA4lNWkkqGnstJAH/9qt81RkD6JaYHySJA5VZceXA/aSat6H8+ioqB8coPFqDH8GiQHUG+D7DOqKPJefMAgQf+swrnqr36yc8StfgUwMjBkqpUMjAKcmXxqQKeg6tHzjoXvF+5Aq9KUtS6HZCpsvkNZIopMmXLBoue7kndD3SPR2GTMroguiTGF8mmT2PonxCDdOTT6WjIBJaT6wnKGklWpSFHsaRpYXS5pv+8IerWYnDTj+fxpwK4OJrV60OTu3cUCuR8UTCXigILYEhPt0lI3FiaHRF6MxjeW4JDm7xGWC7yXQs0kYZtkKuz/gA+nnVYsMnNlQzhJrz0DWkwNaqdFu0qIZD99Rk1l2ASglqqg51PMSQpyLX7MTY1CEMzcuN3n/Hk/NnanbkMKcCELz5A2de12P1fPneR7egUfNgKyGUBUUMrO6Hw0b1wxC2xwaWjf5NWXW9SIWnIKjpKgUgwVah5ssALoQKDLqcSLovSHNVWoYua1FTu2XfG3cLhbyvSkFoMHL8zkhgmQUmHswJ+s23PvajA7fMVuuIYc4FIJBt8fdO2970pEc3U4bdsGHlNNLHAJVWG6EVwVxWRG5pFxxmsxH9dY4ZK8MuYloM24+faAny4EbCGpMpqnzqYvQRHfamUVhejMXzEyxfaKHulPDAY1V0dBR5Pi2COW9fV+GVG+87cO9slY4YjgoBCNZcNPDT8dHgQlnyOK+r8G0fb75iAKct95hk5fHPP25jdCJAg5w9mkfKuKoPNnMHVVZwJ7WUUCAUM6GlhFoA8yBgb64wuFLTKbSA5ZqGPPiXJ18sIzbhOBR4yUS539q8b8PUGlaDpRxZHDUCWHl+z8rqiLJFqmTTZ3eVNeikh4oSoCj7kjFrnWqSWpKpROkuThE6V5egDct+M3Q1ugy0ojeBB/cJZswHxO/TJdFFGZaJnu4OuiQdDbEoZru27EEQh22zqF+1alHzznvuSZ//HHEcNQIQLDmt7wKv7dxj21q6g0a5lEeVydj5rzgLv3h4O1xfKGWEgaXlVOsjUshq3cfg/DwTNh2uG6Lt1mBpHWizoRVNh5AhyZZFOJKjKbGyp3+wUz106MBZzRFUeNkjxnh+GY4qAQiGzxvOByPNwY5y4a561d7uR4Gjq2pXZ3/n6zS6kMF5OqrTaNqtdodiGlg43HFrux5cb5ZK8wI/OPtApfntUkPrbhvNS/p6Bra1GrUFMPRHUHXr73xntbl+/ZF3M8cELnzzqpNf/pqTv3LeFctPkL9X/9ri9557bk85/TFDhgwZMmTIkCFDhgwZMmTIkCFDhgwZMmTIkCFDhgwZMmTIkCFDhgwZMmTIkCFDhgwZMmTIkCFDhgwZMmTIkCFDhgwZMmTIkCFDhgwZMmTIkGEucdQtqXWsIUkShUi+v/n75zea3imIlJ2RkT+j1rDnF4rdeSNXPNmOrQ0J/LMMVelKIk3Wd9a6CvqSWis+gDguQQ2qslBn3tCgxlEcKblveGrhMYQhXLcFhC1MHdyLvq4cgqBWS8yOXX/4G7/ZnK1ChudAZgS/Anzh55/uzpvGH/iue0FUMB6o+qHnK4XTVc18dWBqlmrIcptQZLVmWZg2UWeWYZatvWTdd9mILt3uj9/FiSz6bcBPIgongaLIUs1iTPw9kv1l9XSnEI0HmonsN65D9tw0ddl9UIWpWLJ4IS8WJXoSOHpoh3Fcbyju1EE1cu7tL/V6Lfg/vf7MP/7RbPWPe2RG8CJw08YvdI8F7euaif9rrhlf2s4rhq/K/h0qgkRLlzWV9cUNLYGlR+l6tYYiS51SZRNZdVmWxZ7dx1QMQYmo0AaCVM9l/yLZ444/8n/Z/zSSVf1nDSRR1XQHSNnBK5KtdESE6f8qDUVqF8EOHCi8huz2LltsyjZustVOuuI/66WHCfJ2EhUqPvricqxGyY1Dr990/ZXKrbItzHGHzAieB265Za328PKVZ6iG9olKHL9yzCsWw3CeUtLno7e4GB16P323QcWku491emNQ+We8vEsv33SfgK3ch0KHA0sxZD1soUn8V0Ves5BXZc14WahZ9vybWQBV0zT4LMGbfYWJP7OYPz+L0GRjMFlRW/6TKMEgIXEjVXaB7FtLi+GvfKdByN7idujDS9e89Wc2CqOxhq5Cg8ihK0w2aErx/fkfVR5av379cbUKq7Rnhl+CdevWqdHl0ZWOnvvLkbg4rKur1KHcqSgpPamiyTatwmJkY3yVCmbpGkzqXx4hevJCb2T7QA02tbNBZdt88N/QsfgpGkMLqk5l5e8GPXWHUUBAvmNp9Nm0i5D/yMaZJn8Tz5/uiE1qZKa1IkGSyMAfZNtCWeXcY1SIZBOd1OSUlGJJpGEQgi6RR7VYSZ11NGQfHtYuQi1y0fTqaI+UcFLX21DQuqExqLhxDb67YTqpj3/khsve/bX0kscBMiP4T7hh/w15KOaNo07y1mprpT4/fzqMKJcqkiiXOFhxk6KwwsFl9+5013D+rdIqVE1BrxVhsKxjvGpTsQzUyJV2tDahkdyJoQGWIZ6f54pyN0MbCr2+wbIN0qm8JtvPKVRuen9RaE1N99Y0dZMGZqCo5UipSK10I80jxO9L1JC9BAO+JMJIkBH6lG6Kze9S2iXfzRpRwnpWnQCTu7tw+qK3ww3FoOUgF0m6P9tIkgs2bQod+zWfvuzaybRhjmFkRjCLG+6/IR9b7o21jsG3jdknavP1NfS2Vko5RMHkf2mstMH4j3B14dfyLo5YooHQHNJ/fiebCAIl06THjen9I3h+Ew/v/l84aXWRCm/QmBS0fQdtNaCC+jQqBTndQoGeW3bhEjIVRnFKlwLPQzFXQJ6JcI/RQUMwGHVoCPxNkmRDjIoGkTPyKe0J+F/da6LhtTEZuqhGNtokV6Ek1IwIUu+WH6G+vxtrhq9EPYjhS1LDm5RdxOLUGKZhBTvuaNUmrv7cm95Tk9s+ViFyO+7xufs/caWdVx96Mtd3hhK+Ru2NV9AATHJmJqFMIqmL5OQzG7LL9nSyzZBszqukvF6ignyXfqCS8Z3HywbudkBqQ4UT75zPadg58Ui6a4IcI8mvwg9e4qbbXrOINCcQYxN1lN/LagHz8t3kRLIrWgFDuTL6rTKNwEpfBRpNngZRMi2UjRw6lTzmWV2MGCosJtBCsWQPQif24NAwZJd+2Z1fNhiRqNWouOgvr2LCbMDnDUjUkLpKbgM6gCDOn9hlTL/yzddecvedX73tmDWE494IPv/AJy4b1e3vVHuWGXnvdShEfVRIUXgmjcIhUv8oipGSoJm/+Zks5T8aTxQ4oWdOI4IYhEQJliHWEPGz7NGVz+vYuv8hDA3xb/6kCgWiAtukOtI7JLtau3EEh4raptLK5poGjWRAMRmJJImN0ZvrYJQQTz5TH18S3cinsfn0/A4mnRomgirG3QpGnSpfdVRiG83YQVN2WWXZgez/zvKFGonya/4ALKOHkYEJuHTByi2y7DjNtNkOamGR1t6z9vw3rrnrnu/ce0xSo+PaCG64/0+vPRC3vh0uXKo1Jk9FJ5ZQ3anEVP5Q9sandxRdSOmQGAC1V0zCUJmUio7I0fJBfuUhaRQQrp9qkjB7AfMGfqfTM+/Y+zgGhxX4VHrp5lSUEI2gDWHuT/dNkiil+YGcI/1IkhtIeaLssp9yi8ouRtIMqNzk/A2+13wbjchBnYou+/RPBU1MhE1SIX7mS4zApZFF8opTf89asXxyt/qYgqGupWk0ctM9qITW8Q+JGKxUHJlwrahDae5622mvX3bbI7dtnEoregzhuDWCG+7+4z/bH9U+M92p6MBJKIVnMzGl92eTRKF4/RlqkHY5UifEc4qSy7ZmoiTi5yUPEH1Pt83nB/lOlEeULO3FYVQQozFpNDpP3rf/CQwPa+T+WkqT0nLpdXUmwxYVv8h8oFsvoYs0yKAXJhsjlWHOIFsy6zqTaBctxUctaNEQfCq3izoT61rcpgE4NAQb02Fr5m/M5gKJBzvdcl/SZtkhWDRd7o1GYObBgIHh7pP4lQGHtEvqJHYtzxYk8ZZ7YcoAFOu5vBrdfd/N922T2zyWcFwawcd++NFTpmF/pVJivtnZA8NfCT2YT0W3qCTSE081p1JSB0QbUm8vHlrn37pEASq3KLxweklwRWFFeeKno0B6XHopYS4sNUQ5Z2D/gY1YuFBFgcf5/E26My3yegM6ebyFHI1AqJYdelRhoS2kOlRcleGop6MbFZfKzxzCYyLd4MuhQjt8b7G0NiOFx2NdRomQfL8VOim1kmcLiip3ZMJkzqDR+ALWX1Jvi3mP7MQfewMoMpfwmMTPPH4TA5VeJd47KZoS5nkTvlKZePKUi84f/tqDP9w6J/sWHi7Miur4wbrvfGBZYjfuaJp+p0fltswB+HaZQpehCHyjwknfvyijJKdpkkrFliig8HuyfB46EyHEmYvHnNkAn8Yjv4vWM1pI5JCXz7/FOPoKcdrrk08K6LJKKGk55JQc+rQy+lQmu4oFk8op3aZeagAhlVX2BKbHp0JPuTV6/SZCKnmL3l0iQIN836aiSy7R5nstaqdRQN59nq/SgE2VUSY2UeDnHuYhPVoRHWJsLNtleeXuCLsPPYqckfClptFLnnin3alsLzEf2eE29gfRMbhoWXN48eBMSx47OO6MwMnniu2iXnLkzvkymXgacYlKIRRFFFh+oAIIBaAhiEeUPvRYngGk2kCaMqv8aU8K8wd58spfU6WRlySU6cMq/iVPgiW1HSjSmEJyf+YBCemWzkKKDBcqlTxPAzP4iqjMIUsSGiRG4AYheXkEjUn1pOwwTirUILWRnKBNKtTw2/T4pDzMK3xSJZ3XlGcJkjyX9Dx6rTLmmZ0Y0LqwPD+Mk81hnFVchlNy89GjFmnkTLIVB/mBGg5N7EDRFJWXIRnSIyZGwHtiRIzkThgN8vm+HGPCWXKLxxJE4scN5Clwozb5p/XI7kuHIpAMuswI1fTB00wCHDBpTfiihlAZZ5onjQYxjYRRIqKCS5coTYOfZcTnDLUJZSwPT5NuVKFUopAyfCKnReikskt3qkdeLs8IZPxPO6TnDlyIMdYTB9N+AxNuFdNuE7V2O02084bOaMHklcreJkGKmUy7rGVA7q6LsjOSCb2RMUmmwr8ZTSxGl26liOGkCyu1Qaw2hvDavtNw2dAZWKH3YHmxjzmHRYrD5FwSZtdBV6+L7dMPo9Jssr40aLk/GkHa9Sv3xvKDJAdP79eigtmdNsoxhOMqJzjvQysWUgs/0yqi4Mt+0VaOqtQPxVvOhiimSa5GxRbJCx1IowAVQMhO+ifLSJ+48l2+k1GhqdLLMVQYOUK6Q2X4RE6oFosSMyqRaiQ0qod3b8TyxRYCzUPVb6Il3jwhraEXTzR6XZYltMvkZ6FYNo3EFVpEXi8RIeBLEmmhahE/C3XRVD39LBGnQK9dlqEYTLR7tDy6GA0kZ5l06tg0tQdb2yPY2tyH/fY0E2gaVuAgYP4RM7oYnTE2bN2D+R0nMBboNJC0BdL8JxHrJk3z1YOKVd/+mkveeO62n/3LQ8dMgnxcGcGKq9fEFPp1Tg6dIbPcmIagaEyMgxWkJ3kqIT0elVcGMVOz03PkUYE8A9Co3PJNypZnfko9fmoforzyt9AHfpbvRIlaPLkdKExgY4w1Peyb+im6hkOMuBWMBY10yIQkwaE8G6DC29L7E9EwqJw2I4Xwel/eqYAhE984kkSXkUouy/pJ0hrIMAfhbvzSDSS6OJjwGtjHa+xoj2NbYz/28X3cr2KU300wt6h4zbRseQooY5Ck5wiRjVJfE5u37UG3tYh3YkBJu4p5Dd6nS2NtKdugTe8yCnYwfu/tj9+VNsIxgOPKCF5zxbmLw1zywZah5H1yFZUed0HXYiiNYSp3kcogY/eFAFDLU0Wf9fr8J+0m5AehCAGVRx6CiYEEPCZNYHmkHCsP2ALSJoc6ZtOB2gwVDnXsF1v+FQMn1zEVV1AJmrCFisRUbFEwKrLw+jYNIPX+VHiHUcKVIQxSkTQPIaVieTKDICYdClPFl4doMlCPfzN/EINxAo+0jUbl2Gm5tB/WxadxMYFODYn5CMtUxNPz/Ih5ioxQ9X0SLZ6b653C3oO70BjPo1gi86GFy/OF8cYW6PnN0GsjaI0cmjz9wsXf3XDPvmOil2jWpx0f+MjX33NtrRD8Q72sqE6OyaulY1nvWXDHz6enX0TlIVemKqdj+MXdMgKk4EedibFkDZIcSwep/CwKIhFCvpGoIAYhCaUobpomi6KSajy0+WYsOWMvtIIwej+dJPP/0Sfyex4mI0dl6LTYYNrzlJ4vL6FoNC4quHR3igEGPg3LjeCIp/Z5Do2Mep7SFoUvoTDSfZuopEnS66OTkhWZX+RkiAW5oGmmD++k3gqNSx6KSbJtw6ER8Z6YpZtKLxoj3UjsPjqLGk44hRStegDlSdtNKvZFN/3RbQ9K0xwLOK6M4ANfv+qK0NS/O1VWNDfHm7fyWDRwAtxDp1MxzmSyKD36wt916t+MMQj7F69LSp82lprmCPwkf9Mw0r50Hic9SEKj0qRZPHTiYsvGBxCVH8PC1VUqMQ2ACi7GJLQLmoY8I5E8M2iIp/Y8RgMPTZfvrRheS0PiF1DQh9CZW4gOawG6CkPIWz3wPJ7v0ehItcTOJIlNFVrqznrJEGupt9RIkuf0OYHBKBFNYffIRuyeuAdmbwX984oo5w1eI09DYBSKmCMwYig0EJoSdN1Iy9VomSotpRsW+hvKTiXfOP2b7/r3trTpsYDjywhuent3aGgbp/LxsGvR+5oGyoVOzDcvgNI8h164Gx4pkahA2jKpcotDprfn3+L1pWtUlW5DoUZiJHyX5wNpwkwvXK2OY+O2H2DByVX0LG2Qz7dIOUg3GBG02EopmMxFSNwAzZaPyWpAJR7Egp5zMVA4DUm7AM9VSV1YC4kqpC2xZOA0T+p1qpwz+YBcU2IPkYjRzlRZDDeNZPyPp6cGIpYiCbsEHxnXJFHCiG3sH/k3TBg/wgCT9SKNIZQn03Ifs/cs0zQNlimD8RhQ0OcajzMPOf/237rdlsseK0jb8HjB73zu6rLdH2+ZtpJhnxzB06goVIgThk5DOHYaDOVcNgijQaKRhlPpRGuosDJWSHptLFM8rNBg6Q1S4TNR8DwXE9VRbNn1M/QsqmL+iR48ZQJB6JCiMK7QSFTpcaIGNyoxJkcS9OTXYNm8V9G7diN0DB4rOYTwddaHOYTLV6q8ciXRf1Fe/iMExmTkkCgkyhrJswuxDFFYoVCsL02Gv0lEmDnDZzkyhVNOEjolSYLMKuPpMLUA9cZ9GNW+j95hCwZvL33uwaOlt0m6XhkweayGvkDD+1ecvfGsRcrLli5d7/LrYwYzLX2cYO0ta7U+t/QJr6z8SS2uoa6nQ8VgUvqLF6/Bvi3L0F+6OP1OlXH6/F0MQKHipA+96BZFoavtNnbtfxL7px/CwlNsdAzLGJ0KE1afXrxFPZvpvxd6NTnpwK70YsW8N6JHPwG6zCXm77YdwpMEV/rreWw0m1ukUx4pFfHGqXtPFZ7/UGslqU0NisqvMTSpCY1MjpX6kgLJJByZmyznpgP7WO+ni5Hz+Us6X0CeX6hSFo3Aqz+Og+Gt6DipyO9k2qWMnkpPAAyZ6MM8ggVc1XcCTk1KP7P6yq++6KL14gmOGfBOjz9s3rXuj3TT+vQ/PPEkHnfJ16ncHhVraOBk+OOL4U+fiL6eU6hYBqkMFYXevjo9ggMTj8Hqq2LZah1avg7br8HxbSaqwYzy0oPrOr1v08HkPgtD5cuxuPMckHmzjIDHO4weQar45CSsyYwG+0KzhF7xsyS+8tRYiaW/iZ6Z5YoSx9LNQ42XaCBartA40xUoeJRMxJdnBnxLNV7Ok5d0f9ISeZrOyzFSyFAKqriWRoaQUeggJsb/GYMXaKg0ptIuUYl4MlNNxkMZLLBDyWEx8vjdU1/p25ONV19y5afu5cnHFI5LI3hi+6VvNSL3W2bH2eqnH96LzYlDRREK5DEsmOgp9qNoDMJrU7lT3hDCTaZTXi9dkElINRWqI8pKr27SWIRW+XaA1m4VvdZl6KXy6wH5vfT6kDbJU+h0CDaVWVQxlO5YKnOIADoVP5EHYkxAqeppHpD2h4pVsHwRUiw/EOmYJlF6+YJ0Jc0N5HupCw1B6iOaPFMSP6pM1+WA2WgiCNvjGNn0fQye50FfpqE23kqTZ3mgJ4dIOizTOmU4d4di4aS4EA6Vej/419d97ca0gGMMM61ynOGWWy4sDQ4bG/s6p5ceCM/Apx8/gGpeeuBlEolPjfNIUcxUcakK9LBUqnQKpHSDUt2oTzKykwcKeUZBLyIJDFQ3Glg69D4aTg8inwqpOPTQQi6EX9Ojszx5jiCKHMgEeRbEN5Yi/f00Kv4hvUzURbGElPOLhhs0FlliRSbiyAA74e0SE9KxSyxXlFaUXjqdhDJJFj/Tu8Xv+Z2kFb5bR23kMejqbix4WQk1bQx2sy0n0DjN1EjkSbVEEhnaLQZgMuEWc1pudUeWr1xz00dv+6a037GG49IIKGflr7/w6rPXnFm4fUlXZeArmwv4YZNqZKgIqIxkEOjq6iRFqKUrQcikdaEgMipTukFFR0XjGCBgax4KZh56K4/JezuwZM01VFgTjClUXvH5SjqsWiiQdKfKMGZ+SBfPkpgg/TuKHMfypHdJqLwo5sxQBfmf/9EYaIqstzw8E3ojyqrREOUzDUOGfdOTi7JL8QGplOtOIvFHoOdb6BmMYXTVmMuMkJIxkjEXSRfoksSa5ys0As3gSwyKhYhJ5fhvidFqUUd5XyHOX/q/f+9fj7l5BE/juDQCwSXvWF1sRLV7h9YsP32iQGXMKWhE6XoNpCniScUTyxNheltxzaKg6dNkUUD+T+NI0ie5MtOA8aIjwWBuGAfuOIDaVAEdQyuZPyxFzuxKB7aJggrVkKJCFjzLWiTHTa8l3awC8fQyDEK6YjWhPDSQ1MtL3ajcUWTzd4dleCyjTSV3UeiyoOciWKxDoDbRCKbhOm0oLo+hochqGPJATla1iFTWVc0hL9bCaGMmeQSTLrxJRoWWi7KuY6i/2+4e7r6+a0C9c6H9irFjfR0itsTxC4kIl75v1Z/2LOj7s6b03xsxak6IA9Oj8Om5zY4SwpwGvTMPtWRSgWSsTsDElwomvY1Ck8j3hZ4ItaG2wsiRVFlMnM0cdMuAbhhMK2WZFOnVkecLovwW6dHMcok+aZZ4Y4FlyMR8Ny2XRfICVGIZ0iDji5h8R74sh8LE2mUOQwVWeG3p/ky7RmkvQn/4A3MGGfUpRsd6iB01adqTHuKKzfwjQW+xA2W6/Lw8BEgstFsqmq02603DMzyUOku3PnTXzrfKr1KvYx3HtRHMQnnLW4Zz1TD/4eHB4YP7RsdPa1fsj7Tqnuq5EZNhem+ThmB1MJl1qWkBOnoKWLhkGFRP7Bw/BJvKpHQXYBR0JIZPwkLSQi1Mo4pEEN1Kubo8sEofsAnhoPJKaAgZGkx6f1FWmbOgSXTRyPKprEJ+pMdHYy4h0UbOlGxAlDuQqETNlyglXblmoCBo+vDG6dEnSbL4FsngJf4vPUHSpZp2q/KaCqkP0/CUegm503k+rZL1BAp5w7WKxsu3/WzkcTnzeEBmBP8Jl1916tvGxms3NethagTiuZOI2kFFlecFSSRjbej9ZaQPKVG6AJdOhU09svTUULHp9QNDR2zFsLoK0OeVofRYiDRRvJmcQobcyfyAhHx8ZtgDjSV15zNPf2k+TFClz4dCkvE9/E6CjSiuLLylBTSWkRbcvS3mI4wEPFeuL4OPOvM6li7Ko7+bxkUe1GoFOHTIx/g0I09oQqHSS57ieC4/G8gVmAEYvB7z43K5Y4OlFC57/P4dI2mDHAfIjOCX4NQLez9nN3B9uzGjXKK1MqlGFqWSZVAsek3L9FEuaejqjJAv0Fh8Fbato+2b8OmpLSbL7YaKWs1F2yONESVnQTKZK+7UYCwuAD30ytQ8RcbrSF8+DUq6Pvlt2jUqyzXKJB+5vkFub3g67F1NRGNCjUhdaCKmIf/yeOE/NAKTdEynp0+fPtMwA39GyBKANFIz6VaVKZtMKWjMAQtm0syvS2XjF4ahf2zPpsqPeTgLO36QGcEvh778jMG/cG3vt6MwzEd0w4EjSkZFpZKK0hjk+6KwQiWE6pimjgLzB8cN4TFZNo0CWu0GIuYWiYzXp6omNCCT1GrB/AGMTYyis6+IWHeh5mk4iYpcUbpjIzj03BppjmcH9PqkPtTkUmLCc3O8vgW7UUsjhC+azbrJszeB9CClS0HSzUueED796FmimFAwMUKVNUrCR0iuNtMyvkyL2d1Y3mjgHoae4xSZETw71BNOKPVGBetd7XZwWujitdSjIenRkaYTYiPURbTHoNeWIcoyFHlmIBqpEhW+K5+jd6bBMB/w1QClYpGJrYx7FtdMRaXSl+i95TmBpul3GcVCfxSpa0Iv0UPSLbtpV7zA+V9JHA6aeukVmm6s9OI2jU+HCTPSlURr2q6r6toG1mWelii3BoE7GCdKzTKMWx3bnQpyUd00usp9hWJrQQ8m77prp/TgZphFZgQvEBdeeKE+1tg90GrGqh60Wo2GdHoKqgjzHXpvf+msvr7CXxuWdlrkysMsYHAwf6umRrcd2Bc+0W7X3xsEwYcLluVFavSNfI/1vaFu3LcnKLW33rqV1jGDlWtXmqemn7ZGt946k94KVq5cSea+FWvXIly/HgmPM/K7tyaPPso8OsOLQmYEhwmvf/0JVgWw5PNDd+2UrZP+g2fLbzv5vjPzyBkyZMiQIUOGDBkyZMiQIUOGDBkyZMiQIUOGDBkyZMiQIUOGDBkyZMiQIUOGDBkyZMiQIUOGDBkyZMiQIUOGDBkyZMiQIUOGDBkyZMiQIUOGDBkyZDhyAP4vp94f6lV3KzYAAAAASUVORK5CYII="/>
          <p:cNvSpPr>
            <a:spLocks noChangeAspect="1" noChangeArrowheads="1"/>
          </p:cNvSpPr>
          <p:nvPr/>
        </p:nvSpPr>
        <p:spPr bwMode="auto">
          <a:xfrm>
            <a:off x="2190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8436" name="AutoShape 4" descr="data:image/png;base64,%20iVBORw0KGgoAAAANSUhEUgAAAMEAAACRCAYAAAENy+z9AAAAAXNSR0IArs4c6QAAAARnQU1BAACxjwv8YQUAAAAJcEhZcwAADsMAAA7DAcdvqGQAAD2qSURBVHhe7b0HvGVleS7+rL7b2aefOWfmTAcGhmGGLlEEQVEBidHroIgFJRJLQky8MeVqJmM0GhOSeOO1BG9iQy9gYhQCaFREadKnz8D0cvrZfa9e7vOuc8j//hLpzpz5z6wH9ux99l7rW9/63va83/oKMrwQKLPvzwufuuvvfxwOnnlR288pw0bB14PHTvnguVfvnv35GfG8LnL1Q99ITi1djVPKMe7zPwNFNTBgdKDF38L6e/GplblnLUedfX9G/MXPP/rYoLoWUeBhXyuBHYZYpndihTYALQjRqDyO63+0J5k9/JfiOS8ytfjEM+IoQczPrTDBSXof7mvvwfeqj2LMq0Ab/AUivXvm4GfAc15ksh3CixXUPKDphHjI3oOJ+jSq9QYmpqcxOvEkHE+q8Mx4Tpm89ifXJAuS/wlVSbDHuB65qXdj+uAgkkSFz/vbt/cvsHD1GDZe86NnLOs57+QNegFbgmtw3+ib4P7it3Fwm4bq6C7UD2xF+9BmlPqegDUdzR79y/Gcd3LFtavm3Xvf3rHyW5eh6QYIDAWGHSJpOPDubqBfN7Bvx9SzlvOcFxEMnVj+jmJr/63tR8h3qsiX8mhOtxGHUa0y2n52qWfIkOE4wPNyJU/ji0/82NsXFY0uxpFyfX/rgxdcXJ796RnxvC7wqS1R0m/E2KJ9Gl1mCYaiw2Hs82FAPXQ5/vK8Rc9YznO69T/eaCc1BqY2I2CXWsQeexLn5pbgDH0+WlEVvjF/9shfjme9wA33/17etTWYasgQG2MwmYf5egf+deoB3FF/DMuVLjiM7b/9vf+xdPaU/4JnvcBTk/VDdhzDDVU0GWJ3R7uxpbYf+xuT8Ost/Hz/Y9hb/yz89sSu2VP+C55VBtf+n6v2Jf3/sKhgqrjjnr/BwnO2wxz7c9TrHmmPAsf1YM/779j5zn9/xnKeU8ir/uXSJIojxBvOwWDn5Rir1aFFHhI2Wau2DcqJ38X+jz7y4i9w+bvOSX4RjSGclwPygEZhRy0fVqzB/14dg8NGuO2hcWP28P+C57yAoGteKRlaMAg3qSGXMxlOA8R+gnKv9e7tjx76+uxhGTJkyJDh+bnV54t1j3ziDU8k+m1d5uuYxezBafMnoENir4ERv4JWEgBJjIRX9YVBBG3Mn07wmXP+/CXV41dyE29/+LvJcvP1SBjuSwyrlhbzBYxaX0A1bqGk5DGv0IVTjH50m50Yzg/hnqnN2MAb63ffjcmaAn/vlz73t2uv//BskS8IL/kmrtnyB0mPsx4Rb6BDTWDqIE/jS1URmf+Iql5HTrNQCZroUnLpBduRjwrIWuIA/siJ6C2+i1G5hs9f3P+i6vOcXO/Z8Ds3X7M1Z52MKGR9yDuCWIUdKLCjBAVFwYDVDTVSUPebaAU2dtgj2O9MIUcl+9Dgxbgkfwr0nj3IKTEi3ugHv3P97bNFvyC8JEm8+1tXhV3n/prmjrwXCdVIY2kqlcpLVGx6/HYsePlPESYRWk4LUxUXo7tNnNx3KZb2LcbYxG5sqn4Ta1bMx0F7Gr3lhViytzb9tffd3Ddb/PPGS7qJa2+8tmfvQHM6H/wu5pVPwdiBpxCf+k+YmJpE+6kzcVr3WoxV2/DiBL7vI0k03mQIP0l44Yh3rGD6qZthrHkYfWYBj33gJy+qPi/pJgTf/Ok7kvU79yGKIviBjyBQ4d5zOoZXXwHVbyMMQr5i6htvQqHeMRNo+FuRX7EJ3vQEEkNFp2vh/PlD5/zj79/5yGyxLwgv+SYEl7xjdXHDg/taOrOMD7zLxJ4DBXz3xxVoZ/Ui7PKh0cXGVDFNUeHfPg6dXD5vqYipf81WhMWn9q3c8rN922aLe8H4ldzEf8batdD2V07+vBs6f9yFfa177qEOZciQIUOGDBkyZDiiOCxEb926deqKtec1R6NCbio2lTBUFVOzkj61FCT1cZj+5A8Gqje96corb332p7fPA7/SG/idLX8e7mucoA12rEK5fDuWWb3QFQOVyMFo0IDCTC7kJcnKEUka4bo4cYd72R/9+mfvnC3iBeNXcgN/v+9LX6+0rn4nEhNdmoazBhJ8Y9M96FzyMH9VoDNfSOIQJb3EdDREwO8UxcIBr4n5rQ8hnP7G6z978XU/mCntheEldQII/u7nn/zWZOOad0ahhZAK4UUhNk4CJ88/G516EbXQhslkZ5HWg1d1rsBVA6/AW/vP5rEOyqqFONYRG79x12xxLxgv+QYeL66+yvEBm6mlksRp6zpxjJJV4Hcu82Yfo94U8+YIbuhiR/0AHpneBTvxECgeVSlh5lbAR//xw7fNFvmC8JJuYP2PP/KNPryKlYyZUlJV+F1A5Q4TQI8kxdQxZPWgVy/DNhTcW9uG+1tP4lF7F2pBk/l0G715PU3l/BNf8Ya00BeIl3QDO3OtdyQR9ZkGaaj8hxVXqC78Bif3K+hjxecpHZgKmxhzq9jljGPMb6AdeRjWupDnDeoJb4RlRe6qmUJfIF7SDTg8O47pB6gGMoBGBueI+hSUBDnekBM4GAlq0DUdB9rjiGgjFo+7tPs0XNa9GpET4IHKNyk1FUFYnC31heEleaEr7vvNZIn2twgSHaaqsNKJ9ArBoigq1SdhL7gJduig4blQeZMqTPRqOd5vDNsPqGJy4waKjY/TJsbxnctXveD6vCQJSF9RRCONWWs/iNCiMftuhHobGO++EZWWDa/twm7a2LptHHs3DKB56FLEI5fj4Z+EODgxgonaJDYF12Ii+NRsqS8ML0kCr73r7cmK4p+gHS6iLvMLSqFl26j0fgqOXcHe7cDK8sfQrGu8UWo67SVhq8c0GpdeK68BU70fgRbGtBUTP3/3HUdWAu+atxw7ws/AswNWLsTDu/8eu4yPYOrQPgyNrMdS76OoTlIC7RpafPlOne9VtJstxE4DrcY4nIaHpOnijxac86zj9J4JL0kCmza/Zvya7eaAki/AZ8Dy2j5KuQ50j34CttOmgQMtvgeMByotWKKxGiUI1AiGotF4P492dx2dpoVz0P/Vr//B998zW/Tzxku6gff+5YqOJ8pDjZoewWOQojWjuzyAeNe1jL5UEzdEEvlpHyqVhwYr/acN5Jduw2TrQcQ05O58D05Syrj9z5552N+z4SXdgODyq9e4W7YfsqZNBSe+aQV2V8agBAZ0nS1MHdckyLHeOm8wIYuLHQda04T/00mYeRXFYhF7t46+6Hq85BsQLD6jO3GmEyxdaOH9b+nAJ/+pgVEac+6iPnmcBkWiMl1t8xdj6LQVxB5VSVVhuzTkHg0TuxpzewMrV/aXxhtBs5wrotChYWqyjUR3MLigD9OVJkyddCF2EfkGAxYptRfAKJSqUXVi8fQ0mrPFHD14+aUr3r927UpzzcsXvG/2qwwZMmTIkCFDhgwZMmTIkCFDhgxHNX4l/VxziUSeFBH/8Oij2kA+umBnLdxU3ry5etJ1JyUXKRfJw6yjHke9EG64/9NrvVzw7XZeR02NFE1PVJmDl9fz8CMfrhLCgolQk+HrSdo76yTSuZ8gSHyWkCCn6FDDBIpuwEg0GL6b5AMl7nKSz2Ov/eSfvO2GL8xcbW5w1Alh3YPrVk4axn2T0cu6VnSeBz3OI2TDyiyNTj1OFzd4dORr6Fx6ECFbXCY3mJGKXKEALwjT4QOqofBdJjrE8BWF1sKPvFN50mKoBahKHk7souJMIpxciUXl1Umw9+dn/92vv/+x2WocURw1Qvjslr/+/q7wFVcs0k5HCA2WqvHbGBpbUBpPp6aXtZDarmGPPYKk8xYYuoUpGR2DCF16CQodk66Y8jgb89CJXstMH/nqtISEwmhENsbCNmrylEm10HADDIfXoe4qiP0WNGeD9+kLX5mbqdGRw5wL4etP/NXAzs7ceNR8F5Qkh1DmT7ExFTaaTk3PydgM1rKkKVBpDRFVOmeFGFe/BEszMOpP0iWJsDRai4UzS4vgxxEWaD0o5nLUeoqBQjTlWHsKh7wWtkeTsKOYhqKht3kV2lE3rSVGZDvoSh6P153/Kp3XfFEPVF8M5lQId9+9Tv92sR6Y5u+ikAwhDujT2WixjMRgzXQ1Tgc4iEDSdwpH5X/lPDASfxEtxaHVuGjGPvXdQIdmMT4YKPJV4meTgonZljJxJkhC1BSPllOHx/JVWoeGHNq7TsSyoStQbcdQ6MJCCslofin4uzeuN2eredghNj9n6Lh2lactWKaarZcjjjR5Dp2OLTCpG+J+DP4lVsGwysZO0ilXMg9pQZEfot38LUGBbqjEuCCT4Vr08/XARke+A+PeNEbjNqbpfsbjFiaCGiqBzGwK04FPecWCG7mw8ioGzDNQc2hpFJmMLYqMLu2Ui/Svbfjeo7W0oocZcs9zgt+9+dq3Tim+rikFCsCkAGgFbGAqPGtF/WWwjencZ8bqRYgoIFNcC6t8Uo+YREKtpyB5Qug7aPNVddqpMHY2D2IyaGLCq6Iqmh86PE/DQq0LZxeW4PLOM/E7i1+LgcSCqk/hF5tuR1GNSAAobFpIFA4iX+59TVrRI4A5E0KohV/xaYeVFluX/pg6mFJMn5oYyrgRfk1+QwEo/E6FT2lEZD5xEmDrFP036ec+dwobmvswnbRQ85vpb+M2Nd5pouU5iFiYjEvxPZ+XiFGhq9lTHcU9k5vw2c23YE9rCvV2BcVlj2L7vgfgyPQ5Ulk3NqD4YzfO1PTwY85iwnW3vDM6NF9TT5x3HuKpq+BE4nSoE/T/4hPyfAv4En+pUziRxIq0ujE2PfVJLFhjo0WWI+f4oUfKyQbkbzk1l7qUnFhRorBh3XRcjZiSRNqcpkExNOR5nM7jVdWA5/toM2Yc2LoUpwxejf2Nb2FV8iS+8b6bREnltMOKORPC+771Tu9QH8ye+UvQVf8wNb6QjmHT6U6UdAaqNJpMuqUA+LfGBOz+h/4NJ170KF1PlW4rRoGcn74Gmw9OwgxWYmn/62C4C2A7lEKco5sTQYjoRFQzoxc1XYOWJnY29uy6GfHiBzCvq4iGZ5MQ8DceXaD1rbDNd970vn/+5kxtDy/mTAgf/Nrba7t7o86IidWS8mUIG5fROeoMxmwEXUUxn6DpAPc+9mP0nvkEYusQ2vY0tMDAwd0GTut/D3LBCjQbNmoMsJEXMTFjKOcdqUJvJTsTq1JpH2IF/BxTmBLpZZhoFPow4gCOtwGtwVsoHJ+UWCfttfBragd+r7jKWnXlekm5DzvmTAiC7dvfmPz+RgVT1M7FC0/Cxts64fomOhZVMe/0KtzmNGzXJodnwGyGKNbegnmF89BoMdlKPDoTBlHmBFHk0yCo/YwJMiVaBiBrTPZixZcYz/gzE2DY9EzcRA60MSkzOARz8V2YaO1nQqgy+VPQy2z6Y6te9e+/fvGfvna2mocdcyqEb9x86bZTV4Unv3cD3QO1VIKiLHso80MS+nNxStJwVruEee2PoxWwJdmAQl2dKEDCYO1L46eDQD02uAyI4zvPYmRlbNBYDgUl4qKJ8FsyqQqqEz/FogtcHJraS+1X+ZtGAWi0QAX9ahGlVrl4+/rb7ZlaHn7MqRAI5bKPnv3U2FJreYtMxtMCBmM2MgOn35TEiW7EC6jRChYtWAZvW4DJeplJVTcTMHp6j+LImakwoEdQDQojaEAvJejo4+9FF+34EJwaLcRvwQ8CGJEBzWCiRovpHk8w3xjAwSfHoVttLJ6fH7jrOzsnZ+t2xDDXQkhx3luG84Uo/3ujB1qfCgLmvlqObqmFgpXDeEV4PoXTE6N4aj+Usg6X1mCGEsD5PemTQW8Ti1sSl5IGYGo2/X5A2eS1AloPjkCZjtCV97BisYaB/g7c/UCbgmQZmsECQnR25qOdj4xJHnfEcVQI4WksWdPbtGtRyXMC5Oge8jmyIjaQTlpp6WXU7TbqrThNvHw2tdqpYunrOunTpdOOMZQuJy+BvljG5u+OodVuw5JlZWhJ5bKJcrETUxNN5PImmiwr8MXKon8vDWlXjz3ROuIW8DSOKiE8jZ4TespduvXqlu39ne+7D1DHUSyUruwdKiulHLPkjjz27qswyCbonN+RJE7zN8vFrrsqjeASu+mMTLb8B/tLXW9KLPdALlGWMGh/3/Qi1/NCdceO6aNvsHSGDBkyZMiQIUOGDBkyZMiQIUOGDBkyZMiQIUOGDBkyZMiQIUOGDBkyEEflgK4Xii8/8mWjO/cKJWk0tJpphsCj+K2zfyuY/fmoxv8vBJAk61RFWR9//F/+8v0D8xZcUcj1vNY2imgnmtpM0mmyShzKsFA1nWsgs/fzai4yEcZG4CGyp6AH9niQND9UMtsPXnvBtXM2hPE/46gWwLq71+U689bt9WJ0cdNQYs+INZkrAFVFUc2hHtlItCSdDC7zk4JoZvuEII7gxQE/RzD5Q14xZPA8j1NkHC+sIIyKjbit76n9Txfx33zm6i9W0wvOAY5aAXxswycfPKAp54zVy2pX7mSUrWHEcROI78O8Xh+L8n1w/AA5TSbOyoryIWqxjUboI0hk0XXwpcBLZO6xAtmlMFbNdBS2HwXpXIainWBoIvE+9upPHvHZ+E/jqBPAx+77+J3bjL7XLii9Re1VBiCbJsjcs35DhaEqqCcOJozPwUWAJIrRp3ekU2NlbpLsSiCO3+evIRtZ9uVoyyQP/hIlcbphp0y7Bd/HnBFEbQXz9LfBbDwx8emXvWWQjSGGdERx1Ajg5v035B9zMeWHby7Mw3x4bDZZlyJHd2OpCRZaHjqLBjZOJ9gR/A3y5QR5TU9n33SoMp/YSKfNOn4rXR7B0nIwVY2CCGHL9CZFT4WiUVyholJEMZ7aYWH14DtljiyC5j2H/urCNwzPVueIYc7mIP+/WHf/DT33eqVGzruu0BXPZ1Blo1MZDfpwhS5DVlafDFXsq8p8sQTV8RBFJQ/fp89XZbJfBJUaDjawFesoaR1YrPdgkdmPk/PDOLewDKdZQ1igd9ECxBpkErmCQlygS5KdCnQkxnkLPv6Dr541W6UjhjkXwD/t+adc1IfxTu+tehxbCH1qJ11LM5C1+memrrbpr92A2iyMR7S8KTMkZW4yfTsDb0s2bo0oNAbjMpt2IRnSAqsLSwt9WFYaxFmdJ/K1DOf1LkGJZ8k2NrHMwtFc5HQdsu4R1Dxc8+SHZqt1xDDnApga37VppHGmrkT5dPsVaXAqdvpZEKQTt2WdIQoilgl78rlITdaQN0WP6feVEJWwyaZX0UkK2mOVaTmyrEICP3Qx7Uxh2p3GoWaF57P8xIcTOVANh45OgR3K7EwKU5mv/tUdf/vDmSsfGcypAD71o+vnjXTmThiwzkqXP5Cdijxqu2i5zJiU+cFsHzY4LSGt6sx0cN/TGCOcdFqrrNYlMy+bYRstsiDF1NH22ik9nWrXGWxr2N2awO7mJPa0K6hGLV7L46uFQg8DNMsP001TaF1KEVVj3mvWrl17xBZKmVMBOIbx93FhIRSZqRfG6fJmCf0/W1ymiqWcRFZioUwoFOH4M7Pji3GOPt+gW6IGk1rKYlK9Zjm1jprXxAFq+7bGAey3p/ka59+T2O1NYJ8/iUrUpFV5qaCNgiy/Q9HSUhS6N0oNtnaCMvyGvvNnanj4MZcCUCZNb63X7ks13eUXMs01IYEX/q5TCOKbSWDSCXpiFUIlxQnpkY4uJmKyUJSsRTSPwbVEByQbksn2V1MB3U7SxGhcx2jSwBhfU8whamx8l9ovLk0N7VSYXtyGQcuTOsRkXF7cC7Wj/BszVTz8mDMBfPwn11/c4NVju5NMhMmUBNVEtmBJ2DDRfyxVINmrzLqXxaLEKMQnlTSD1DNHQVkoMx7IhO063Y9NdyS7YckOcNOko5IpNwM/3ay/4dvwKE3x+blEZ07RSUtoYfvBTTOTwcUAWLqZ5FFJtGvTSx0BzJkAvCD+G9mZXQk66XZmVrYUIbDNU/cjwVIqJxPq/YTOhy0k3QxCN0VIBQqgrOpMxErI0W2J5svudhHpUSNx0WKQrfhNMiiX/l4WDIxpJSpKpJ4LrW7060zfWHbN3YFOU4I9hcwLyxzlvu7lM7I+ApgzAVRDd1VAP5wzyefZsOJcBNJrE0tQjMlMqPmyj6EsayMi6mDj5wy6KVJUiQiSZNXsSqrhKoUiE8L9hC/+56TrFrGsmLkBuX8f84Yl+gDWFBfhdf1rcHZpWRrA5y1l7GEuwStRAcTS+KnY9eJ2vHsRmBMBXPflNxQ8I1YTanDMwCdtzyQAgWgq/5CXuANpdJ9VFM2Wvh1TV1GmS3LJcEIea5PPVzQeRd9tGhYKwoBCDy4zW1nPLgxFn1Vai4lBowuXzF+NM3uWYKQ5gacqB2eW01Sm8eiOR9Icg7JmnGFcCCwF69YdkbaZEwFYhf4lwt3p6Rn0ZtxKm1ouPj8RZ8zvJR+QZSTEAkRCkg84TA6k+zm0QowFNYw6FboeWYmrhSrpZtVhkA1IMan9MoNeSrIpjHq7iadao/jmkz/Ft3bejdtGHsGW9j7YdhsNtwq388F0jaOY/k4WH6mT1n7m5Mpnpa6HG3MigPJA0fFp6uLr5eVFWspMwGDqsb2lT2fG/YhVJHBpArYPjNkxnqxTbKUq9tpjaJHJVN0mximIabuJustATAGEDLwt30XgBulLekCbdgMjbZ7XmqIFTKHhtOjaArotF/mO/Xj4iTt4XpCu/NII9mCy2d45W93DijkRgL2n/hbx2bHweLIT2fpYlW4G0XjpfqDqe/xS1hFVqPliBW3GhTqlM0bXkV9kY5p83xZmw8Z22dhOSL8vy+IwmCohaSy1WRKxyVYVT00cxEitgpH6OKpMxkIKRMwrZoPHLoVVr6Bjxf3Y+NQDPOcQzPggas3KwtnqHlYcsYzv/8VZV63pqOaTd8RmDoXoJDKc+XRHMxyfrjtFTGYj2jGzMiMFwmQtDh1sq90IpThNtiR9QzOdcDGF5noe2u0AU5N0N09VMTU6AMM+HXn/LPr/C9CbnA2zeSIO7QI2bd8KR6lBZxosW+1Oh6SszhjMvqdglDYimJ5Gd2K8+dHbNx/2tYdmb/fI4gNffftF433aT9qdFhaba2EEL6cGz/wmjS7dA9LpIJxUei4lInuOja2jX8TQ6nEEnsOAbKTB9cD0FA4dUrGk83Xoy50Lv60j8nVSTwZ4uhjJbuUmFbq8RGNQVhiWdYk+E/j5jnU4dXU+DcZCVYUBFci+Bn09uOua78qqmxKADivmRAAfvGVt6WBOb7YKCk5d8Br4o/8tXSsoXQCW7sicXRLZkfSX7mLD9ofQu/wBxOU9iD3aChurXuHRrTOwpOsKuI08bDeEL0KktUjfkUJmJEIUZi9iVchlJbBLPJEyZfXfbsPGluR/oKPLQEKXJc/W8jzvLKX7xhvfdfN1aWUPM+YkBsA3ejX688jzMTL1MN3LJEK2nvjtHBtKFmktmwralQp+9sQXMXDOnWhbO9JNeetVH2NbT8YJWI+F8ZWoHAKmqzU02w4cV/ZHZyCl24qDGBFjjKxNF0p+INsyM39QJa6ItjsuWRPQOsBAbDNgBy6Fw/yCAlrbu/zlszU97JgTAXzhHd/a965VZ367wyblq0/CK91FmsnGY6PJ0qGVRhu3/vir8Of/byw450mMTx9C2Pawb7uL+e7v42V970BjkklYvUllpuDImKT3VGWMSCiEQJY4IyVN6Kp8MiPPbcC1PbqxBiJ+jgMGfsWlX6tjaLAr3XVWd2kBdEU9bVpQO/7ebFUPO+bEBQke3f6mPxzFms98YvMTQEFDV+Ns7N/WTbYzglMuUOHl9qLdZAOTqYB+e3q7hlPnrUPUkkTJBdO4NGfwY/JTWo50ZyeyE24osUMWFpf4IUuEywN40lxqPu0idW2kVnRREfY+9iX0XWJTWG7q9oq6jotz8/Fm45T8Re9ZL/2Dhx1zJoAHn3z9cE+sHnjvEzpamoPYMJDLmWkmKlrr+2wuUssOs4TKPgcrSp9EYDPTZUNb9N8xG1RiRED3EvMlTCmgAEwKRWKA9GGLgFS6G+F6EswVERpv2VR87H7wK1hyFdCcrPHa/I4H5XWSgriAO//gB0esXeYmBhAb7tYrsVrDAiZHsn9z3HQxPVFBfaKK9nQLDv2ySnfQorYnO1disuoyeZJjSRntOmrtBjPZafr9BllRA4lNWkkqGnstJAH/9qt81RkD6JaYHySJA5VZceXA/aSat6H8+ioqB8coPFqDH8GiQHUG+D7DOqKPJefMAgQf+swrnqr36yc8StfgUwMjBkqpUMjAKcmXxqQKeg6tHzjoXvF+5Aq9KUtS6HZCpsvkNZIopMmXLBoue7kndD3SPR2GTMroguiTGF8mmT2PonxCDdOTT6WjIBJaT6wnKGklWpSFHsaRpYXS5pv+8IerWYnDTj+fxpwK4OJrV60OTu3cUCuR8UTCXigILYEhPt0lI3FiaHRF6MxjeW4JDm7xGWC7yXQs0kYZtkKuz/gA+nnVYsMnNlQzhJrz0DWkwNaqdFu0qIZD99Rk1l2ASglqqg51PMSQpyLX7MTY1CEMzcuN3n/Hk/NnanbkMKcCELz5A2de12P1fPneR7egUfNgKyGUBUUMrO6Hw0b1wxC2xwaWjf5NWXW9SIWnIKjpKgUgwVah5ssALoQKDLqcSLovSHNVWoYua1FTu2XfG3cLhbyvSkFoMHL8zkhgmQUmHswJ+s23PvajA7fMVuuIYc4FIJBt8fdO2970pEc3U4bdsGHlNNLHAJVWG6EVwVxWRG5pFxxmsxH9dY4ZK8MuYloM24+faAny4EbCGpMpqnzqYvQRHfamUVhejMXzEyxfaKHulPDAY1V0dBR5Pi2COW9fV+GVG+87cO9slY4YjgoBCNZcNPDT8dHgQlnyOK+r8G0fb75iAKct95hk5fHPP25jdCJAg5w9mkfKuKoPNnMHVVZwJ7WUUCAUM6GlhFoA8yBgb64wuFLTKbSA5ZqGPPiXJ18sIzbhOBR4yUS539q8b8PUGlaDpRxZHDUCWHl+z8rqiLJFqmTTZ3eVNeikh4oSoCj7kjFrnWqSWpKpROkuThE6V5egDct+M3Q1ugy0ojeBB/cJZswHxO/TJdFFGZaJnu4OuiQdDbEoZru27EEQh22zqF+1alHzznvuSZ//HHEcNQIQLDmt7wKv7dxj21q6g0a5lEeVydj5rzgLv3h4O1xfKGWEgaXlVOsjUshq3cfg/DwTNh2uG6Lt1mBpHWizoRVNh5AhyZZFOJKjKbGyp3+wUz106MBZzRFUeNkjxnh+GY4qAQiGzxvOByPNwY5y4a561d7uR4Gjq2pXZ3/n6zS6kMF5OqrTaNqtdodiGlg43HFrux5cb5ZK8wI/OPtApfntUkPrbhvNS/p6Bra1GrUFMPRHUHXr73xntbl+/ZF3M8cELnzzqpNf/pqTv3LeFctPkL9X/9ri9557bk85/TFDhgwZMmTIkCFDhgwZMmTIkCFDhgwZMmTIkCFDhgwZMmTIkCFDhgwZMmTIkCFDhgwZMmTIkCFDhgwZMmTIkCFDhgwZMmTIkCFDhgwZMmTIkGEucdQtqXWsIUkShUi+v/n75zea3imIlJ2RkT+j1rDnF4rdeSNXPNmOrQ0J/LMMVelKIk3Wd9a6CvqSWis+gDguQQ2qslBn3tCgxlEcKblveGrhMYQhXLcFhC1MHdyLvq4cgqBWS8yOXX/4G7/ZnK1ChudAZgS/Anzh55/uzpvGH/iue0FUMB6o+qHnK4XTVc18dWBqlmrIcptQZLVmWZg2UWeWYZatvWTdd9mILt3uj9/FiSz6bcBPIgongaLIUs1iTPw9kv1l9XSnEI0HmonsN65D9tw0ddl9UIWpWLJ4IS8WJXoSOHpoh3Fcbyju1EE1cu7tL/V6Lfg/vf7MP/7RbPWPe2RG8CJw08YvdI8F7euaif9rrhlf2s4rhq/K/h0qgkRLlzWV9cUNLYGlR+l6tYYiS51SZRNZdVmWxZ7dx1QMQYmo0AaCVM9l/yLZ444/8n/Z/zSSVf1nDSRR1XQHSNnBK5KtdESE6f8qDUVqF8EOHCi8huz2LltsyjZustVOuuI/66WHCfJ2EhUqPvricqxGyY1Dr990/ZXKrbItzHGHzAieB265Za328PKVZ6iG9olKHL9yzCsWw3CeUtLno7e4GB16P323QcWku491emNQ+We8vEsv33SfgK3ch0KHA0sxZD1soUn8V0Ves5BXZc14WahZ9vybWQBV0zT4LMGbfYWJP7OYPz+L0GRjMFlRW/6TKMEgIXEjVXaB7FtLi+GvfKdByN7idujDS9e89Wc2CqOxhq5Cg8ihK0w2aErx/fkfVR5av379cbUKq7Rnhl+CdevWqdHl0ZWOnvvLkbg4rKur1KHcqSgpPamiyTatwmJkY3yVCmbpGkzqXx4hevJCb2T7QA02tbNBZdt88N/QsfgpGkMLqk5l5e8GPXWHUUBAvmNp9Nm0i5D/yMaZJn8Tz5/uiE1qZKa1IkGSyMAfZNtCWeXcY1SIZBOd1OSUlGJJpGEQgi6RR7VYSZ11NGQfHtYuQi1y0fTqaI+UcFLX21DQuqExqLhxDb67YTqpj3/khsve/bX0kscBMiP4T7hh/w15KOaNo07y1mprpT4/fzqMKJcqkiiXOFhxk6KwwsFl9+5013D+rdIqVE1BrxVhsKxjvGpTsQzUyJV2tDahkdyJoQGWIZ6f54pyN0MbCr2+wbIN0qm8JtvPKVRuen9RaE1N99Y0dZMGZqCo5UipSK10I80jxO9L1JC9BAO+JMJIkBH6lG6Kze9S2iXfzRpRwnpWnQCTu7tw+qK3ww3FoOUgF0m6P9tIkgs2bQod+zWfvuzaybRhjmFkRjCLG+6/IR9b7o21jsG3jdknavP1NfS2Vko5RMHkf2mstMH4j3B14dfyLo5YooHQHNJ/fiebCAIl06THjen9I3h+Ew/v/l84aXWRCm/QmBS0fQdtNaCC+jQqBTndQoGeW3bhEjIVRnFKlwLPQzFXQJ6JcI/RQUMwGHVoCPxNkmRDjIoGkTPyKe0J+F/da6LhtTEZuqhGNtokV6Ek1IwIUu+WH6G+vxtrhq9EPYjhS1LDm5RdxOLUGKZhBTvuaNUmrv7cm95Tk9s+ViFyO+7xufs/caWdVx96Mtd3hhK+Ru2NV9AATHJmJqFMIqmL5OQzG7LL9nSyzZBszqukvF6ignyXfqCS8Z3HywbudkBqQ4UT75zPadg58Ui6a4IcI8mvwg9e4qbbXrOINCcQYxN1lN/LagHz8t3kRLIrWgFDuTL6rTKNwEpfBRpNngZRMi2UjRw6lTzmWV2MGCosJtBCsWQPQif24NAwZJd+2Z1fNhiRqNWouOgvr2LCbMDnDUjUkLpKbgM6gCDOn9hlTL/yzddecvedX73tmDWE494IPv/AJy4b1e3vVHuWGXnvdShEfVRIUXgmjcIhUv8oipGSoJm/+Zks5T8aTxQ4oWdOI4IYhEQJliHWEPGz7NGVz+vYuv8hDA3xb/6kCgWiAtukOtI7JLtau3EEh4raptLK5poGjWRAMRmJJImN0ZvrYJQQTz5TH18S3cinsfn0/A4mnRomgirG3QpGnSpfdVRiG83YQVN2WWXZgez/zvKFGonya/4ALKOHkYEJuHTByi2y7DjNtNkOamGR1t6z9vw3rrnrnu/ce0xSo+PaCG64/0+vPRC3vh0uXKo1Jk9FJ5ZQ3anEVP5Q9sandxRdSOmQGAC1V0zCUJmUio7I0fJBfuUhaRQQrp9qkjB7AfMGfqfTM+/Y+zgGhxX4VHrp5lSUEI2gDWHuT/dNkiil+YGcI/1IkhtIeaLssp9yi8ouRtIMqNzk/A2+13wbjchBnYou+/RPBU1MhE1SIX7mS4zApZFF8opTf89asXxyt/qYgqGupWk0ctM9qITW8Q+JGKxUHJlwrahDae5622mvX3bbI7dtnEoregzhuDWCG+7+4z/bH9U+M92p6MBJKIVnMzGl92eTRKF4/RlqkHY5UifEc4qSy7ZmoiTi5yUPEH1Pt83nB/lOlEeULO3FYVQQozFpNDpP3rf/CQwPa+T+WkqT0nLpdXUmwxYVv8h8oFsvoYs0yKAXJhsjlWHOIFsy6zqTaBctxUctaNEQfCq3izoT61rcpgE4NAQb02Fr5m/M5gKJBzvdcl/SZtkhWDRd7o1GYObBgIHh7pP4lQGHtEvqJHYtzxYk8ZZ7YcoAFOu5vBrdfd/N922T2zyWcFwawcd++NFTpmF/pVJivtnZA8NfCT2YT0W3qCTSE081p1JSB0QbUm8vHlrn37pEASq3KLxweklwRWFFeeKno0B6XHopYS4sNUQ5Z2D/gY1YuFBFgcf5/E26My3yegM6ebyFHI1AqJYdelRhoS2kOlRcleGop6MbFZfKzxzCYyLd4MuhQjt8b7G0NiOFx2NdRomQfL8VOim1kmcLiip3ZMJkzqDR+ALWX1Jvi3mP7MQfewMoMpfwmMTPPH4TA5VeJd47KZoS5nkTvlKZePKUi84f/tqDP9w6J/sWHi7Miur4wbrvfGBZYjfuaJp+p0fltswB+HaZQpehCHyjwknfvyijJKdpkkrFliig8HuyfB46EyHEmYvHnNkAn8Yjv4vWM1pI5JCXz7/FOPoKcdrrk08K6LJKKGk55JQc+rQy+lQmu4oFk8op3aZeagAhlVX2BKbHp0JPuTV6/SZCKnmL3l0iQIN836aiSy7R5nstaqdRQN59nq/SgE2VUSY2UeDnHuYhPVoRHWJsLNtleeXuCLsPPYqckfClptFLnnin3alsLzEf2eE29gfRMbhoWXN48eBMSx47OO6MwMnniu2iXnLkzvkymXgacYlKIRRFFFh+oAIIBaAhiEeUPvRYngGk2kCaMqv8aU8K8wd58spfU6WRlySU6cMq/iVPgiW1HSjSmEJyf+YBCemWzkKKDBcqlTxPAzP4iqjMIUsSGiRG4AYheXkEjUn1pOwwTirUILWRnKBNKtTw2/T4pDzMK3xSJZ3XlGcJkjyX9Dx6rTLmmZ0Y0LqwPD+Mk81hnFVchlNy89GjFmnkTLIVB/mBGg5N7EDRFJWXIRnSIyZGwHtiRIzkThgN8vm+HGPCWXKLxxJE4scN5Clwozb5p/XI7kuHIpAMuswI1fTB00wCHDBpTfiihlAZZ5onjQYxjYRRIqKCS5coTYOfZcTnDLUJZSwPT5NuVKFUopAyfCKnReikskt3qkdeLs8IZPxPO6TnDlyIMdYTB9N+AxNuFdNuE7V2O02084bOaMHklcreJkGKmUy7rGVA7q6LsjOSCb2RMUmmwr8ZTSxGl26liOGkCyu1Qaw2hvDavtNw2dAZWKH3YHmxjzmHRYrD5FwSZtdBV6+L7dMPo9Jssr40aLk/GkHa9Sv3xvKDJAdP79eigtmdNsoxhOMqJzjvQysWUgs/0yqi4Mt+0VaOqtQPxVvOhiimSa5GxRbJCx1IowAVQMhO+ifLSJ+48l2+k1GhqdLLMVQYOUK6Q2X4RE6oFosSMyqRaiQ0qod3b8TyxRYCzUPVb6Il3jwhraEXTzR6XZYltMvkZ6FYNo3EFVpEXi8RIeBLEmmhahE/C3XRVD39LBGnQK9dlqEYTLR7tDy6GA0kZ5l06tg0tQdb2yPY2tyH/fY0E2gaVuAgYP4RM7oYnTE2bN2D+R0nMBboNJC0BdL8JxHrJk3z1YOKVd/+mkveeO62n/3LQ8dMgnxcGcGKq9fEFPp1Tg6dIbPcmIagaEyMgxWkJ3kqIT0elVcGMVOz03PkUYE8A9Co3PJNypZnfko9fmoforzyt9AHfpbvRIlaPLkdKExgY4w1Peyb+im6hkOMuBWMBY10yIQkwaE8G6DC29L7E9EwqJw2I4Xwel/eqYAhE984kkSXkUouy/pJ0hrIMAfhbvzSDSS6OJjwGtjHa+xoj2NbYz/28X3cr2KU300wt6h4zbRseQooY5Ck5wiRjVJfE5u37UG3tYh3YkBJu4p5Dd6nS2NtKdugTe8yCnYwfu/tj9+VNsIxgOPKCF5zxbmLw1zywZah5H1yFZUed0HXYiiNYSp3kcogY/eFAFDLU0Wf9fr8J+0m5AehCAGVRx6CiYEEPCZNYHmkHCsP2ALSJoc6ZtOB2gwVDnXsF1v+FQMn1zEVV1AJmrCFisRUbFEwKrLw+jYNIPX+VHiHUcKVIQxSkTQPIaVieTKDICYdClPFl4doMlCPfzN/EINxAo+0jUbl2Gm5tB/WxadxMYFODYn5CMtUxNPz/Ih5ioxQ9X0SLZ6b653C3oO70BjPo1gi86GFy/OF8cYW6PnN0GsjaI0cmjz9wsXf3XDPvmOil2jWpx0f+MjX33NtrRD8Q72sqE6OyaulY1nvWXDHz6enX0TlIVemKqdj+MXdMgKk4EedibFkDZIcSwep/CwKIhFCvpGoIAYhCaUobpomi6KSajy0+WYsOWMvtIIwej+dJPP/0Sfyex4mI0dl6LTYYNrzlJ4vL6FoNC4quHR3igEGPg3LjeCIp/Z5Do2Mep7SFoUvoTDSfZuopEnS66OTkhWZX+RkiAW5oGmmD++k3gqNSx6KSbJtw6ER8Z6YpZtKLxoj3UjsPjqLGk44hRStegDlSdtNKvZFN/3RbQ9K0xwLOK6M4ANfv+qK0NS/O1VWNDfHm7fyWDRwAtxDp1MxzmSyKD36wt916t+MMQj7F69LSp82lprmCPwkf9Mw0r50Hic9SEKj0qRZPHTiYsvGBxCVH8PC1VUqMQ2ACi7GJLQLmoY8I5E8M2iIp/Y8RgMPTZfvrRheS0PiF1DQh9CZW4gOawG6CkPIWz3wPJ7v0ehItcTOJIlNFVrqznrJEGupt9RIkuf0OYHBKBFNYffIRuyeuAdmbwX984oo5w1eI09DYBSKmCMwYig0EJoSdN1Iy9VomSotpRsW+hvKTiXfOP2b7/r3trTpsYDjywhuent3aGgbp/LxsGvR+5oGyoVOzDcvgNI8h164Gx4pkahA2jKpcotDprfn3+L1pWtUlW5DoUZiJHyX5wNpwkwvXK2OY+O2H2DByVX0LG2Qz7dIOUg3GBG02EopmMxFSNwAzZaPyWpAJR7Egp5zMVA4DUm7AM9VSV1YC4kqpC2xZOA0T+p1qpwz+YBcU2IPkYjRzlRZDDeNZPyPp6cGIpYiCbsEHxnXJFHCiG3sH/k3TBg/wgCT9SKNIZQn03Ifs/cs0zQNlimD8RhQ0OcajzMPOf/237rdlsseK0jb8HjB73zu6rLdH2+ZtpJhnxzB06goVIgThk5DOHYaDOVcNgijQaKRhlPpRGuosDJWSHptLFM8rNBg6Q1S4TNR8DwXE9VRbNn1M/QsqmL+iR48ZQJB6JCiMK7QSFTpcaIGNyoxJkcS9OTXYNm8V9G7diN0DB4rOYTwddaHOYTLV6q8ciXRf1Fe/iMExmTkkCgkyhrJswuxDFFYoVCsL02Gv0lEmDnDZzkyhVNOEjolSYLMKuPpMLUA9cZ9GNW+j95hCwZvL33uwaOlt0m6XhkweayGvkDD+1ecvfGsRcrLli5d7/LrYwYzLX2cYO0ta7U+t/QJr6z8SS2uoa6nQ8VgUvqLF6/Bvi3L0F+6OP1OlXH6/F0MQKHipA+96BZFoavtNnbtfxL7px/CwlNsdAzLGJ0KE1afXrxFPZvpvxd6NTnpwK70YsW8N6JHPwG6zCXm77YdwpMEV/rreWw0m1ukUx4pFfHGqXtPFZ7/UGslqU0NisqvMTSpCY1MjpX6kgLJJByZmyznpgP7WO+ni5Hz+Us6X0CeX6hSFo3Aqz+Og+Gt6DipyO9k2qWMnkpPAAyZ6MM8ggVc1XcCTk1KP7P6yq++6KL14gmOGfBOjz9s3rXuj3TT+vQ/PPEkHnfJ16ncHhVraOBk+OOL4U+fiL6eU6hYBqkMFYXevjo9ggMTj8Hqq2LZah1avg7br8HxbSaqwYzy0oPrOr1v08HkPgtD5cuxuPMckHmzjIDHO4weQar45CSsyYwG+0KzhF7xsyS+8tRYiaW/iZ6Z5YoSx9LNQ42XaCBartA40xUoeJRMxJdnBnxLNV7Ok5d0f9ISeZrOyzFSyFAKqriWRoaQUeggJsb/GYMXaKg0ptIuUYl4MlNNxkMZLLBDyWEx8vjdU1/p25ONV19y5afu5cnHFI5LI3hi+6VvNSL3W2bH2eqnH96LzYlDRREK5DEsmOgp9qNoDMJrU7lT3hDCTaZTXi9dkElINRWqI8pKr27SWIRW+XaA1m4VvdZl6KXy6wH5vfT6kDbJU+h0CDaVWVQxlO5YKnOIADoVP5EHYkxAqeppHpD2h4pVsHwRUiw/EOmYJlF6+YJ0Jc0N5HupCw1B6iOaPFMSP6pM1+WA2WgiCNvjGNn0fQye50FfpqE23kqTZ3mgJ4dIOizTOmU4d4di4aS4EA6Vej/419d97ca0gGMMM61ynOGWWy4sDQ4bG/s6p5ceCM/Apx8/gGpeeuBlEolPjfNIUcxUcakK9LBUqnQKpHSDUt2oTzKykwcKeUZBLyIJDFQ3Glg69D4aTg8inwqpOPTQQi6EX9Ojszx5jiCKHMgEeRbEN5Yi/f00Kv4hvUzURbGElPOLhhs0FlliRSbiyAA74e0SE9KxSyxXlFaUXjqdhDJJFj/Tu8Xv+Z2kFb5bR23kMejqbix4WQk1bQx2sy0n0DjN1EjkSbVEEhnaLQZgMuEWc1pudUeWr1xz00dv+6a037GG49IIKGflr7/w6rPXnFm4fUlXZeArmwv4YZNqZKgIqIxkEOjq6iRFqKUrQcikdaEgMipTukFFR0XjGCBgax4KZh56K4/JezuwZM01VFgTjClUXvH5SjqsWiiQdKfKMGZ+SBfPkpgg/TuKHMfypHdJqLwo5sxQBfmf/9EYaIqstzw8E3ojyqrREOUzDUOGfdOTi7JL8QGplOtOIvFHoOdb6BmMYXTVmMuMkJIxkjEXSRfoksSa5ys0As3gSwyKhYhJ5fhvidFqUUd5XyHOX/q/f+9fj7l5BE/juDQCwSXvWF1sRLV7h9YsP32iQGXMKWhE6XoNpCniScUTyxNheltxzaKg6dNkUUD+T+NI0ie5MtOA8aIjwWBuGAfuOIDaVAEdQyuZPyxFzuxKB7aJggrVkKJCFjzLWiTHTa8l3awC8fQyDEK6YjWhPDSQ1MtL3ajcUWTzd4dleCyjTSV3UeiyoOciWKxDoDbRCKbhOm0oLo+hochqGPJATla1iFTWVc0hL9bCaGMmeQSTLrxJRoWWi7KuY6i/2+4e7r6+a0C9c6H9irFjfR0itsTxC4kIl75v1Z/2LOj7s6b03xsxak6IA9Oj8Om5zY4SwpwGvTMPtWRSgWSsTsDElwomvY1Ck8j3hZ4ItaG2wsiRVFlMnM0cdMuAbhhMK2WZFOnVkecLovwW6dHMcok+aZZ4Y4FlyMR8Ny2XRfICVGIZ0iDji5h8R74sh8LE2mUOQwVWeG3p/ky7RmkvQn/4A3MGGfUpRsd6iB01adqTHuKKzfwjQW+xA2W6/Lw8BEgstFsqmq02603DMzyUOku3PnTXzrfKr1KvYx3HtRHMQnnLW4Zz1TD/4eHB4YP7RsdPa1fsj7Tqnuq5EZNhem+ThmB1MJl1qWkBOnoKWLhkGFRP7Bw/BJvKpHQXYBR0JIZPwkLSQi1Mo4pEEN1Kubo8sEofsAnhoPJKaAgZGkx6f1FWmbOgSXTRyPKprEJ+pMdHYy4h0UbOlGxAlDuQqETNlyglXblmoCBo+vDG6dEnSbL4FsngJf4vPUHSpZp2q/KaCqkP0/CUegm503k+rZL1BAp5w7WKxsu3/WzkcTnzeEBmBP8Jl1916tvGxms3NethagTiuZOI2kFFlecFSSRjbej9ZaQPKVG6AJdOhU09svTUULHp9QNDR2zFsLoK0OeVofRYiDRRvJmcQobcyfyAhHx8ZtgDjSV15zNPf2k+TFClz4dCkvE9/E6CjSiuLLylBTSWkRbcvS3mI4wEPFeuL4OPOvM6li7Ko7+bxkUe1GoFOHTIx/g0I09oQqHSS57ieC4/G8gVmAEYvB7z43K5Y4OlFC57/P4dI2mDHAfIjOCX4NQLez9nN3B9uzGjXKK1MqlGFqWSZVAsek3L9FEuaejqjJAv0Fh8Fbato+2b8OmpLSbL7YaKWs1F2yONESVnQTKZK+7UYCwuAD30ytQ8RcbrSF8+DUq6Pvlt2jUqyzXKJB+5vkFub3g67F1NRGNCjUhdaCKmIf/yeOE/NAKTdEynp0+fPtMwA39GyBKANFIz6VaVKZtMKWjMAQtm0syvS2XjF4ahf2zPpsqPeTgLO36QGcEvh778jMG/cG3vt6MwzEd0w4EjSkZFpZKK0hjk+6KwQiWE6pimjgLzB8cN4TFZNo0CWu0GIuYWiYzXp6omNCCT1GrB/AGMTYyis6+IWHeh5mk4iYpcUbpjIzj03BppjmcH9PqkPtTkUmLCc3O8vgW7UUsjhC+azbrJszeB9CClS0HSzUueED796FmimFAwMUKVNUrCR0iuNtMyvkyL2d1Y3mjgHoae4xSZETw71BNOKPVGBetd7XZwWujitdSjIenRkaYTYiPURbTHoNeWIcoyFHlmIBqpEhW+K5+jd6bBMB/w1QClYpGJrYx7FtdMRaXSl+i95TmBpul3GcVCfxSpa0Iv0UPSLbtpV7zA+V9JHA6aeukVmm6s9OI2jU+HCTPSlURr2q6r6toG1mWelii3BoE7GCdKzTKMWx3bnQpyUd00usp9hWJrQQ8m77prp/TgZphFZgQvEBdeeKE+1tg90GrGqh60Wo2GdHoKqgjzHXpvf+msvr7CXxuWdlrkysMsYHAwf6umRrcd2Bc+0W7X3xsEwYcLluVFavSNfI/1vaFu3LcnKLW33rqV1jGDlWtXmqemn7ZGt946k94KVq5cSea+FWvXIly/HgmPM/K7tyaPPso8OsOLQmYEhwmvf/0JVgWw5PNDd+2UrZP+g2fLbzv5vjPzyBkyZMiQIUOGDBkyZMiQIUOGDBkyZMiQIUOGDBkyZMiQIUOGDBkyZMiQIUOGDBkyZMiQIUOGDBkyZMiQIUOGDBkyZMiQIUOGDBkyZMiQIUOGDBkyZDhyAP4vp94f6lV3KzYAAAAASUVORK5CYII="/>
          <p:cNvSpPr>
            <a:spLocks noChangeAspect="1" noChangeArrowheads="1"/>
          </p:cNvSpPr>
          <p:nvPr/>
        </p:nvSpPr>
        <p:spPr bwMode="auto">
          <a:xfrm>
            <a:off x="2190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8438" name="AutoShape 6" descr="data:image/png;base64,%20iVBORw0KGgoAAAANSUhEUgAAAMEAAACRCAYAAAENy+z9AAAAAXNSR0IArs4c6QAAAARnQU1BAACxjwv8YQUAAAAJcEhZcwAADsMAAA7DAcdvqGQAAD2qSURBVHhe7b0HvGVleS7+rL7b2aefOWfmTAcGhmGGLlEEQVEBidHroIgFJRJLQky8MeVqJmM0GhOSeOO1BG9iQy9gYhQCaFREadKnz8D0cvrZfa9e7vOuc8j//hLpzpz5z6wH9ux99l7rW9/63va83/oKMrwQKLPvzwufuuvvfxwOnnlR288pw0bB14PHTvnguVfvnv35GfG8LnL1Q99ITi1djVPKMe7zPwNFNTBgdKDF38L6e/GplblnLUedfX9G/MXPP/rYoLoWUeBhXyuBHYZYpndihTYALQjRqDyO63+0J5k9/JfiOS8ytfjEM+IoQczPrTDBSXof7mvvwfeqj2LMq0Ab/AUivXvm4GfAc15ksh3CixXUPKDphHjI3oOJ+jSq9QYmpqcxOvEkHE+q8Mx4Tpm89ifXJAuS/wlVSbDHuB65qXdj+uAgkkSFz/vbt/cvsHD1GDZe86NnLOs57+QNegFbgmtw3+ib4P7it3Fwm4bq6C7UD2xF+9BmlPqegDUdzR79y/Gcd3LFtavm3Xvf3rHyW5eh6QYIDAWGHSJpOPDubqBfN7Bvx9SzlvOcFxEMnVj+jmJr/63tR8h3qsiX8mhOtxGHUa0y2n52qWfIkOE4wPNyJU/ji0/82NsXFY0uxpFyfX/rgxdcXJ796RnxvC7wqS1R0m/E2KJ9Gl1mCYaiw2Hs82FAPXQ5/vK8Rc9YznO69T/eaCc1BqY2I2CXWsQeexLn5pbgDH0+WlEVvjF/9shfjme9wA33/17etTWYasgQG2MwmYf5egf+deoB3FF/DMuVLjiM7b/9vf+xdPaU/4JnvcBTk/VDdhzDDVU0GWJ3R7uxpbYf+xuT8Ost/Hz/Y9hb/yz89sSu2VP+C55VBtf+n6v2Jf3/sKhgqrjjnr/BwnO2wxz7c9TrHmmPAsf1YM/779j5zn9/xnKeU8ir/uXSJIojxBvOwWDn5Rir1aFFHhI2Wau2DcqJ38X+jz7y4i9w+bvOSX4RjSGclwPygEZhRy0fVqzB/14dg8NGuO2hcWP28P+C57yAoGteKRlaMAg3qSGXMxlOA8R+gnKv9e7tjx76+uxhGTJkyJDh+bnV54t1j3ziDU8k+m1d5uuYxezBafMnoENir4ERv4JWEgBJjIRX9YVBBG3Mn07wmXP+/CXV41dyE29/+LvJcvP1SBjuSwyrlhbzBYxaX0A1bqGk5DGv0IVTjH50m50Yzg/hnqnN2MAb63ffjcmaAn/vlz73t2uv//BskS8IL/kmrtnyB0mPsx4Rb6BDTWDqIE/jS1URmf+Iql5HTrNQCZroUnLpBduRjwrIWuIA/siJ6C2+i1G5hs9f3P+i6vOcXO/Z8Ds3X7M1Z52MKGR9yDuCWIUdKLCjBAVFwYDVDTVSUPebaAU2dtgj2O9MIUcl+9Dgxbgkfwr0nj3IKTEi3ugHv3P97bNFvyC8JEm8+1tXhV3n/prmjrwXCdVIY2kqlcpLVGx6/HYsePlPESYRWk4LUxUXo7tNnNx3KZb2LcbYxG5sqn4Ta1bMx0F7Gr3lhViytzb9tffd3Ddb/PPGS7qJa2+8tmfvQHM6H/wu5pVPwdiBpxCf+k+YmJpE+6kzcVr3WoxV2/DiBL7vI0k03mQIP0l44Yh3rGD6qZthrHkYfWYBj33gJy+qPi/pJgTf/Ok7kvU79yGKIviBjyBQ4d5zOoZXXwHVbyMMQr5i6htvQqHeMRNo+FuRX7EJ3vQEEkNFp2vh/PlD5/zj79/5yGyxLwgv+SYEl7xjdXHDg/taOrOMD7zLxJ4DBXz3xxVoZ/Ui7PKh0cXGVDFNUeHfPg6dXD5vqYipf81WhMWn9q3c8rN922aLe8H4ldzEf8batdD2V07+vBs6f9yFfa177qEOZciQIUOGDBkyZDiiOCxEb926deqKtec1R6NCbio2lTBUFVOzkj61FCT1cZj+5A8Gqje96corb332p7fPA7/SG/idLX8e7mucoA12rEK5fDuWWb3QFQOVyMFo0IDCTC7kJcnKEUka4bo4cYd72R/9+mfvnC3iBeNXcgN/v+9LX6+0rn4nEhNdmoazBhJ8Y9M96FzyMH9VoDNfSOIQJb3EdDREwO8UxcIBr4n5rQ8hnP7G6z978XU/mCntheEldQII/u7nn/zWZOOad0ahhZAK4UUhNk4CJ88/G516EbXQhslkZ5HWg1d1rsBVA6/AW/vP5rEOyqqFONYRG79x12xxLxgv+QYeL66+yvEBm6mlksRp6zpxjJJV4Hcu82Yfo94U8+YIbuhiR/0AHpneBTvxECgeVSlh5lbAR//xw7fNFvmC8JJuYP2PP/KNPryKlYyZUlJV+F1A5Q4TQI8kxdQxZPWgVy/DNhTcW9uG+1tP4lF7F2pBk/l0G715PU3l/BNf8Ya00BeIl3QDO3OtdyQR9ZkGaaj8hxVXqC78Bif3K+hjxecpHZgKmxhzq9jljGPMb6AdeRjWupDnDeoJb4RlRe6qmUJfIF7SDTg8O47pB6gGMoBGBueI+hSUBDnekBM4GAlq0DUdB9rjiGgjFo+7tPs0XNa9GpET4IHKNyk1FUFYnC31heEleaEr7vvNZIn2twgSHaaqsNKJ9ArBoigq1SdhL7gJduig4blQeZMqTPRqOd5vDNsPqGJy4waKjY/TJsbxnctXveD6vCQJSF9RRCONWWs/iNCiMftuhHobGO++EZWWDa/twm7a2LptHHs3DKB56FLEI5fj4Z+EODgxgonaJDYF12Ii+NRsqS8ML0kCr73r7cmK4p+gHS6iLvMLSqFl26j0fgqOXcHe7cDK8sfQrGu8UWo67SVhq8c0GpdeK68BU70fgRbGtBUTP3/3HUdWAu+atxw7ws/AswNWLsTDu/8eu4yPYOrQPgyNrMdS76OoTlIC7RpafPlOne9VtJstxE4DrcY4nIaHpOnijxac86zj9J4JL0kCmza/Zvya7eaAki/AZ8Dy2j5KuQ50j34CttOmgQMtvgeMByotWKKxGiUI1AiGotF4P492dx2dpoVz0P/Vr//B998zW/Tzxku6gff+5YqOJ8pDjZoewWOQojWjuzyAeNe1jL5UEzdEEvlpHyqVhwYr/acN5Jduw2TrQcQ05O58D05Syrj9z5552N+z4SXdgODyq9e4W7YfsqZNBSe+aQV2V8agBAZ0nS1MHdckyLHeOm8wIYuLHQda04T/00mYeRXFYhF7t46+6Hq85BsQLD6jO3GmEyxdaOH9b+nAJ/+pgVEac+6iPnmcBkWiMl1t8xdj6LQVxB5VSVVhuzTkHg0TuxpzewMrV/aXxhtBs5wrotChYWqyjUR3MLigD9OVJkyddCF2EfkGAxYptRfAKJSqUXVi8fQ0mrPFHD14+aUr3r927UpzzcsXvG/2qwwZMmTIkCFDhgwZMmTIkCFDhgxHNX4l/VxziUSeFBH/8Oij2kA+umBnLdxU3ry5etJ1JyUXKRfJw6yjHke9EG64/9NrvVzw7XZeR02NFE1PVJmDl9fz8CMfrhLCgolQk+HrSdo76yTSuZ8gSHyWkCCn6FDDBIpuwEg0GL6b5AMl7nKSz2Ov/eSfvO2GL8xcbW5w1Alh3YPrVk4axn2T0cu6VnSeBz3OI2TDyiyNTj1OFzd4dORr6Fx6ECFbXCY3mJGKXKEALwjT4QOqofBdJjrE8BWF1sKPvFN50mKoBahKHk7souJMIpxciUXl1Umw9+dn/92vv/+x2WocURw1Qvjslr/+/q7wFVcs0k5HCA2WqvHbGBpbUBpPp6aXtZDarmGPPYKk8xYYuoUpGR2DCF16CQodk66Y8jgb89CJXstMH/nqtISEwmhENsbCNmrylEm10HADDIfXoe4qiP0WNGeD9+kLX5mbqdGRw5wL4etP/NXAzs7ceNR8F5Qkh1DmT7ExFTaaTk3PydgM1rKkKVBpDRFVOmeFGFe/BEszMOpP0iWJsDRai4UzS4vgxxEWaD0o5nLUeoqBQjTlWHsKh7wWtkeTsKOYhqKht3kV2lE3rSVGZDvoSh6P153/Kp3XfFEPVF8M5lQId9+9Tv92sR6Y5u+ikAwhDujT2WixjMRgzXQ1Tgc4iEDSdwpH5X/lPDASfxEtxaHVuGjGPvXdQIdmMT4YKPJV4meTgonZljJxJkhC1BSPllOHx/JVWoeGHNq7TsSyoStQbcdQ6MJCCslofin4uzeuN2eredghNj9n6Lh2lactWKaarZcjjjR5Dp2OLTCpG+J+DP4lVsGwysZO0ilXMg9pQZEfot38LUGBbqjEuCCT4Vr08/XARke+A+PeNEbjNqbpfsbjFiaCGiqBzGwK04FPecWCG7mw8ioGzDNQc2hpFJmMLYqMLu2Ui/Svbfjeo7W0oocZcs9zgt+9+dq3Tim+rikFCsCkAGgFbGAqPGtF/WWwjencZ8bqRYgoIFNcC6t8Uo+YREKtpyB5Qug7aPNVddqpMHY2D2IyaGLCq6Iqmh86PE/DQq0LZxeW4PLOM/E7i1+LgcSCqk/hF5tuR1GNSAAobFpIFA4iX+59TVrRI4A5E0KohV/xaYeVFluX/pg6mFJMn5oYyrgRfk1+QwEo/E6FT2lEZD5xEmDrFP036ec+dwobmvswnbRQ85vpb+M2Nd5pouU5iFiYjEvxPZ+XiFGhq9lTHcU9k5vw2c23YE9rCvV2BcVlj2L7vgfgyPQ5Ulk3NqD4YzfO1PTwY85iwnW3vDM6NF9TT5x3HuKpq+BE4nSoE/T/4hPyfAv4En+pUziRxIq0ujE2PfVJLFhjo0WWI+f4oUfKyQbkbzk1l7qUnFhRorBh3XRcjZiSRNqcpkExNOR5nM7jVdWA5/toM2Yc2LoUpwxejf2Nb2FV8iS+8b6bREnltMOKORPC+771Tu9QH8ye+UvQVf8wNb6QjmHT6U6UdAaqNJpMuqUA+LfGBOz+h/4NJ170KF1PlW4rRoGcn74Gmw9OwgxWYmn/62C4C2A7lEKco5sTQYjoRFQzoxc1XYOWJnY29uy6GfHiBzCvq4iGZ5MQ8DceXaD1rbDNd970vn/+5kxtDy/mTAgf/Nrba7t7o86IidWS8mUIG5fROeoMxmwEXUUxn6DpAPc+9mP0nvkEYusQ2vY0tMDAwd0GTut/D3LBCjQbNmoMsJEXMTFjKOcdqUJvJTsTq1JpH2IF/BxTmBLpZZhoFPow4gCOtwGtwVsoHJ+UWCfttfBragd+r7jKWnXlekm5DzvmTAiC7dvfmPz+RgVT1M7FC0/Cxts64fomOhZVMe/0KtzmNGzXJodnwGyGKNbegnmF89BoMdlKPDoTBlHmBFHk0yCo/YwJMiVaBiBrTPZixZcYz/gzE2DY9EzcRA60MSkzOARz8V2YaO1nQqgy+VPQy2z6Y6te9e+/fvGfvna2mocdcyqEb9x86bZTV4Unv3cD3QO1VIKiLHso80MS+nNxStJwVruEee2PoxWwJdmAQl2dKEDCYO1L46eDQD02uAyI4zvPYmRlbNBYDgUl4qKJ8FsyqQqqEz/FogtcHJraS+1X+ZtGAWi0QAX9ahGlVrl4+/rb7ZlaHn7MqRAI5bKPnv3U2FJreYtMxtMCBmM2MgOn35TEiW7EC6jRChYtWAZvW4DJeplJVTcTMHp6j+LImakwoEdQDQojaEAvJejo4+9FF+34EJwaLcRvwQ8CGJEBzWCiRovpHk8w3xjAwSfHoVttLJ6fH7jrOzsnZ+t2xDDXQkhx3luG84Uo/3ujB1qfCgLmvlqObqmFgpXDeEV4PoXTE6N4aj+Usg6X1mCGEsD5PemTQW8Ti1sSl5IGYGo2/X5A2eS1AloPjkCZjtCV97BisYaB/g7c/UCbgmQZmsECQnR25qOdj4xJHnfEcVQI4WksWdPbtGtRyXMC5Oge8jmyIjaQTlpp6WXU7TbqrThNvHw2tdqpYunrOunTpdOOMZQuJy+BvljG5u+OodVuw5JlZWhJ5bKJcrETUxNN5PImmiwr8MXKon8vDWlXjz3ROuIW8DSOKiE8jZ4TespduvXqlu39ne+7D1DHUSyUruwdKiulHLPkjjz27qswyCbonN+RJE7zN8vFrrsqjeASu+mMTLb8B/tLXW9KLPdALlGWMGh/3/Qi1/NCdceO6aNvsHSGDBkyZMiQIUOGDBkyZMiQIUOGDBkyZMiQIUOGDBkyZMiQIUOGDBkyEEflgK4Xii8/8mWjO/cKJWk0tJpphsCj+K2zfyuY/fmoxv8vBJAk61RFWR9//F/+8v0D8xZcUcj1vNY2imgnmtpM0mmyShzKsFA1nWsgs/fzai4yEcZG4CGyp6AH9niQND9UMtsPXnvBtXM2hPE/46gWwLq71+U689bt9WJ0cdNQYs+INZkrAFVFUc2hHtlItCSdDC7zk4JoZvuEII7gxQE/RzD5Q14xZPA8j1NkHC+sIIyKjbit76n9Txfx33zm6i9W0wvOAY5aAXxswycfPKAp54zVy2pX7mSUrWHEcROI78O8Xh+L8n1w/AA5TSbOyoryIWqxjUboI0hk0XXwpcBLZO6xAtmlMFbNdBS2HwXpXIainWBoIvE+9upPHvHZ+E/jqBPAx+77+J3bjL7XLii9Re1VBiCbJsjcs35DhaEqqCcOJozPwUWAJIrRp3ekU2NlbpLsSiCO3+evIRtZ9uVoyyQP/hIlcbphp0y7Bd/HnBFEbQXz9LfBbDwx8emXvWWQjSGGdERx1Ajg5v035B9zMeWHby7Mw3x4bDZZlyJHd2OpCRZaHjqLBjZOJ9gR/A3y5QR5TU9n33SoMp/YSKfNOn4rXR7B0nIwVY2CCGHL9CZFT4WiUVyholJEMZ7aYWH14DtljiyC5j2H/urCNwzPVueIYc7mIP+/WHf/DT33eqVGzruu0BXPZ1Blo1MZDfpwhS5DVlafDFXsq8p8sQTV8RBFJQ/fp89XZbJfBJUaDjawFesoaR1YrPdgkdmPk/PDOLewDKdZQ1igd9ECxBpkErmCQlygS5KdCnQkxnkLPv6Dr541W6UjhjkXwD/t+adc1IfxTu+tehxbCH1qJ11LM5C1+memrrbpr92A2iyMR7S8KTMkZW4yfTsDb0s2bo0oNAbjMpt2IRnSAqsLSwt9WFYaxFmdJ/K1DOf1LkGJZ8k2NrHMwtFc5HQdsu4R1Dxc8+SHZqt1xDDnApga37VppHGmrkT5dPsVaXAqdvpZEKQTt2WdIQoilgl78rlITdaQN0WP6feVEJWwyaZX0UkK2mOVaTmyrEICP3Qx7Uxh2p3GoWaF57P8xIcTOVANh45OgR3K7EwKU5mv/tUdf/vDmSsfGcypAD71o+vnjXTmThiwzkqXP5Cdijxqu2i5zJiU+cFsHzY4LSGt6sx0cN/TGCOcdFqrrNYlMy+bYRstsiDF1NH22ik9nWrXGWxr2N2awO7mJPa0K6hGLV7L46uFQg8DNMsP001TaF1KEVVj3mvWrl17xBZKmVMBOIbx93FhIRSZqRfG6fJmCf0/W1ymiqWcRFZioUwoFOH4M7Pji3GOPt+gW6IGk1rKYlK9Zjm1jprXxAFq+7bGAey3p/ka59+T2O1NYJ8/iUrUpFV5qaCNgiy/Q9HSUhS6N0oNtnaCMvyGvvNnanj4MZcCUCZNb63X7ks13eUXMs01IYEX/q5TCOKbSWDSCXpiFUIlxQnpkY4uJmKyUJSsRTSPwbVEByQbksn2V1MB3U7SxGhcx2jSwBhfU8whamx8l9ovLk0N7VSYXtyGQcuTOsRkXF7cC7Wj/BszVTz8mDMBfPwn11/c4NVju5NMhMmUBNVEtmBJ2DDRfyxVINmrzLqXxaLEKMQnlTSD1DNHQVkoMx7IhO063Y9NdyS7YckOcNOko5IpNwM/3ay/4dvwKE3x+blEZ07RSUtoYfvBTTOTwcUAWLqZ5FFJtGvTSx0BzJkAvCD+G9mZXQk66XZmVrYUIbDNU/cjwVIqJxPq/YTOhy0k3QxCN0VIBQqgrOpMxErI0W2J5svudhHpUSNx0WKQrfhNMiiX/l4WDIxpJSpKpJ4LrW7060zfWHbN3YFOU4I9hcwLyxzlvu7lM7I+ApgzAVRDd1VAP5wzyefZsOJcBNJrE0tQjMlMqPmyj6EsayMi6mDj5wy6KVJUiQiSZNXsSqrhKoUiE8L9hC/+56TrFrGsmLkBuX8f84Yl+gDWFBfhdf1rcHZpWRrA5y1l7GEuwStRAcTS+KnY9eJ2vHsRmBMBXPflNxQ8I1YTanDMwCdtzyQAgWgq/5CXuANpdJ9VFM2Wvh1TV1GmS3LJcEIea5PPVzQeRd9tGhYKwoBCDy4zW1nPLgxFn1Vai4lBowuXzF+NM3uWYKQ5gacqB2eW01Sm8eiOR9Icg7JmnGFcCCwF69YdkbaZEwFYhf4lwt3p6Rn0ZtxKm1ouPj8RZ8zvJR+QZSTEAkRCkg84TA6k+zm0QowFNYw6FboeWYmrhSrpZtVhkA1IMan9MoNeSrIpjHq7iadao/jmkz/Ft3bejdtGHsGW9j7YdhsNtwq388F0jaOY/k4WH6mT1n7m5Mpnpa6HG3MigPJA0fFp6uLr5eVFWspMwGDqsb2lT2fG/YhVJHBpArYPjNkxnqxTbKUq9tpjaJHJVN0mximIabuJustATAGEDLwt30XgBulLekCbdgMjbZ7XmqIFTKHhtOjaArotF/mO/Xj4iTt4XpCu/NII9mCy2d45W93DijkRgL2n/hbx2bHweLIT2fpYlW4G0XjpfqDqe/xS1hFVqPliBW3GhTqlM0bXkV9kY5p83xZmw8Z22dhOSL8vy+IwmCohaSy1WRKxyVYVT00cxEitgpH6OKpMxkIKRMwrZoPHLoVVr6Bjxf3Y+NQDPOcQzPggas3KwtnqHlYcsYzv/8VZV63pqOaTd8RmDoXoJDKc+XRHMxyfrjtFTGYj2jGzMiMFwmQtDh1sq90IpThNtiR9QzOdcDGF5noe2u0AU5N0N09VMTU6AMM+HXn/LPr/C9CbnA2zeSIO7QI2bd8KR6lBZxosW+1Oh6SszhjMvqdglDYimJ5Gd2K8+dHbNx/2tYdmb/fI4gNffftF433aT9qdFhaba2EEL6cGz/wmjS7dA9LpIJxUei4lInuOja2jX8TQ6nEEnsOAbKTB9cD0FA4dUrGk83Xoy50Lv60j8nVSTwZ4uhjJbuUmFbq8RGNQVhiWdYk+E/j5jnU4dXU+DcZCVYUBFci+Bn09uOua78qqmxKADivmRAAfvGVt6WBOb7YKCk5d8Br4o/8tXSsoXQCW7sicXRLZkfSX7mLD9ofQu/wBxOU9iD3aChurXuHRrTOwpOsKuI08bDeEL0KktUjfkUJmJEIUZi9iVchlJbBLPJEyZfXfbsPGluR/oKPLQEKXJc/W8jzvLKX7xhvfdfN1aWUPM+YkBsA3ejX688jzMTL1MN3LJEK2nvjtHBtKFmktmwralQp+9sQXMXDOnWhbO9JNeetVH2NbT8YJWI+F8ZWoHAKmqzU02w4cV/ZHZyCl24qDGBFjjKxNF0p+INsyM39QJa6ItjsuWRPQOsBAbDNgBy6Fw/yCAlrbu/zlszU97JgTAXzhHd/a965VZ367wyblq0/CK91FmsnGY6PJ0qGVRhu3/vir8Of/byw450mMTx9C2Pawb7uL+e7v42V970BjkklYvUllpuDImKT3VGWMSCiEQJY4IyVN6Kp8MiPPbcC1PbqxBiJ+jgMGfsWlX6tjaLAr3XVWd2kBdEU9bVpQO/7ebFUPO+bEBQke3f6mPxzFms98YvMTQEFDV+Ns7N/WTbYzglMuUOHl9qLdZAOTqYB+e3q7hlPnrUPUkkTJBdO4NGfwY/JTWo50ZyeyE24osUMWFpf4IUuEywN40lxqPu0idW2kVnRREfY+9iX0XWJTWG7q9oq6jotz8/Fm45T8Re9ZL/2Dhx1zJoAHn3z9cE+sHnjvEzpamoPYMJDLmWkmKlrr+2wuUssOs4TKPgcrSp9EYDPTZUNb9N8xG1RiRED3EvMlTCmgAEwKRWKA9GGLgFS6G+F6EswVERpv2VR87H7wK1hyFdCcrPHa/I4H5XWSgriAO//gB0esXeYmBhAb7tYrsVrDAiZHsn9z3HQxPVFBfaKK9nQLDv2ySnfQorYnO1disuoyeZJjSRntOmrtBjPZafr9BllRA4lNWkkqGnstJAH/9qt81RkD6JaYHySJA5VZceXA/aSat6H8+ioqB8coPFqDH8GiQHUG+D7DOqKPJefMAgQf+swrnqr36yc8StfgUwMjBkqpUMjAKcmXxqQKeg6tHzjoXvF+5Aq9KUtS6HZCpsvkNZIopMmXLBoue7kndD3SPR2GTMroguiTGF8mmT2PonxCDdOTT6WjIBJaT6wnKGklWpSFHsaRpYXS5pv+8IerWYnDTj+fxpwK4OJrV60OTu3cUCuR8UTCXigILYEhPt0lI3FiaHRF6MxjeW4JDm7xGWC7yXQs0kYZtkKuz/gA+nnVYsMnNlQzhJrz0DWkwNaqdFu0qIZD99Rk1l2ASglqqg51PMSQpyLX7MTY1CEMzcuN3n/Hk/NnanbkMKcCELz5A2de12P1fPneR7egUfNgKyGUBUUMrO6Hw0b1wxC2xwaWjf5NWXW9SIWnIKjpKgUgwVah5ssALoQKDLqcSLovSHNVWoYua1FTu2XfG3cLhbyvSkFoMHL8zkhgmQUmHswJ+s23PvajA7fMVuuIYc4FIJBt8fdO2970pEc3U4bdsGHlNNLHAJVWG6EVwVxWRG5pFxxmsxH9dY4ZK8MuYloM24+faAny4EbCGpMpqnzqYvQRHfamUVhejMXzEyxfaKHulPDAY1V0dBR5Pi2COW9fV+GVG+87cO9slY4YjgoBCNZcNPDT8dHgQlnyOK+r8G0fb75iAKct95hk5fHPP25jdCJAg5w9mkfKuKoPNnMHVVZwJ7WUUCAUM6GlhFoA8yBgb64wuFLTKbSA5ZqGPPiXJ18sIzbhOBR4yUS539q8b8PUGlaDpRxZHDUCWHl+z8rqiLJFqmTTZ3eVNeikh4oSoCj7kjFrnWqSWpKpROkuThE6V5egDct+M3Q1ugy0ojeBB/cJZswHxO/TJdFFGZaJnu4OuiQdDbEoZru27EEQh22zqF+1alHzznvuSZ//HHEcNQIQLDmt7wKv7dxj21q6g0a5lEeVydj5rzgLv3h4O1xfKGWEgaXlVOsjUshq3cfg/DwTNh2uG6Lt1mBpHWizoRVNh5AhyZZFOJKjKbGyp3+wUz106MBZzRFUeNkjxnh+GY4qAQiGzxvOByPNwY5y4a561d7uR4Gjq2pXZ3/n6zS6kMF5OqrTaNqtdodiGlg43HFrux5cb5ZK8wI/OPtApfntUkPrbhvNS/p6Bra1GrUFMPRHUHXr73xntbl+/ZF3M8cELnzzqpNf/pqTv3LeFctPkL9X/9ri9557bk85/TFDhgwZMmTIkCFDhgwZMmTIkCFDhgwZMmTIkCFDhgwZMmTIkCFDhgwZMmTIkCFDhgwZMmTIkCFDhgwZMmTIkCFDhgwZMmTIkCFDhgwZMmTIkGEucdQtqXWsIUkShUi+v/n75zea3imIlJ2RkT+j1rDnF4rdeSNXPNmOrQ0J/LMMVelKIk3Wd9a6CvqSWis+gDguQQ2qslBn3tCgxlEcKblveGrhMYQhXLcFhC1MHdyLvq4cgqBWS8yOXX/4G7/ZnK1ChudAZgS/Anzh55/uzpvGH/iue0FUMB6o+qHnK4XTVc18dWBqlmrIcptQZLVmWZg2UWeWYZatvWTdd9mILt3uj9/FiSz6bcBPIgongaLIUs1iTPw9kv1l9XSnEI0HmonsN65D9tw0ddl9UIWpWLJ4IS8WJXoSOHpoh3Fcbyju1EE1cu7tL/V6Lfg/vf7MP/7RbPWPe2RG8CJw08YvdI8F7euaif9rrhlf2s4rhq/K/h0qgkRLlzWV9cUNLYGlR+l6tYYiS51SZRNZdVmWxZ7dx1QMQYmo0AaCVM9l/yLZ444/8n/Z/zSSVf1nDSRR1XQHSNnBK5KtdESE6f8qDUVqF8EOHCi8huz2LltsyjZustVOuuI/66WHCfJ2EhUqPvricqxGyY1Dr990/ZXKrbItzHGHzAieB265Za328PKVZ6iG9olKHL9yzCsWw3CeUtLno7e4GB16P323QcWku491emNQ+We8vEsv33SfgK3ch0KHA0sxZD1soUn8V0Ves5BXZc14WahZ9vybWQBV0zT4LMGbfYWJP7OYPz+L0GRjMFlRW/6TKMEgIXEjVXaB7FtLi+GvfKdByN7idujDS9e89Wc2CqOxhq5Cg8ihK0w2aErx/fkfVR5av379cbUKq7Rnhl+CdevWqdHl0ZWOnvvLkbg4rKur1KHcqSgpPamiyTatwmJkY3yVCmbpGkzqXx4hevJCb2T7QA02tbNBZdt88N/QsfgpGkMLqk5l5e8GPXWHUUBAvmNp9Nm0i5D/yMaZJn8Tz5/uiE1qZKa1IkGSyMAfZNtCWeXcY1SIZBOd1OSUlGJJpGEQgi6RR7VYSZ11NGQfHtYuQi1y0fTqaI+UcFLX21DQuqExqLhxDb67YTqpj3/khsve/bX0kscBMiP4T7hh/w15KOaNo07y1mprpT4/fzqMKJcqkiiXOFhxk6KwwsFl9+5013D+rdIqVE1BrxVhsKxjvGpTsQzUyJV2tDahkdyJoQGWIZ6f54pyN0MbCr2+wbIN0qm8JtvPKVRuen9RaE1N99Y0dZMGZqCo5UipSK10I80jxO9L1JC9BAO+JMJIkBH6lG6Kze9S2iXfzRpRwnpWnQCTu7tw+qK3ww3FoOUgF0m6P9tIkgs2bQod+zWfvuzaybRhjmFkRjCLG+6/IR9b7o21jsG3jdknavP1NfS2Vko5RMHkf2mstMH4j3B14dfyLo5YooHQHNJ/fiebCAIl06THjen9I3h+Ew/v/l84aXWRCm/QmBS0fQdtNaCC+jQqBTndQoGeW3bhEjIVRnFKlwLPQzFXQJ6JcI/RQUMwGHVoCPxNkmRDjIoGkTPyKe0J+F/da6LhtTEZuqhGNtokV6Ek1IwIUu+WH6G+vxtrhq9EPYjhS1LDm5RdxOLUGKZhBTvuaNUmrv7cm95Tk9s+ViFyO+7xufs/caWdVx96Mtd3hhK+Ru2NV9AATHJmJqFMIqmL5OQzG7LL9nSyzZBszqukvF6ignyXfqCS8Z3HywbudkBqQ4UT75zPadg58Ui6a4IcI8mvwg9e4qbbXrOINCcQYxN1lN/LagHz8t3kRLIrWgFDuTL6rTKNwEpfBRpNngZRMi2UjRw6lTzmWV2MGCosJtBCsWQPQif24NAwZJd+2Z1fNhiRqNWouOgvr2LCbMDnDUjUkLpKbgM6gCDOn9hlTL/yzddecvedX73tmDWE494IPv/AJy4b1e3vVHuWGXnvdShEfVRIUXgmjcIhUv8oipGSoJm/+Zks5T8aTxQ4oWdOI4IYhEQJliHWEPGz7NGVz+vYuv8hDA3xb/6kCgWiAtukOtI7JLtau3EEh4raptLK5poGjWRAMRmJJImN0ZvrYJQQTz5TH18S3cinsfn0/A4mnRomgirG3QpGnSpfdVRiG83YQVN2WWXZgez/zvKFGonya/4ALKOHkYEJuHTByi2y7DjNtNkOamGR1t6z9vw3rrnrnu/ce0xSo+PaCG64/0+vPRC3vh0uXKo1Jk9FJ5ZQ3anEVP5Q9sandxRdSOmQGAC1V0zCUJmUio7I0fJBfuUhaRQQrp9qkjB7AfMGfqfTM+/Y+zgGhxX4VHrp5lSUEI2gDWHuT/dNkiil+YGcI/1IkhtIeaLssp9yi8ouRtIMqNzk/A2+13wbjchBnYou+/RPBU1MhE1SIX7mS4zApZFF8opTf89asXxyt/qYgqGupWk0ctM9qITW8Q+JGKxUHJlwrahDae5622mvX3bbI7dtnEoregzhuDWCG+7+4z/bH9U+M92p6MBJKIVnMzGl92eTRKF4/RlqkHY5UifEc4qSy7ZmoiTi5yUPEH1Pt83nB/lOlEeULO3FYVQQozFpNDpP3rf/CQwPa+T+WkqT0nLpdXUmwxYVv8h8oFsvoYs0yKAXJhsjlWHOIFsy6zqTaBctxUctaNEQfCq3izoT61rcpgE4NAQb02Fr5m/M5gKJBzvdcl/SZtkhWDRd7o1GYObBgIHh7pP4lQGHtEvqJHYtzxYk8ZZ7YcoAFOu5vBrdfd/N922T2zyWcFwawcd++NFTpmF/pVJivtnZA8NfCT2YT0W3qCTSE081p1JSB0QbUm8vHlrn37pEASq3KLxweklwRWFFeeKno0B6XHopYS4sNUQ5Z2D/gY1YuFBFgcf5/E26My3yegM6ebyFHI1AqJYdelRhoS2kOlRcleGop6MbFZfKzxzCYyLd4MuhQjt8b7G0NiOFx2NdRomQfL8VOim1kmcLiip3ZMJkzqDR+ALWX1Jvi3mP7MQfewMoMpfwmMTPPH4TA5VeJd47KZoS5nkTvlKZePKUi84f/tqDP9w6J/sWHi7Miur4wbrvfGBZYjfuaJp+p0fltswB+HaZQpehCHyjwknfvyijJKdpkkrFliig8HuyfB46EyHEmYvHnNkAn8Yjv4vWM1pI5JCXz7/FOPoKcdrrk08K6LJKKGk55JQc+rQy+lQmu4oFk8op3aZeagAhlVX2BKbHp0JPuTV6/SZCKnmL3l0iQIN836aiSy7R5nstaqdRQN59nq/SgE2VUSY2UeDnHuYhPVoRHWJsLNtleeXuCLsPPYqckfClptFLnnin3alsLzEf2eE29gfRMbhoWXN48eBMSx47OO6MwMnniu2iXnLkzvkymXgacYlKIRRFFFh+oAIIBaAhiEeUPvRYngGk2kCaMqv8aU8K8wd58spfU6WRlySU6cMq/iVPgiW1HSjSmEJyf+YBCemWzkKKDBcqlTxPAzP4iqjMIUsSGiRG4AYheXkEjUn1pOwwTirUILWRnKBNKtTw2/T4pDzMK3xSJZ3XlGcJkjyX9Dx6rTLmmZ0Y0LqwPD+Mk81hnFVchlNy89GjFmnkTLIVB/mBGg5N7EDRFJWXIRnSIyZGwHtiRIzkThgN8vm+HGPCWXKLxxJE4scN5Clwozb5p/XI7kuHIpAMuswI1fTB00wCHDBpTfiihlAZZ5onjQYxjYRRIqKCS5coTYOfZcTnDLUJZSwPT5NuVKFUopAyfCKnReikskt3qkdeLs8IZPxPO6TnDlyIMdYTB9N+AxNuFdNuE7V2O02084bOaMHklcreJkGKmUy7rGVA7q6LsjOSCb2RMUmmwr8ZTSxGl26liOGkCyu1Qaw2hvDavtNw2dAZWKH3YHmxjzmHRYrD5FwSZtdBV6+L7dMPo9Jssr40aLk/GkHa9Sv3xvKDJAdP79eigtmdNsoxhOMqJzjvQysWUgs/0yqi4Mt+0VaOqtQPxVvOhiimSa5GxRbJCx1IowAVQMhO+ifLSJ+48l2+k1GhqdLLMVQYOUK6Q2X4RE6oFosSMyqRaiQ0qod3b8TyxRYCzUPVb6Il3jwhraEXTzR6XZYltMvkZ6FYNo3EFVpEXi8RIeBLEmmhahE/C3XRVD39LBGnQK9dlqEYTLR7tDy6GA0kZ5l06tg0tQdb2yPY2tyH/fY0E2gaVuAgYP4RM7oYnTE2bN2D+R0nMBboNJC0BdL8JxHrJk3z1YOKVd/+mkveeO62n/3LQ8dMgnxcGcGKq9fEFPp1Tg6dIbPcmIagaEyMgxWkJ3kqIT0elVcGMVOz03PkUYE8A9Co3PJNypZnfko9fmoforzyt9AHfpbvRIlaPLkdKExgY4w1Peyb+im6hkOMuBWMBY10yIQkwaE8G6DC29L7E9EwqJw2I4Xwel/eqYAhE984kkSXkUouy/pJ0hrIMAfhbvzSDSS6OJjwGtjHa+xoj2NbYz/28X3cr2KU300wt6h4zbRseQooY5Ck5wiRjVJfE5u37UG3tYh3YkBJu4p5Dd6nS2NtKdugTe8yCnYwfu/tj9+VNsIxgOPKCF5zxbmLw1zywZah5H1yFZUed0HXYiiNYSp3kcogY/eFAFDLU0Wf9fr8J+0m5AehCAGVRx6CiYEEPCZNYHmkHCsP2ALSJoc6ZtOB2gwVDnXsF1v+FQMn1zEVV1AJmrCFisRUbFEwKrLw+jYNIPX+VHiHUcKVIQxSkTQPIaVieTKDICYdClPFl4doMlCPfzN/EINxAo+0jUbl2Gm5tB/WxadxMYFODYn5CMtUxNPz/Ih5ioxQ9X0SLZ6b653C3oO70BjPo1gi86GFy/OF8cYW6PnN0GsjaI0cmjz9wsXf3XDPvmOil2jWpx0f+MjX33NtrRD8Q72sqE6OyaulY1nvWXDHz6enX0TlIVemKqdj+MXdMgKk4EedibFkDZIcSwep/CwKIhFCvpGoIAYhCaUobpomi6KSajy0+WYsOWMvtIIwej+dJPP/0Sfyex4mI0dl6LTYYNrzlJ4vL6FoNC4quHR3igEGPg3LjeCIp/Z5Do2Mep7SFoUvoTDSfZuopEnS66OTkhWZX+RkiAW5oGmmD++k3gqNSx6KSbJtw6ER8Z6YpZtKLxoj3UjsPjqLGk44hRStegDlSdtNKvZFN/3RbQ9K0xwLOK6M4ANfv+qK0NS/O1VWNDfHm7fyWDRwAtxDp1MxzmSyKD36wt916t+MMQj7F69LSp82lprmCPwkf9Mw0r50Hic9SEKj0qRZPHTiYsvGBxCVH8PC1VUqMQ2ACi7GJLQLmoY8I5E8M2iIp/Y8RgMPTZfvrRheS0PiF1DQh9CZW4gOawG6CkPIWz3wPJ7v0ehItcTOJIlNFVrqznrJEGupt9RIkuf0OYHBKBFNYffIRuyeuAdmbwX984oo5w1eI09DYBSKmCMwYig0EJoSdN1Iy9VomSotpRsW+hvKTiXfOP2b7/r3trTpsYDjywhuent3aGgbp/LxsGvR+5oGyoVOzDcvgNI8h164Gx4pkahA2jKpcotDprfn3+L1pWtUlW5DoUZiJHyX5wNpwkwvXK2OY+O2H2DByVX0LG2Qz7dIOUg3GBG02EopmMxFSNwAzZaPyWpAJR7Egp5zMVA4DUm7AM9VSV1YC4kqpC2xZOA0T+p1qpwz+YBcU2IPkYjRzlRZDDeNZPyPp6cGIpYiCbsEHxnXJFHCiG3sH/k3TBg/wgCT9SKNIZQn03Ifs/cs0zQNlimD8RhQ0OcajzMPOf/237rdlsseK0jb8HjB73zu6rLdH2+ZtpJhnxzB06goVIgThk5DOHYaDOVcNgijQaKRhlPpRGuosDJWSHptLFM8rNBg6Q1S4TNR8DwXE9VRbNn1M/QsqmL+iR48ZQJB6JCiMK7QSFTpcaIGNyoxJkcS9OTXYNm8V9G7diN0DB4rOYTwddaHOYTLV6q8ciXRf1Fe/iMExmTkkCgkyhrJswuxDFFYoVCsL02Gv0lEmDnDZzkyhVNOEjolSYLMKuPpMLUA9cZ9GNW+j95hCwZvL33uwaOlt0m6XhkweayGvkDD+1ecvfGsRcrLli5d7/LrYwYzLX2cYO0ta7U+t/QJr6z8SS2uoa6nQ8VgUvqLF6/Bvi3L0F+6OP1OlXH6/F0MQKHipA+96BZFoavtNnbtfxL7px/CwlNsdAzLGJ0KE1afXrxFPZvpvxd6NTnpwK70YsW8N6JHPwG6zCXm77YdwpMEV/rreWw0m1ukUx4pFfHGqXtPFZ7/UGslqU0NisqvMTSpCY1MjpX6kgLJJByZmyznpgP7WO+ni5Hz+Us6X0CeX6hSFo3Aqz+Og+Gt6DipyO9k2qWMnkpPAAyZ6MM8ggVc1XcCTk1KP7P6yq++6KL14gmOGfBOjz9s3rXuj3TT+vQ/PPEkHnfJ16ncHhVraOBk+OOL4U+fiL6eU6hYBqkMFYXevjo9ggMTj8Hqq2LZah1avg7br8HxbSaqwYzy0oPrOr1v08HkPgtD5cuxuPMckHmzjIDHO4weQar45CSsyYwG+0KzhF7xsyS+8tRYiaW/iZ6Z5YoSx9LNQ42XaCBartA40xUoeJRMxJdnBnxLNV7Ok5d0f9ISeZrOyzFSyFAKqriWRoaQUeggJsb/GYMXaKg0ptIuUYl4MlNNxkMZLLBDyWEx8vjdU1/p25ONV19y5afu5cnHFI5LI3hi+6VvNSL3W2bH2eqnH96LzYlDRREK5DEsmOgp9qNoDMJrU7lT3hDCTaZTXi9dkElINRWqI8pKr27SWIRW+XaA1m4VvdZl6KXy6wH5vfT6kDbJU+h0CDaVWVQxlO5YKnOIADoVP5EHYkxAqeppHpD2h4pVsHwRUiw/EOmYJlF6+YJ0Jc0N5HupCw1B6iOaPFMSP6pM1+WA2WgiCNvjGNn0fQye50FfpqE23kqTZ3mgJ4dIOizTOmU4d4di4aS4EA6Vej/419d97ca0gGMMM61ynOGWWy4sDQ4bG/s6p5ceCM/Apx8/gGpeeuBlEolPjfNIUcxUcakK9LBUqnQKpHSDUt2oTzKykwcKeUZBLyIJDFQ3Glg69D4aTg8inwqpOPTQQi6EX9Ojszx5jiCKHMgEeRbEN5Yi/f00Kv4hvUzURbGElPOLhhs0FlliRSbiyAA74e0SE9KxSyxXlFaUXjqdhDJJFj/Tu8Xv+Z2kFb5bR23kMejqbix4WQk1bQx2sy0n0DjN1EjkSbVEEhnaLQZgMuEWc1pudUeWr1xz00dv+6a037GG49IIKGflr7/w6rPXnFm4fUlXZeArmwv4YZNqZKgIqIxkEOjq6iRFqKUrQcikdaEgMipTukFFR0XjGCBgax4KZh56K4/JezuwZM01VFgTjClUXvH5SjqsWiiQdKfKMGZ+SBfPkpgg/TuKHMfypHdJqLwo5sxQBfmf/9EYaIqstzw8E3ojyqrREOUzDUOGfdOTi7JL8QGplOtOIvFHoOdb6BmMYXTVmMuMkJIxkjEXSRfoksSa5ys0As3gSwyKhYhJ5fhvidFqUUd5XyHOX/q/f+9fj7l5BE/juDQCwSXvWF1sRLV7h9YsP32iQGXMKWhE6XoNpCniScUTyxNheltxzaKg6dNkUUD+T+NI0ie5MtOA8aIjwWBuGAfuOIDaVAEdQyuZPyxFzuxKB7aJggrVkKJCFjzLWiTHTa8l3awC8fQyDEK6YjWhPDSQ1MtL3ajcUWTzd4dleCyjTSV3UeiyoOciWKxDoDbRCKbhOm0oLo+hochqGPJATla1iFTWVc0hL9bCaGMmeQSTLrxJRoWWi7KuY6i/2+4e7r6+a0C9c6H9irFjfR0itsTxC4kIl75v1Z/2LOj7s6b03xsxak6IA9Oj8Om5zY4SwpwGvTMPtWRSgWSsTsDElwomvY1Ck8j3hZ4ItaG2wsiRVFlMnM0cdMuAbhhMK2WZFOnVkecLovwW6dHMcok+aZZ4Y4FlyMR8Ny2XRfICVGIZ0iDji5h8R74sh8LE2mUOQwVWeG3p/ky7RmkvQn/4A3MGGfUpRsd6iB01adqTHuKKzfwjQW+xA2W6/Lw8BEgstFsqmq02603DMzyUOku3PnTXzrfKr1KvYx3HtRHMQnnLW4Zz1TD/4eHB4YP7RsdPa1fsj7Tqnuq5EZNhem+ThmB1MJl1qWkBOnoKWLhkGFRP7Bw/BJvKpHQXYBR0JIZPwkLSQi1Mo4pEEN1Kubo8sEofsAnhoPJKaAgZGkx6f1FWmbOgSXTRyPKprEJ+pMdHYy4h0UbOlGxAlDuQqETNlyglXblmoCBo+vDG6dEnSbL4FsngJf4vPUHSpZp2q/KaCqkP0/CUegm503k+rZL1BAp5w7WKxsu3/WzkcTnzeEBmBP8Jl1916tvGxms3NethagTiuZOI2kFFlecFSSRjbej9ZaQPKVG6AJdOhU09svTUULHp9QNDR2zFsLoK0OeVofRYiDRRvJmcQobcyfyAhHx8ZtgDjSV15zNPf2k+TFClz4dCkvE9/E6CjSiuLLylBTSWkRbcvS3mI4wEPFeuL4OPOvM6li7Ko7+bxkUe1GoFOHTIx/g0I09oQqHSS57ieC4/G8gVmAEYvB7z43K5Y4OlFC57/P4dI2mDHAfIjOCX4NQLez9nN3B9uzGjXKK1MqlGFqWSZVAsek3L9FEuaejqjJAv0Fh8Fbato+2b8OmpLSbL7YaKWs1F2yONESVnQTKZK+7UYCwuAD30ytQ8RcbrSF8+DUq6Pvlt2jUqyzXKJB+5vkFub3g67F1NRGNCjUhdaCKmIf/yeOE/NAKTdEynp0+fPtMwA39GyBKANFIz6VaVKZtMKWjMAQtm0syvS2XjF4ahf2zPpsqPeTgLO36QGcEvh778jMG/cG3vt6MwzEd0w4EjSkZFpZKK0hjk+6KwQiWE6pimjgLzB8cN4TFZNo0CWu0GIuYWiYzXp6omNCCT1GrB/AGMTYyis6+IWHeh5mk4iYpcUbpjIzj03BppjmcH9PqkPtTkUmLCc3O8vgW7UUsjhC+azbrJszeB9CClS0HSzUueED796FmimFAwMUKVNUrCR0iuNtMyvkyL2d1Y3mjgHoae4xSZETw71BNOKPVGBetd7XZwWujitdSjIenRkaYTYiPURbTHoNeWIcoyFHlmIBqpEhW+K5+jd6bBMB/w1QClYpGJrYx7FtdMRaXSl+i95TmBpul3GcVCfxSpa0Iv0UPSLbtpV7zA+V9JHA6aeukVmm6s9OI2jU+HCTPSlURr2q6r6toG1mWelii3BoE7GCdKzTKMWx3bnQpyUd00usp9hWJrQQ8m77prp/TgZphFZgQvEBdeeKE+1tg90GrGqh60Wo2GdHoKqgjzHXpvf+msvr7CXxuWdlrkysMsYHAwf6umRrcd2Bc+0W7X3xsEwYcLluVFavSNfI/1vaFu3LcnKLW33rqV1jGDlWtXmqemn7ZGt946k94KVq5cSea+FWvXIly/HgmPM/K7tyaPPso8OsOLQmYEhwmvf/0JVgWw5PNDd+2UrZP+g2fLbzv5vjPzyBkyZMiQIUOGDBkyZMiQIUOGDBkyZMiQIUOGDBkyZMiQIUOGDBkyZMiQIUOGDBkyZMiQIUOGDBkyZMiQIUOGDBkyZMiQIUOGDBkyZMiQIUOGDBkyZDhyAP4vp94f6lV3KzYAAAAASUVORK5CYII="/>
          <p:cNvSpPr>
            <a:spLocks noChangeAspect="1" noChangeArrowheads="1"/>
          </p:cNvSpPr>
          <p:nvPr/>
        </p:nvSpPr>
        <p:spPr bwMode="auto">
          <a:xfrm>
            <a:off x="2190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8440" name="AutoShape 8" descr="data:image/png;base64,%20iVBORw0KGgoAAAANSUhEUgAAAMEAAACRCAYAAAENy+z9AAAAAXNSR0IArs4c6QAAAARnQU1BAACxjwv8YQUAAAAJcEhZcwAADsMAAA7DAcdvqGQAAD2qSURBVHhe7b0HvGVleS7+rL7b2aefOWfmTAcGhmGGLlEEQVEBidHroIgFJRJLQky8MeVqJmM0GhOSeOO1BG9iQy9gYhQCaFREadKnz8D0cvrZfa9e7vOuc8j//hLpzpz5z6wH9ux99l7rW9/63va83/oKMrwQKLPvzwufuuvvfxwOnnlR288pw0bB14PHTvnguVfvnv35GfG8LnL1Q99ITi1djVPKMe7zPwNFNTBgdKDF38L6e/GplblnLUedfX9G/MXPP/rYoLoWUeBhXyuBHYZYpndihTYALQjRqDyO63+0J5k9/JfiOS8ytfjEM+IoQczPrTDBSXof7mvvwfeqj2LMq0Ab/AUivXvm4GfAc15ksh3CixXUPKDphHjI3oOJ+jSq9QYmpqcxOvEkHE+q8Mx4Tpm89ifXJAuS/wlVSbDHuB65qXdj+uAgkkSFz/vbt/cvsHD1GDZe86NnLOs57+QNegFbgmtw3+ib4P7it3Fwm4bq6C7UD2xF+9BmlPqegDUdzR79y/Gcd3LFtavm3Xvf3rHyW5eh6QYIDAWGHSJpOPDubqBfN7Bvx9SzlvOcFxEMnVj+jmJr/63tR8h3qsiX8mhOtxGHUa0y2n52qWfIkOE4wPNyJU/ji0/82NsXFY0uxpFyfX/rgxdcXJ796RnxvC7wqS1R0m/E2KJ9Gl1mCYaiw2Hs82FAPXQ5/vK8Rc9YznO69T/eaCc1BqY2I2CXWsQeexLn5pbgDH0+WlEVvjF/9shfjme9wA33/17etTWYasgQG2MwmYf5egf+deoB3FF/DMuVLjiM7b/9vf+xdPaU/4JnvcBTk/VDdhzDDVU0GWJ3R7uxpbYf+xuT8Ost/Hz/Y9hb/yz89sSu2VP+C55VBtf+n6v2Jf3/sKhgqrjjnr/BwnO2wxz7c9TrHmmPAsf1YM/779j5zn9/xnKeU8ir/uXSJIojxBvOwWDn5Rir1aFFHhI2Wau2DcqJ38X+jz7y4i9w+bvOSX4RjSGclwPygEZhRy0fVqzB/14dg8NGuO2hcWP28P+C57yAoGteKRlaMAg3qSGXMxlOA8R+gnKv9e7tjx76+uxhGTJkyJDh+bnV54t1j3ziDU8k+m1d5uuYxezBafMnoENir4ERv4JWEgBJjIRX9YVBBG3Mn07wmXP+/CXV41dyE29/+LvJcvP1SBjuSwyrlhbzBYxaX0A1bqGk5DGv0IVTjH50m50Yzg/hnqnN2MAb63ffjcmaAn/vlz73t2uv//BskS8IL/kmrtnyB0mPsx4Rb6BDTWDqIE/jS1URmf+Iql5HTrNQCZroUnLpBduRjwrIWuIA/siJ6C2+i1G5hs9f3P+i6vOcXO/Z8Ds3X7M1Z52MKGR9yDuCWIUdKLCjBAVFwYDVDTVSUPebaAU2dtgj2O9MIUcl+9Dgxbgkfwr0nj3IKTEi3ugHv3P97bNFvyC8JEm8+1tXhV3n/prmjrwXCdVIY2kqlcpLVGx6/HYsePlPESYRWk4LUxUXo7tNnNx3KZb2LcbYxG5sqn4Ta1bMx0F7Gr3lhViytzb9tffd3Ddb/PPGS7qJa2+8tmfvQHM6H/wu5pVPwdiBpxCf+k+YmJpE+6kzcVr3WoxV2/DiBL7vI0k03mQIP0l44Yh3rGD6qZthrHkYfWYBj33gJy+qPi/pJgTf/Ok7kvU79yGKIviBjyBQ4d5zOoZXXwHVbyMMQr5i6htvQqHeMRNo+FuRX7EJ3vQEEkNFp2vh/PlD5/zj79/5yGyxLwgv+SYEl7xjdXHDg/taOrOMD7zLxJ4DBXz3xxVoZ/Ui7PKh0cXGVDFNUeHfPg6dXD5vqYipf81WhMWn9q3c8rN922aLe8H4ldzEf8batdD2V07+vBs6f9yFfa177qEOZciQIUOGDBkyZDiiOCxEb926deqKtec1R6NCbio2lTBUFVOzkj61FCT1cZj+5A8Gqje96corb332p7fPA7/SG/idLX8e7mucoA12rEK5fDuWWb3QFQOVyMFo0IDCTC7kJcnKEUka4bo4cYd72R/9+mfvnC3iBeNXcgN/v+9LX6+0rn4nEhNdmoazBhJ8Y9M96FzyMH9VoDNfSOIQJb3EdDREwO8UxcIBr4n5rQ8hnP7G6z978XU/mCntheEldQII/u7nn/zWZOOad0ahhZAK4UUhNk4CJ88/G516EbXQhslkZ5HWg1d1rsBVA6/AW/vP5rEOyqqFONYRG79x12xxLxgv+QYeL66+yvEBm6mlksRp6zpxjJJV4Hcu82Yfo94U8+YIbuhiR/0AHpneBTvxECgeVSlh5lbAR//xw7fNFvmC8JJuYP2PP/KNPryKlYyZUlJV+F1A5Q4TQI8kxdQxZPWgVy/DNhTcW9uG+1tP4lF7F2pBk/l0G715PU3l/BNf8Ya00BeIl3QDO3OtdyQR9ZkGaaj8hxVXqC78Bif3K+hjxecpHZgKmxhzq9jljGPMb6AdeRjWupDnDeoJb4RlRe6qmUJfIF7SDTg8O47pB6gGMoBGBueI+hSUBDnekBM4GAlq0DUdB9rjiGgjFo+7tPs0XNa9GpET4IHKNyk1FUFYnC31heEleaEr7vvNZIn2twgSHaaqsNKJ9ArBoigq1SdhL7gJduig4blQeZMqTPRqOd5vDNsPqGJy4waKjY/TJsbxnctXveD6vCQJSF9RRCONWWs/iNCiMftuhHobGO++EZWWDa/twm7a2LptHHs3DKB56FLEI5fj4Z+EODgxgonaJDYF12Ii+NRsqS8ML0kCr73r7cmK4p+gHS6iLvMLSqFl26j0fgqOXcHe7cDK8sfQrGu8UWo67SVhq8c0GpdeK68BU70fgRbGtBUTP3/3HUdWAu+atxw7ws/AswNWLsTDu/8eu4yPYOrQPgyNrMdS76OoTlIC7RpafPlOne9VtJstxE4DrcY4nIaHpOnijxac86zj9J4JL0kCmza/Zvya7eaAki/AZ8Dy2j5KuQ50j34CttOmgQMtvgeMByotWKKxGiUI1AiGotF4P492dx2dpoVz0P/Vr//B998zW/Tzxku6gff+5YqOJ8pDjZoewWOQojWjuzyAeNe1jL5UEzdEEvlpHyqVhwYr/acN5Jduw2TrQcQ05O58D05Syrj9z5552N+z4SXdgODyq9e4W7YfsqZNBSe+aQV2V8agBAZ0nS1MHdckyLHeOm8wIYuLHQda04T/00mYeRXFYhF7t46+6Hq85BsQLD6jO3GmEyxdaOH9b+nAJ/+pgVEac+6iPnmcBkWiMl1t8xdj6LQVxB5VSVVhuzTkHg0TuxpzewMrV/aXxhtBs5wrotChYWqyjUR3MLigD9OVJkyddCF2EfkGAxYptRfAKJSqUXVi8fQ0mrPFHD14+aUr3r927UpzzcsXvG/2qwwZMmTIkCFDhgwZMmTIkCFDhgxHNX4l/VxziUSeFBH/8Oij2kA+umBnLdxU3ry5etJ1JyUXKRfJw6yjHke9EG64/9NrvVzw7XZeR02NFE1PVJmDl9fz8CMfrhLCgolQk+HrSdo76yTSuZ8gSHyWkCCn6FDDBIpuwEg0GL6b5AMl7nKSz2Ov/eSfvO2GL8xcbW5w1Alh3YPrVk4axn2T0cu6VnSeBz3OI2TDyiyNTj1OFzd4dORr6Fx6ECFbXCY3mJGKXKEALwjT4QOqofBdJjrE8BWF1sKPvFN50mKoBahKHk7souJMIpxciUXl1Umw9+dn/92vv/+x2WocURw1Qvjslr/+/q7wFVcs0k5HCA2WqvHbGBpbUBpPp6aXtZDarmGPPYKk8xYYuoUpGR2DCF16CQodk66Y8jgb89CJXstMH/nqtISEwmhENsbCNmrylEm10HADDIfXoe4qiP0WNGeD9+kLX5mbqdGRw5wL4etP/NXAzs7ceNR8F5Qkh1DmT7ExFTaaTk3PydgM1rKkKVBpDRFVOmeFGFe/BEszMOpP0iWJsDRai4UzS4vgxxEWaD0o5nLUeoqBQjTlWHsKh7wWtkeTsKOYhqKht3kV2lE3rSVGZDvoSh6P153/Kp3XfFEPVF8M5lQId9+9Tv92sR6Y5u+ikAwhDujT2WixjMRgzXQ1Tgc4iEDSdwpH5X/lPDASfxEtxaHVuGjGPvXdQIdmMT4YKPJV4meTgonZljJxJkhC1BSPllOHx/JVWoeGHNq7TsSyoStQbcdQ6MJCCslofin4uzeuN2eredghNj9n6Lh2lactWKaarZcjjjR5Dp2OLTCpG+J+DP4lVsGwysZO0ilXMg9pQZEfot38LUGBbqjEuCCT4Vr08/XARke+A+PeNEbjNqbpfsbjFiaCGiqBzGwK04FPecWCG7mw8ioGzDNQc2hpFJmMLYqMLu2Ui/Svbfjeo7W0oocZcs9zgt+9+dq3Tim+rikFCsCkAGgFbGAqPGtF/WWwjencZ8bqRYgoIFNcC6t8Uo+YREKtpyB5Qug7aPNVddqpMHY2D2IyaGLCq6Iqmh86PE/DQq0LZxeW4PLOM/E7i1+LgcSCqk/hF5tuR1GNSAAobFpIFA4iX+59TVrRI4A5E0KohV/xaYeVFluX/pg6mFJMn5oYyrgRfk1+QwEo/E6FT2lEZD5xEmDrFP036ec+dwobmvswnbRQ85vpb+M2Nd5pouU5iFiYjEvxPZ+XiFGhq9lTHcU9k5vw2c23YE9rCvV2BcVlj2L7vgfgyPQ5Ulk3NqD4YzfO1PTwY85iwnW3vDM6NF9TT5x3HuKpq+BE4nSoE/T/4hPyfAv4En+pUziRxIq0ujE2PfVJLFhjo0WWI+f4oUfKyQbkbzk1l7qUnFhRorBh3XRcjZiSRNqcpkExNOR5nM7jVdWA5/toM2Yc2LoUpwxejf2Nb2FV8iS+8b6bREnltMOKORPC+771Tu9QH8ye+UvQVf8wNb6QjmHT6U6UdAaqNJpMuqUA+LfGBOz+h/4NJ170KF1PlW4rRoGcn74Gmw9OwgxWYmn/62C4C2A7lEKco5sTQYjoRFQzoxc1XYOWJnY29uy6GfHiBzCvq4iGZ5MQ8DceXaD1rbDNd970vn/+5kxtDy/mTAgf/Nrba7t7o86IidWS8mUIG5fROeoMxmwEXUUxn6DpAPc+9mP0nvkEYusQ2vY0tMDAwd0GTut/D3LBCjQbNmoMsJEXMTFjKOcdqUJvJTsTq1JpH2IF/BxTmBLpZZhoFPow4gCOtwGtwVsoHJ+UWCfttfBragd+r7jKWnXlekm5DzvmTAiC7dvfmPz+RgVT1M7FC0/Cxts64fomOhZVMe/0KtzmNGzXJodnwGyGKNbegnmF89BoMdlKPDoTBlHmBFHk0yCo/YwJMiVaBiBrTPZixZcYz/gzE2DY9EzcRA60MSkzOARz8V2YaO1nQqgy+VPQy2z6Y6te9e+/fvGfvna2mocdcyqEb9x86bZTV4Unv3cD3QO1VIKiLHso80MS+nNxStJwVruEee2PoxWwJdmAQl2dKEDCYO1L46eDQD02uAyI4zvPYmRlbNBYDgUl4qKJ8FsyqQqqEz/FogtcHJraS+1X+ZtGAWi0QAX9ahGlVrl4+/rb7ZlaHn7MqRAI5bKPnv3U2FJreYtMxtMCBmM2MgOn35TEiW7EC6jRChYtWAZvW4DJeplJVTcTMHp6j+LImakwoEdQDQojaEAvJejo4+9FF+34EJwaLcRvwQ8CGJEBzWCiRovpHk8w3xjAwSfHoVttLJ6fH7jrOzsnZ+t2xDDXQkhx3luG84Uo/3ujB1qfCgLmvlqObqmFgpXDeEV4PoXTE6N4aj+Usg6X1mCGEsD5PemTQW8Ti1sSl5IGYGo2/X5A2eS1AloPjkCZjtCV97BisYaB/g7c/UCbgmQZmsECQnR25qOdj4xJHnfEcVQI4WksWdPbtGtRyXMC5Oge8jmyIjaQTlpp6WXU7TbqrThNvHw2tdqpYunrOunTpdOOMZQuJy+BvljG5u+OodVuw5JlZWhJ5bKJcrETUxNN5PImmiwr8MXKon8vDWlXjz3ROuIW8DSOKiE8jZ4TespduvXqlu39ne+7D1DHUSyUruwdKiulHLPkjjz27qswyCbonN+RJE7zN8vFrrsqjeASu+mMTLb8B/tLXW9KLPdALlGWMGh/3/Qi1/NCdceO6aNvsHSGDBkyZMiQIUOGDBkyZMiQIUOGDBkyZMiQIUOGDBkyZMiQIUOGDBkyEEflgK4Xii8/8mWjO/cKJWk0tJpphsCj+K2zfyuY/fmoxv8vBJAk61RFWR9//F/+8v0D8xZcUcj1vNY2imgnmtpM0mmyShzKsFA1nWsgs/fzai4yEcZG4CGyp6AH9niQND9UMtsPXnvBtXM2hPE/46gWwLq71+U689bt9WJ0cdNQYs+INZkrAFVFUc2hHtlItCSdDC7zk4JoZvuEII7gxQE/RzD5Q14xZPA8j1NkHC+sIIyKjbit76n9Txfx33zm6i9W0wvOAY5aAXxswycfPKAp54zVy2pX7mSUrWHEcROI78O8Xh+L8n1w/AA5TSbOyoryIWqxjUboI0hk0XXwpcBLZO6xAtmlMFbNdBS2HwXpXIainWBoIvE+9upPHvHZ+E/jqBPAx+77+J3bjL7XLii9Re1VBiCbJsjcs35DhaEqqCcOJozPwUWAJIrRp3ekU2NlbpLsSiCO3+evIRtZ9uVoyyQP/hIlcbphp0y7Bd/HnBFEbQXz9LfBbDwx8emXvWWQjSGGdERx1Ajg5v035B9zMeWHby7Mw3x4bDZZlyJHd2OpCRZaHjqLBjZOJ9gR/A3y5QR5TU9n33SoMp/YSKfNOn4rXR7B0nIwVY2CCGHL9CZFT4WiUVyholJEMZ7aYWH14DtljiyC5j2H/urCNwzPVueIYc7mIP+/WHf/DT33eqVGzruu0BXPZ1Blo1MZDfpwhS5DVlafDFXsq8p8sQTV8RBFJQ/fp89XZbJfBJUaDjawFesoaR1YrPdgkdmPk/PDOLewDKdZQ1igd9ECxBpkErmCQlygS5KdCnQkxnkLPv6Dr541W6UjhjkXwD/t+adc1IfxTu+tehxbCH1qJ11LM5C1+memrrbpr92A2iyMR7S8KTMkZW4yfTsDb0s2bo0oNAbjMpt2IRnSAqsLSwt9WFYaxFmdJ/K1DOf1LkGJZ8k2NrHMwtFc5HQdsu4R1Dxc8+SHZqt1xDDnApga37VppHGmrkT5dPsVaXAqdvpZEKQTt2WdIQoilgl78rlITdaQN0WP6feVEJWwyaZX0UkK2mOVaTmyrEICP3Qx7Uxh2p3GoWaF57P8xIcTOVANh45OgR3K7EwKU5mv/tUdf/vDmSsfGcypAD71o+vnjXTmThiwzkqXP5Cdijxqu2i5zJiU+cFsHzY4LSGt6sx0cN/TGCOcdFqrrNYlMy+bYRstsiDF1NH22ik9nWrXGWxr2N2awO7mJPa0K6hGLV7L46uFQg8DNMsP001TaF1KEVVj3mvWrl17xBZKmVMBOIbx93FhIRSZqRfG6fJmCf0/W1ymiqWcRFZioUwoFOH4M7Pji3GOPt+gW6IGk1rKYlK9Zjm1jprXxAFq+7bGAey3p/ka59+T2O1NYJ8/iUrUpFV5qaCNgiy/Q9HSUhS6N0oNtnaCMvyGvvNnanj4MZcCUCZNb63X7ks13eUXMs01IYEX/q5TCOKbSWDSCXpiFUIlxQnpkY4uJmKyUJSsRTSPwbVEByQbksn2V1MB3U7SxGhcx2jSwBhfU8whamx8l9ovLk0N7VSYXtyGQcuTOsRkXF7cC7Wj/BszVTz8mDMBfPwn11/c4NVju5NMhMmUBNVEtmBJ2DDRfyxVINmrzLqXxaLEKMQnlTSD1DNHQVkoMx7IhO063Y9NdyS7YckOcNOko5IpNwM/3ay/4dvwKE3x+blEZ07RSUtoYfvBTTOTwcUAWLqZ5FFJtGvTSx0BzJkAvCD+G9mZXQk66XZmVrYUIbDNU/cjwVIqJxPq/YTOhy0k3QxCN0VIBQqgrOpMxErI0W2J5svudhHpUSNx0WKQrfhNMiiX/l4WDIxpJSpKpJ4LrW7060zfWHbN3YFOU4I9hcwLyxzlvu7lM7I+ApgzAVRDd1VAP5wzyefZsOJcBNJrE0tQjMlMqPmyj6EsayMi6mDj5wy6KVJUiQiSZNXsSqrhKoUiE8L9hC/+56TrFrGsmLkBuX8f84Yl+gDWFBfhdf1rcHZpWRrA5y1l7GEuwStRAcTS+KnY9eJ2vHsRmBMBXPflNxQ8I1YTanDMwCdtzyQAgWgq/5CXuANpdJ9VFM2Wvh1TV1GmS3LJcEIea5PPVzQeRd9tGhYKwoBCDy4zW1nPLgxFn1Vai4lBowuXzF+NM3uWYKQ5gacqB2eW01Sm8eiOR9Icg7JmnGFcCCwF69YdkbaZEwFYhf4lwt3p6Rn0ZtxKm1ouPj8RZ8zvJR+QZSTEAkRCkg84TA6k+zm0QowFNYw6FboeWYmrhSrpZtVhkA1IMan9MoNeSrIpjHq7iadao/jmkz/Ft3bejdtGHsGW9j7YdhsNtwq388F0jaOY/k4WH6mT1n7m5Mpnpa6HG3MigPJA0fFp6uLr5eVFWspMwGDqsb2lT2fG/YhVJHBpArYPjNkxnqxTbKUq9tpjaJHJVN0mximIabuJustATAGEDLwt30XgBulLekCbdgMjbZ7XmqIFTKHhtOjaArotF/mO/Xj4iTt4XpCu/NII9mCy2d45W93DijkRgL2n/hbx2bHweLIT2fpYlW4G0XjpfqDqe/xS1hFVqPliBW3GhTqlM0bXkV9kY5p83xZmw8Z22dhOSL8vy+IwmCohaSy1WRKxyVYVT00cxEitgpH6OKpMxkIKRMwrZoPHLoVVr6Bjxf3Y+NQDPOcQzPggas3KwtnqHlYcsYzv/8VZV63pqOaTd8RmDoXoJDKc+XRHMxyfrjtFTGYj2jGzMiMFwmQtDh1sq90IpThNtiR9QzOdcDGF5noe2u0AU5N0N09VMTU6AMM+HXn/LPr/C9CbnA2zeSIO7QI2bd8KR6lBZxosW+1Oh6SszhjMvqdglDYimJ5Gd2K8+dHbNx/2tYdmb/fI4gNffftF433aT9qdFhaba2EEL6cGz/wmjS7dA9LpIJxUei4lInuOja2jX8TQ6nEEnsOAbKTB9cD0FA4dUrGk83Xoy50Lv60j8nVSTwZ4uhjJbuUmFbq8RGNQVhiWdYk+E/j5jnU4dXU+DcZCVYUBFci+Bn09uOua78qqmxKADivmRAAfvGVt6WBOb7YKCk5d8Br4o/8tXSsoXQCW7sicXRLZkfSX7mLD9ofQu/wBxOU9iD3aChurXuHRrTOwpOsKuI08bDeEL0KktUjfkUJmJEIUZi9iVchlJbBLPJEyZfXfbsPGluR/oKPLQEKXJc/W8jzvLKX7xhvfdfN1aWUPM+YkBsA3ejX688jzMTL1MN3LJEK2nvjtHBtKFmktmwralQp+9sQXMXDOnWhbO9JNeetVH2NbT8YJWI+F8ZWoHAKmqzU02w4cV/ZHZyCl24qDGBFjjKxNF0p+INsyM39QJa6ItjsuWRPQOsBAbDNgBy6Fw/yCAlrbu/zlszU97JgTAXzhHd/a965VZ367wyblq0/CK91FmsnGY6PJ0qGVRhu3/vir8Of/byw450mMTx9C2Pawb7uL+e7v42V970BjkklYvUllpuDImKT3VGWMSCiEQJY4IyVN6Kp8MiPPbcC1PbqxBiJ+jgMGfsWlX6tjaLAr3XVWd2kBdEU9bVpQO/7ebFUPO+bEBQke3f6mPxzFms98YvMTQEFDV+Ns7N/WTbYzglMuUOHl9qLdZAOTqYB+e3q7hlPnrUPUkkTJBdO4NGfwY/JTWo50ZyeyE24osUMWFpf4IUuEywN40lxqPu0idW2kVnRREfY+9iX0XWJTWG7q9oq6jotz8/Fm45T8Re9ZL/2Dhx1zJoAHn3z9cE+sHnjvEzpamoPYMJDLmWkmKlrr+2wuUssOs4TKPgcrSp9EYDPTZUNb9N8xG1RiRED3EvMlTCmgAEwKRWKA9GGLgFS6G+F6EswVERpv2VR87H7wK1hyFdCcrPHa/I4H5XWSgriAO//gB0esXeYmBhAb7tYrsVrDAiZHsn9z3HQxPVFBfaKK9nQLDv2ySnfQorYnO1disuoyeZJjSRntOmrtBjPZafr9BllRA4lNWkkqGnstJAH/9qt81RkD6JaYHySJA5VZceXA/aSat6H8+ioqB8coPFqDH8GiQHUG+D7DOqKPJefMAgQf+swrnqr36yc8StfgUwMjBkqpUMjAKcmXxqQKeg6tHzjoXvF+5Aq9KUtS6HZCpsvkNZIopMmXLBoue7kndD3SPR2GTMroguiTGF8mmT2PonxCDdOTT6WjIBJaT6wnKGklWpSFHsaRpYXS5pv+8IerWYnDTj+fxpwK4OJrV60OTu3cUCuR8UTCXigILYEhPt0lI3FiaHRF6MxjeW4JDm7xGWC7yXQs0kYZtkKuz/gA+nnVYsMnNlQzhJrz0DWkwNaqdFu0qIZD99Rk1l2ASglqqg51PMSQpyLX7MTY1CEMzcuN3n/Hk/NnanbkMKcCELz5A2de12P1fPneR7egUfNgKyGUBUUMrO6Hw0b1wxC2xwaWjf5NWXW9SIWnIKjpKgUgwVah5ssALoQKDLqcSLovSHNVWoYua1FTu2XfG3cLhbyvSkFoMHL8zkhgmQUmHswJ+s23PvajA7fMVuuIYc4FIJBt8fdO2970pEc3U4bdsGHlNNLHAJVWG6EVwVxWRG5pFxxmsxH9dY4ZK8MuYloM24+faAny4EbCGpMpqnzqYvQRHfamUVhejMXzEyxfaKHulPDAY1V0dBR5Pi2COW9fV+GVG+87cO9slY4YjgoBCNZcNPDT8dHgQlnyOK+r8G0fb75iAKct95hk5fHPP25jdCJAg5w9mkfKuKoPNnMHVVZwJ7WUUCAUM6GlhFoA8yBgb64wuFLTKbSA5ZqGPPiXJ18sIzbhOBR4yUS539q8b8PUGlaDpRxZHDUCWHl+z8rqiLJFqmTTZ3eVNeikh4oSoCj7kjFrnWqSWpKpROkuThE6V5egDct+M3Q1ugy0ojeBB/cJZswHxO/TJdFFGZaJnu4OuiQdDbEoZru27EEQh22zqF+1alHzznvuSZ//HHEcNQIQLDmt7wKv7dxj21q6g0a5lEeVydj5rzgLv3h4O1xfKGWEgaXlVOsjUshq3cfg/DwTNh2uG6Lt1mBpHWizoRVNh5AhyZZFOJKjKbGyp3+wUz106MBZzRFUeNkjxnh+GY4qAQiGzxvOByPNwY5y4a561d7uR4Gjq2pXZ3/n6zS6kMF5OqrTaNqtdodiGlg43HFrux5cb5ZK8wI/OPtApfntUkPrbhvNS/p6Bra1GrUFMPRHUHXr73xntbl+/ZF3M8cELnzzqpNf/pqTv3LeFctPkL9X/9ri9557bk85/TFDhgwZMmTIkCFDhgwZMmTIkCFDhgwZMmTIkCFDhgwZMmTIkCFDhgwZMmTIkCFDhgwZMmTIkCFDhgwZMmTIkCFDhgwZMmTIkCFDhgwZMmTIkGEucdQtqXWsIUkShUi+v/n75zea3imIlJ2RkT+j1rDnF4rdeSNXPNmOrQ0J/LMMVelKIk3Wd9a6CvqSWis+gDguQQ2qslBn3tCgxlEcKblveGrhMYQhXLcFhC1MHdyLvq4cgqBWS8yOXX/4G7/ZnK1ChudAZgS/Anzh55/uzpvGH/iue0FUMB6o+qHnK4XTVc18dWBqlmrIcptQZLVmWZg2UWeWYZatvWTdd9mILt3uj9/FiSz6bcBPIgongaLIUs1iTPw9kv1l9XSnEI0HmonsN65D9tw0ddl9UIWpWLJ4IS8WJXoSOHpoh3Fcbyju1EE1cu7tL/V6Lfg/vf7MP/7RbPWPe2RG8CJw08YvdI8F7euaif9rrhlf2s4rhq/K/h0qgkRLlzWV9cUNLYGlR+l6tYYiS51SZRNZdVmWxZ7dx1QMQYmo0AaCVM9l/yLZ444/8n/Z/zSSVf1nDSRR1XQHSNnBK5KtdESE6f8qDUVqF8EOHCi8huz2LltsyjZustVOuuI/66WHCfJ2EhUqPvricqxGyY1Dr990/ZXKrbItzHGHzAieB265Za328PKVZ6iG9olKHL9yzCsWw3CeUtLno7e4GB16P323QcWku491emNQ+We8vEsv33SfgK3ch0KHA0sxZD1soUn8V0Ves5BXZc14WahZ9vybWQBV0zT4LMGbfYWJP7OYPz+L0GRjMFlRW/6TKMEgIXEjVXaB7FtLi+GvfKdByN7idujDS9e89Wc2CqOxhq5Cg8ihK0w2aErx/fkfVR5av379cbUKq7Rnhl+CdevWqdHl0ZWOnvvLkbg4rKur1KHcqSgpPamiyTatwmJkY3yVCmbpGkzqXx4hevJCb2T7QA02tbNBZdt88N/QsfgpGkMLqk5l5e8GPXWHUUBAvmNp9Nm0i5D/yMaZJn8Tz5/uiE1qZKa1IkGSyMAfZNtCWeXcY1SIZBOd1OSUlGJJpGEQgi6RR7VYSZ11NGQfHtYuQi1y0fTqaI+UcFLX21DQuqExqLhxDb67YTqpj3/khsve/bX0kscBMiP4T7hh/w15KOaNo07y1mprpT4/fzqMKJcqkiiXOFhxk6KwwsFl9+5013D+rdIqVE1BrxVhsKxjvGpTsQzUyJV2tDahkdyJoQGWIZ6f54pyN0MbCr2+wbIN0qm8JtvPKVRuen9RaE1N99Y0dZMGZqCo5UipSK10I80jxO9L1JC9BAO+JMJIkBH6lG6Kze9S2iXfzRpRwnpWnQCTu7tw+qK3ww3FoOUgF0m6P9tIkgs2bQod+zWfvuzaybRhjmFkRjCLG+6/IR9b7o21jsG3jdknavP1NfS2Vko5RMHkf2mstMH4j3B14dfyLo5YooHQHNJ/fiebCAIl06THjen9I3h+Ew/v/l84aXWRCm/QmBS0fQdtNaCC+jQqBTndQoGeW3bhEjIVRnFKlwLPQzFXQJ6JcI/RQUMwGHVoCPxNkmRDjIoGkTPyKe0J+F/da6LhtTEZuqhGNtokV6Ek1IwIUu+WH6G+vxtrhq9EPYjhS1LDm5RdxOLUGKZhBTvuaNUmrv7cm95Tk9s+ViFyO+7xufs/caWdVx96Mtd3hhK+Ru2NV9AATHJmJqFMIqmL5OQzG7LL9nSyzZBszqukvF6ignyXfqCS8Z3HywbudkBqQ4UT75zPadg58Ui6a4IcI8mvwg9e4qbbXrOINCcQYxN1lN/LagHz8t3kRLIrWgFDuTL6rTKNwEpfBRpNngZRMi2UjRw6lTzmWV2MGCosJtBCsWQPQif24NAwZJd+2Z1fNhiRqNWouOgvr2LCbMDnDUjUkLpKbgM6gCDOn9hlTL/yzddecvedX73tmDWE494IPv/AJy4b1e3vVHuWGXnvdShEfVRIUXgmjcIhUv8oipGSoJm/+Zks5T8aTxQ4oWdOI4IYhEQJliHWEPGz7NGVz+vYuv8hDA3xb/6kCgWiAtukOtI7JLtau3EEh4raptLK5poGjWRAMRmJJImN0ZvrYJQQTz5TH18S3cinsfn0/A4mnRomgirG3QpGnSpfdVRiG83YQVN2WWXZgez/zvKFGonya/4ALKOHkYEJuHTByi2y7DjNtNkOamGR1t6z9vw3rrnrnu/ce0xSo+PaCG64/0+vPRC3vh0uXKo1Jk9FJ5ZQ3anEVP5Q9sandxRdSOmQGAC1V0zCUJmUio7I0fJBfuUhaRQQrp9qkjB7AfMGfqfTM+/Y+zgGhxX4VHrp5lSUEI2gDWHuT/dNkiil+YGcI/1IkhtIeaLssp9yi8ouRtIMqNzk/A2+13wbjchBnYou+/RPBU1MhE1SIX7mS4zApZFF8opTf89asXxyt/qYgqGupWk0ctM9qITW8Q+JGKxUHJlwrahDae5622mvX3bbI7dtnEoregzhuDWCG+7+4z/bH9U+M92p6MBJKIVnMzGl92eTRKF4/RlqkHY5UifEc4qSy7ZmoiTi5yUPEH1Pt83nB/lOlEeULO3FYVQQozFpNDpP3rf/CQwPa+T+WkqT0nLpdXUmwxYVv8h8oFsvoYs0yKAXJhsjlWHOIFsy6zqTaBctxUctaNEQfCq3izoT61rcpgE4NAQb02Fr5m/M5gKJBzvdcl/SZtkhWDRd7o1GYObBgIHh7pP4lQGHtEvqJHYtzxYk8ZZ7YcoAFOu5vBrdfd/N922T2zyWcFwawcd++NFTpmF/pVJivtnZA8NfCT2YT0W3qCTSE081p1JSB0QbUm8vHlrn37pEASq3KLxweklwRWFFeeKno0B6XHopYS4sNUQ5Z2D/gY1YuFBFgcf5/E26My3yegM6ebyFHI1AqJYdelRhoS2kOlRcleGop6MbFZfKzxzCYyLd4MuhQjt8b7G0NiOFx2NdRomQfL8VOim1kmcLiip3ZMJkzqDR+ALWX1Jvi3mP7MQfewMoMpfwmMTPPH4TA5VeJd47KZoS5nkTvlKZePKUi84f/tqDP9w6J/sWHi7Miur4wbrvfGBZYjfuaJp+p0fltswB+HaZQpehCHyjwknfvyijJKdpkkrFliig8HuyfB46EyHEmYvHnNkAn8Yjv4vWM1pI5JCXz7/FOPoKcdrrk08K6LJKKGk55JQc+rQy+lQmu4oFk8op3aZeagAhlVX2BKbHp0JPuTV6/SZCKnmL3l0iQIN836aiSy7R5nstaqdRQN59nq/SgE2VUSY2UeDnHuYhPVoRHWJsLNtleeXuCLsPPYqckfClptFLnnin3alsLzEf2eE29gfRMbhoWXN48eBMSx47OO6MwMnniu2iXnLkzvkymXgacYlKIRRFFFh+oAIIBaAhiEeUPvRYngGk2kCaMqv8aU8K8wd58spfU6WRlySU6cMq/iVPgiW1HSjSmEJyf+YBCemWzkKKDBcqlTxPAzP4iqjMIUsSGiRG4AYheXkEjUn1pOwwTirUILWRnKBNKtTw2/T4pDzMK3xSJZ3XlGcJkjyX9Dx6rTLmmZ0Y0LqwPD+Mk81hnFVchlNy89GjFmnkTLIVB/mBGg5N7EDRFJWXIRnSIyZGwHtiRIzkThgN8vm+HGPCWXKLxxJE4scN5Clwozb5p/XI7kuHIpAMuswI1fTB00wCHDBpTfiihlAZZ5onjQYxjYRRIqKCS5coTYOfZcTnDLUJZSwPT5NuVKFUopAyfCKnReikskt3qkdeLs8IZPxPO6TnDlyIMdYTB9N+AxNuFdNuE7V2O02084bOaMHklcreJkGKmUy7rGVA7q6LsjOSCb2RMUmmwr8ZTSxGl26liOGkCyu1Qaw2hvDavtNw2dAZWKH3YHmxjzmHRYrD5FwSZtdBV6+L7dMPo9Jssr40aLk/GkHa9Sv3xvKDJAdP79eigtmdNsoxhOMqJzjvQysWUgs/0yqi4Mt+0VaOqtQPxVvOhiimSa5GxRbJCx1IowAVQMhO+ifLSJ+48l2+k1GhqdLLMVQYOUK6Q2X4RE6oFosSMyqRaiQ0qod3b8TyxRYCzUPVb6Il3jwhraEXTzR6XZYltMvkZ6FYNo3EFVpEXi8RIeBLEmmhahE/C3XRVD39LBGnQK9dlqEYTLR7tDy6GA0kZ5l06tg0tQdb2yPY2tyH/fY0E2gaVuAgYP4RM7oYnTE2bN2D+R0nMBboNJC0BdL8JxHrJk3z1YOKVd/+mkveeO62n/3LQ8dMgnxcGcGKq9fEFPp1Tg6dIbPcmIagaEyMgxWkJ3kqIT0elVcGMVOz03PkUYE8A9Co3PJNypZnfko9fmoforzyt9AHfpbvRIlaPLkdKExgY4w1Peyb+im6hkOMuBWMBY10yIQkwaE8G6DC29L7E9EwqJw2I4Xwel/eqYAhE984kkSXkUouy/pJ0hrIMAfhbvzSDSS6OJjwGtjHa+xoj2NbYz/28X3cr2KU300wt6h4zbRseQooY5Ck5wiRjVJfE5u37UG3tYh3YkBJu4p5Dd6nS2NtKdugTe8yCnYwfu/tj9+VNsIxgOPKCF5zxbmLw1zywZah5H1yFZUed0HXYiiNYSp3kcogY/eFAFDLU0Wf9fr8J+0m5AehCAGVRx6CiYEEPCZNYHmkHCsP2ALSJoc6ZtOB2gwVDnXsF1v+FQMn1zEVV1AJmrCFisRUbFEwKrLw+jYNIPX+VHiHUcKVIQxSkTQPIaVieTKDICYdClPFl4doMlCPfzN/EINxAo+0jUbl2Gm5tB/WxadxMYFODYn5CMtUxNPz/Ih5ioxQ9X0SLZ6b653C3oO70BjPo1gi86GFy/OF8cYW6PnN0GsjaI0cmjz9wsXf3XDPvmOil2jWpx0f+MjX33NtrRD8Q72sqE6OyaulY1nvWXDHz6enX0TlIVemKqdj+MXdMgKk4EedibFkDZIcSwep/CwKIhFCvpGoIAYhCaUobpomi6KSajy0+WYsOWMvtIIwej+dJPP/0Sfyex4mI0dl6LTYYNrzlJ4vL6FoNC4quHR3igEGPg3LjeCIp/Z5Do2Mep7SFoUvoTDSfZuopEnS66OTkhWZX+RkiAW5oGmmD++k3gqNSx6KSbJtw6ER8Z6YpZtKLxoj3UjsPjqLGk44hRStegDlSdtNKvZFN/3RbQ9K0xwLOK6M4ANfv+qK0NS/O1VWNDfHm7fyWDRwAtxDp1MxzmSyKD36wt916t+MMQj7F69LSp82lprmCPwkf9Mw0r50Hic9SEKj0qRZPHTiYsvGBxCVH8PC1VUqMQ2ACi7GJLQLmoY8I5E8M2iIp/Y8RgMPTZfvrRheS0PiF1DQh9CZW4gOawG6CkPIWz3wPJ7v0ehItcTOJIlNFVrqznrJEGupt9RIkuf0OYHBKBFNYffIRuyeuAdmbwX984oo5w1eI09DYBSKmCMwYig0EJoSdN1Iy9VomSotpRsW+hvKTiXfOP2b7/r3trTpsYDjywhuent3aGgbp/LxsGvR+5oGyoVOzDcvgNI8h164Gx4pkahA2jKpcotDprfn3+L1pWtUlW5DoUZiJHyX5wNpwkwvXK2OY+O2H2DByVX0LG2Qz7dIOUg3GBG02EopmMxFSNwAzZaPyWpAJR7Egp5zMVA4DUm7AM9VSV1YC4kqpC2xZOA0T+p1qpwz+YBcU2IPkYjRzlRZDDeNZPyPp6cGIpYiCbsEHxnXJFHCiG3sH/k3TBg/wgCT9SKNIZQn03Ifs/cs0zQNlimD8RhQ0OcajzMPOf/237rdlsseK0jb8HjB73zu6rLdH2+ZtpJhnxzB06goVIgThk5DOHYaDOVcNgijQaKRhlPpRGuosDJWSHptLFM8rNBg6Q1S4TNR8DwXE9VRbNn1M/QsqmL+iR48ZQJB6JCiMK7QSFTpcaIGNyoxJkcS9OTXYNm8V9G7diN0DB4rOYTwddaHOYTLV6q8ciXRf1Fe/iMExmTkkCgkyhrJswuxDFFYoVCsL02Gv0lEmDnDZzkyhVNOEjolSYLMKuPpMLUA9cZ9GNW+j95hCwZvL33uwaOlt0m6XhkweayGvkDD+1ecvfGsRcrLli5d7/LrYwYzLX2cYO0ta7U+t/QJr6z8SS2uoa6nQ8VgUvqLF6/Bvi3L0F+6OP1OlXH6/F0MQKHipA+96BZFoavtNnbtfxL7px/CwlNsdAzLGJ0KE1afXrxFPZvpvxd6NTnpwK70YsW8N6JHPwG6zCXm77YdwpMEV/rreWw0m1ukUx4pFfHGqXtPFZ7/UGslqU0NisqvMTSpCY1MjpX6kgLJJByZmyznpgP7WO+ni5Hz+Us6X0CeX6hSFo3Aqz+Og+Gt6DipyO9k2qWMnkpPAAyZ6MM8ggVc1XcCTk1KP7P6yq++6KL14gmOGfBOjz9s3rXuj3TT+vQ/PPEkHnfJ16ncHhVraOBk+OOL4U+fiL6eU6hYBqkMFYXevjo9ggMTj8Hqq2LZah1avg7br8HxbSaqwYzy0oPrOr1v08HkPgtD5cuxuPMckHmzjIDHO4weQar45CSsyYwG+0KzhF7xsyS+8tRYiaW/iZ6Z5YoSx9LNQ42XaCBartA40xUoeJRMxJdnBnxLNV7Ok5d0f9ISeZrOyzFSyFAKqriWRoaQUeggJsb/GYMXaKg0ptIuUYl4MlNNxkMZLLBDyWEx8vjdU1/p25ONV19y5afu5cnHFI5LI3hi+6VvNSL3W2bH2eqnH96LzYlDRREK5DEsmOgp9qNoDMJrU7lT3hDCTaZTXi9dkElINRWqI8pKr27SWIRW+XaA1m4VvdZl6KXy6wH5vfT6kDbJU+h0CDaVWVQxlO5YKnOIADoVP5EHYkxAqeppHpD2h4pVsHwRUiw/EOmYJlF6+YJ0Jc0N5HupCw1B6iOaPFMSP6pM1+WA2WgiCNvjGNn0fQye50FfpqE23kqTZ3mgJ4dIOizTOmU4d4di4aS4EA6Vej/419d97ca0gGMMM61ynOGWWy4sDQ4bG/s6p5ceCM/Apx8/gGpeeuBlEolPjfNIUcxUcakK9LBUqnQKpHSDUt2oTzKykwcKeUZBLyIJDFQ3Glg69D4aTg8inwqpOPTQQi6EX9Ojszx5jiCKHMgEeRbEN5Yi/f00Kv4hvUzURbGElPOLhhs0FlliRSbiyAA74e0SE9KxSyxXlFaUXjqdhDJJFj/Tu8Xv+Z2kFb5bR23kMejqbix4WQk1bQx2sy0n0DjN1EjkSbVEEhnaLQZgMuEWc1pudUeWr1xz00dv+6a037GG49IIKGflr7/w6rPXnFm4fUlXZeArmwv4YZNqZKgIqIxkEOjq6iRFqKUrQcikdaEgMipTukFFR0XjGCBgax4KZh56K4/JezuwZM01VFgTjClUXvH5SjqsWiiQdKfKMGZ+SBfPkpgg/TuKHMfypHdJqLwo5sxQBfmf/9EYaIqstzw8E3ojyqrREOUzDUOGfdOTi7JL8QGplOtOIvFHoOdb6BmMYXTVmMuMkJIxkjEXSRfoksSa5ys0As3gSwyKhYhJ5fhvidFqUUd5XyHOX/q/f+9fj7l5BE/juDQCwSXvWF1sRLV7h9YsP32iQGXMKWhE6XoNpCniScUTyxNheltxzaKg6dNkUUD+T+NI0ie5MtOA8aIjwWBuGAfuOIDaVAEdQyuZPyxFzuxKB7aJggrVkKJCFjzLWiTHTa8l3awC8fQyDEK6YjWhPDSQ1MtL3ajcUWTzd4dleCyjTSV3UeiyoOciWKxDoDbRCKbhOm0oLo+hochqGPJATla1iFTWVc0hL9bCaGMmeQSTLrxJRoWWi7KuY6i/2+4e7r6+a0C9c6H9irFjfR0itsTxC4kIl75v1Z/2LOj7s6b03xsxak6IA9Oj8Om5zY4SwpwGvTMPtWRSgWSsTsDElwomvY1Ck8j3hZ4ItaG2wsiRVFlMnM0cdMuAbhhMK2WZFOnVkecLovwW6dHMcok+aZZ4Y4FlyMR8Ny2XRfICVGIZ0iDji5h8R74sh8LE2mUOQwVWeG3p/ky7RmkvQn/4A3MGGfUpRsd6iB01adqTHuKKzfwjQW+xA2W6/Lw8BEgstFsqmq02603DMzyUOku3PnTXzrfKr1KvYx3HtRHMQnnLW4Zz1TD/4eHB4YP7RsdPa1fsj7Tqnuq5EZNhem+ThmB1MJl1qWkBOnoKWLhkGFRP7Bw/BJvKpHQXYBR0JIZPwkLSQi1Mo4pEEN1Kubo8sEofsAnhoPJKaAgZGkx6f1FWmbOgSXTRyPKprEJ+pMdHYy4h0UbOlGxAlDuQqETNlyglXblmoCBo+vDG6dEnSbL4FsngJf4vPUHSpZp2q/KaCqkP0/CUegm503k+rZL1BAp5w7WKxsu3/WzkcTnzeEBmBP8Jl1916tvGxms3NethagTiuZOI2kFFlecFSSRjbej9ZaQPKVG6AJdOhU09svTUULHp9QNDR2zFsLoK0OeVofRYiDRRvJmcQobcyfyAhHx8ZtgDjSV15zNPf2k+TFClz4dCkvE9/E6CjSiuLLylBTSWkRbcvS3mI4wEPFeuL4OPOvM6li7Ko7+bxkUe1GoFOHTIx/g0I09oQqHSS57ieC4/G8gVmAEYvB7z43K5Y4OlFC57/P4dI2mDHAfIjOCX4NQLez9nN3B9uzGjXKK1MqlGFqWSZVAsek3L9FEuaejqjJAv0Fh8Fbato+2b8OmpLSbL7YaKWs1F2yONESVnQTKZK+7UYCwuAD30ytQ8RcbrSF8+DUq6Pvlt2jUqyzXKJB+5vkFub3g67F1NRGNCjUhdaCKmIf/yeOE/NAKTdEynp0+fPtMwA39GyBKANFIz6VaVKZtMKWjMAQtm0syvS2XjF4ahf2zPpsqPeTgLO36QGcEvh778jMG/cG3vt6MwzEd0w4EjSkZFpZKK0hjk+6KwQiWE6pimjgLzB8cN4TFZNo0CWu0GIuYWiYzXp6omNCCT1GrB/AGMTYyis6+IWHeh5mk4iYpcUbpjIzj03BppjmcH9PqkPtTkUmLCc3O8vgW7UUsjhC+azbrJszeB9CClS0HSzUueED796FmimFAwMUKVNUrCR0iuNtMyvkyL2d1Y3mjgHoae4xSZETw71BNOKPVGBetd7XZwWujitdSjIenRkaYTYiPURbTHoNeWIcoyFHlmIBqpEhW+K5+jd6bBMB/w1QClYpGJrYx7FtdMRaXSl+i95TmBpul3GcVCfxSpa0Iv0UPSLbtpV7zA+V9JHA6aeukVmm6s9OI2jU+HCTPSlURr2q6r6toG1mWelii3BoE7GCdKzTKMWx3bnQpyUd00usp9hWJrQQ8m77prp/TgZphFZgQvEBdeeKE+1tg90GrGqh60Wo2GdHoKqgjzHXpvf+msvr7CXxuWdlrkysMsYHAwf6umRrcd2Bc+0W7X3xsEwYcLluVFavSNfI/1vaFu3LcnKLW33rqV1jGDlWtXmqemn7ZGt946k94KVq5cSea+FWvXIly/HgmPM/K7tyaPPso8OsOLQmYEhwmvf/0JVgWw5PNDd+2UrZP+g2fLbzv5vjPzyBkyZMiQIUOGDBkyZMiQIUOGDBkyZMiQIUOGDBkyZMiQIUOGDBkyZMiQIUOGDBkyZMiQIUOGDBkyZMiQIUOGDBkyZMiQIUOGDBkyZMiQIUOGDBkyZDhyAP4vp94f6lV3KzYAAAAASUVORK5CYII="/>
          <p:cNvSpPr>
            <a:spLocks noChangeAspect="1" noChangeArrowheads="1"/>
          </p:cNvSpPr>
          <p:nvPr/>
        </p:nvSpPr>
        <p:spPr bwMode="auto">
          <a:xfrm>
            <a:off x="2190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8442" name="AutoShape 10" descr="data:image/png;base64,%20iVBORw0KGgoAAAANSUhEUgAAAMEAAACRCAYAAAENy+z9AAAAAXNSR0IArs4c6QAAAARnQU1BAACxjwv8YQUAAAAJcEhZcwAADsMAAA7DAcdvqGQAAD2qSURBVHhe7b0HvGVleS7+rL7b2aefOWfmTAcGhmGGLlEEQVEBidHroIgFJRJLQky8MeVqJmM0GhOSeOO1BG9iQy9gYhQCaFREadKnz8D0cvrZfa9e7vOuc8j//hLpzpz5z6wH9ux99l7rW9/63va83/oKMrwQKLPvzwufuuvvfxwOnnlR288pw0bB14PHTvnguVfvnv35GfG8LnL1Q99ITi1djVPKMe7zPwNFNTBgdKDF38L6e/GplblnLUedfX9G/MXPP/rYoLoWUeBhXyuBHYZYpndihTYALQjRqDyO63+0J5k9/JfiOS8ytfjEM+IoQczPrTDBSXof7mvvwfeqj2LMq0Ab/AUivXvm4GfAc15ksh3CixXUPKDphHjI3oOJ+jSq9QYmpqcxOvEkHE+q8Mx4Tpm89ifXJAuS/wlVSbDHuB65qXdj+uAgkkSFz/vbt/cvsHD1GDZe86NnLOs57+QNegFbgmtw3+ib4P7it3Fwm4bq6C7UD2xF+9BmlPqegDUdzR79y/Gcd3LFtavm3Xvf3rHyW5eh6QYIDAWGHSJpOPDubqBfN7Bvx9SzlvOcFxEMnVj+jmJr/63tR8h3qsiX8mhOtxGHUa0y2n52qWfIkOE4wPNyJU/ji0/82NsXFY0uxpFyfX/rgxdcXJ796RnxvC7wqS1R0m/E2KJ9Gl1mCYaiw2Hs82FAPXQ5/vK8Rc9YznO69T/eaCc1BqY2I2CXWsQeexLn5pbgDH0+WlEVvjF/9shfjme9wA33/17etTWYasgQG2MwmYf5egf+deoB3FF/DMuVLjiM7b/9vf+xdPaU/4JnvcBTk/VDdhzDDVU0GWJ3R7uxpbYf+xuT8Ost/Hz/Y9hb/yz89sSu2VP+C55VBtf+n6v2Jf3/sKhgqrjjnr/BwnO2wxz7c9TrHmmPAsf1YM/779j5zn9/xnKeU8ir/uXSJIojxBvOwWDn5Rir1aFFHhI2Wau2DcqJ38X+jz7y4i9w+bvOSX4RjSGclwPygEZhRy0fVqzB/14dg8NGuO2hcWP28P+C57yAoGteKRlaMAg3qSGXMxlOA8R+gnKv9e7tjx76+uxhGTJkyJDh+bnV54t1j3ziDU8k+m1d5uuYxezBafMnoENir4ERv4JWEgBJjIRX9YVBBG3Mn07wmXP+/CXV41dyE29/+LvJcvP1SBjuSwyrlhbzBYxaX0A1bqGk5DGv0IVTjH50m50Yzg/hnqnN2MAb63ffjcmaAn/vlz73t2uv//BskS8IL/kmrtnyB0mPsx4Rb6BDTWDqIE/jS1URmf+Iql5HTrNQCZroUnLpBduRjwrIWuIA/siJ6C2+i1G5hs9f3P+i6vOcXO/Z8Ds3X7M1Z52MKGR9yDuCWIUdKLCjBAVFwYDVDTVSUPebaAU2dtgj2O9MIUcl+9Dgxbgkfwr0nj3IKTEi3ugHv3P97bNFvyC8JEm8+1tXhV3n/prmjrwXCdVIY2kqlcpLVGx6/HYsePlPESYRWk4LUxUXo7tNnNx3KZb2LcbYxG5sqn4Ta1bMx0F7Gr3lhViytzb9tffd3Ddb/PPGS7qJa2+8tmfvQHM6H/wu5pVPwdiBpxCf+k+YmJpE+6kzcVr3WoxV2/DiBL7vI0k03mQIP0l44Yh3rGD6qZthrHkYfWYBj33gJy+qPi/pJgTf/Ok7kvU79yGKIviBjyBQ4d5zOoZXXwHVbyMMQr5i6htvQqHeMRNo+FuRX7EJ3vQEEkNFp2vh/PlD5/zj79/5yGyxLwgv+SYEl7xjdXHDg/taOrOMD7zLxJ4DBXz3xxVoZ/Ui7PKh0cXGVDFNUeHfPg6dXD5vqYipf81WhMWn9q3c8rN922aLe8H4ldzEf8batdD2V07+vBs6f9yFfa177qEOZciQIUOGDBkyZDiiOCxEb926deqKtec1R6NCbio2lTBUFVOzkj61FCT1cZj+5A8Gqje96corb332p7fPA7/SG/idLX8e7mucoA12rEK5fDuWWb3QFQOVyMFo0IDCTC7kJcnKEUka4bo4cYd72R/9+mfvnC3iBeNXcgN/v+9LX6+0rn4nEhNdmoazBhJ8Y9M96FzyMH9VoDNfSOIQJb3EdDREwO8UxcIBr4n5rQ8hnP7G6z978XU/mCntheEldQII/u7nn/zWZOOad0ahhZAK4UUhNk4CJ88/G516EbXQhslkZ5HWg1d1rsBVA6/AW/vP5rEOyqqFONYRG79x12xxLxgv+QYeL66+yvEBm6mlksRp6zpxjJJV4Hcu82Yfo94U8+YIbuhiR/0AHpneBTvxECgeVSlh5lbAR//xw7fNFvmC8JJuYP2PP/KNPryKlYyZUlJV+F1A5Q4TQI8kxdQxZPWgVy/DNhTcW9uG+1tP4lF7F2pBk/l0G715PU3l/BNf8Ya00BeIl3QDO3OtdyQR9ZkGaaj8hxVXqC78Bif3K+hjxecpHZgKmxhzq9jljGPMb6AdeRjWupDnDeoJb4RlRe6qmUJfIF7SDTg8O47pB6gGMoBGBueI+hSUBDnekBM4GAlq0DUdB9rjiGgjFo+7tPs0XNa9GpET4IHKNyk1FUFYnC31heEleaEr7vvNZIn2twgSHaaqsNKJ9ArBoigq1SdhL7gJduig4blQeZMqTPRqOd5vDNsPqGJy4waKjY/TJsbxnctXveD6vCQJSF9RRCONWWs/iNCiMftuhHobGO++EZWWDa/twm7a2LptHHs3DKB56FLEI5fj4Z+EODgxgonaJDYF12Ii+NRsqS8ML0kCr73r7cmK4p+gHS6iLvMLSqFl26j0fgqOXcHe7cDK8sfQrGu8UWo67SVhq8c0GpdeK68BU70fgRbGtBUTP3/3HUdWAu+atxw7ws/AswNWLsTDu/8eu4yPYOrQPgyNrMdS76OoTlIC7RpafPlOne9VtJstxE4DrcY4nIaHpOnijxac86zj9J4JL0kCmza/Zvya7eaAki/AZ8Dy2j5KuQ50j34CttOmgQMtvgeMByotWKKxGiUI1AiGotF4P492dx2dpoVz0P/Vr//B998zW/Tzxku6gff+5YqOJ8pDjZoewWOQojWjuzyAeNe1jL5UEzdEEvlpHyqVhwYr/acN5Jduw2TrQcQ05O58D05Syrj9z5552N+z4SXdgODyq9e4W7YfsqZNBSe+aQV2V8agBAZ0nS1MHdckyLHeOm8wIYuLHQda04T/00mYeRXFYhF7t46+6Hq85BsQLD6jO3GmEyxdaOH9b+nAJ/+pgVEac+6iPnmcBkWiMl1t8xdj6LQVxB5VSVVhuzTkHg0TuxpzewMrV/aXxhtBs5wrotChYWqyjUR3MLigD9OVJkyddCF2EfkGAxYptRfAKJSqUXVi8fQ0mrPFHD14+aUr3r927UpzzcsXvG/2qwwZMmTIkCFDhgwZMmTIkCFDhgxHNX4l/VxziUSeFBH/8Oij2kA+umBnLdxU3ry5etJ1JyUXKRfJw6yjHke9EG64/9NrvVzw7XZeR02NFE1PVJmDl9fz8CMfrhLCgolQk+HrSdo76yTSuZ8gSHyWkCCn6FDDBIpuwEg0GL6b5AMl7nKSz2Ov/eSfvO2GL8xcbW5w1Alh3YPrVk4axn2T0cu6VnSeBz3OI2TDyiyNTj1OFzd4dORr6Fx6ECFbXCY3mJGKXKEALwjT4QOqofBdJjrE8BWF1sKPvFN50mKoBahKHk7souJMIpxciUXl1Umw9+dn/92vv/+x2WocURw1Qvjslr/+/q7wFVcs0k5HCA2WqvHbGBpbUBpPp6aXtZDarmGPPYKk8xYYuoUpGR2DCF16CQodk66Y8jgb89CJXstMH/nqtISEwmhENsbCNmrylEm10HADDIfXoe4qiP0WNGeD9+kLX5mbqdGRw5wL4etP/NXAzs7ceNR8F5Qkh1DmT7ExFTaaTk3PydgM1rKkKVBpDRFVOmeFGFe/BEszMOpP0iWJsDRai4UzS4vgxxEWaD0o5nLUeoqBQjTlWHsKh7wWtkeTsKOYhqKht3kV2lE3rSVGZDvoSh6P153/Kp3XfFEPVF8M5lQId9+9Tv92sR6Y5u+ikAwhDujT2WixjMRgzXQ1Tgc4iEDSdwpH5X/lPDASfxEtxaHVuGjGPvXdQIdmMT4YKPJV4meTgonZljJxJkhC1BSPllOHx/JVWoeGHNq7TsSyoStQbcdQ6MJCCslofin4uzeuN2eredghNj9n6Lh2lactWKaarZcjjjR5Dp2OLTCpG+J+DP4lVsGwysZO0ilXMg9pQZEfot38LUGBbqjEuCCT4Vr08/XARke+A+PeNEbjNqbpfsbjFiaCGiqBzGwK04FPecWCG7mw8ioGzDNQc2hpFJmMLYqMLu2Ui/Svbfjeo7W0oocZcs9zgt+9+dq3Tim+rikFCsCkAGgFbGAqPGtF/WWwjencZ8bqRYgoIFNcC6t8Uo+YREKtpyB5Qug7aPNVddqpMHY2D2IyaGLCq6Iqmh86PE/DQq0LZxeW4PLOM/E7i1+LgcSCqk/hF5tuR1GNSAAobFpIFA4iX+59TVrRI4A5E0KohV/xaYeVFluX/pg6mFJMn5oYyrgRfk1+QwEo/E6FT2lEZD5xEmDrFP036ec+dwobmvswnbRQ85vpb+M2Nd5pouU5iFiYjEvxPZ+XiFGhq9lTHcU9k5vw2c23YE9rCvV2BcVlj2L7vgfgyPQ5Ulk3NqD4YzfO1PTwY85iwnW3vDM6NF9TT5x3HuKpq+BE4nSoE/T/4hPyfAv4En+pUziRxIq0ujE2PfVJLFhjo0WWI+f4oUfKyQbkbzk1l7qUnFhRorBh3XRcjZiSRNqcpkExNOR5nM7jVdWA5/toM2Yc2LoUpwxejf2Nb2FV8iS+8b6bREnltMOKORPC+771Tu9QH8ye+UvQVf8wNb6QjmHT6U6UdAaqNJpMuqUA+LfGBOz+h/4NJ170KF1PlW4rRoGcn74Gmw9OwgxWYmn/62C4C2A7lEKco5sTQYjoRFQzoxc1XYOWJnY29uy6GfHiBzCvq4iGZ5MQ8DceXaD1rbDNd970vn/+5kxtDy/mTAgf/Nrba7t7o86IidWS8mUIG5fROeoMxmwEXUUxn6DpAPc+9mP0nvkEYusQ2vY0tMDAwd0GTut/D3LBCjQbNmoMsJEXMTFjKOcdqUJvJTsTq1JpH2IF/BxTmBLpZZhoFPow4gCOtwGtwVsoHJ+UWCfttfBragd+r7jKWnXlekm5DzvmTAiC7dvfmPz+RgVT1M7FC0/Cxts64fomOhZVMe/0KtzmNGzXJodnwGyGKNbegnmF89BoMdlKPDoTBlHmBFHk0yCo/YwJMiVaBiBrTPZixZcYz/gzE2DY9EzcRA60MSkzOARz8V2YaO1nQqgy+VPQy2z6Y6te9e+/fvGfvna2mocdcyqEb9x86bZTV4Unv3cD3QO1VIKiLHso80MS+nNxStJwVruEee2PoxWwJdmAQl2dKEDCYO1L46eDQD02uAyI4zvPYmRlbNBYDgUl4qKJ8FsyqQqqEz/FogtcHJraS+1X+ZtGAWi0QAX9ahGlVrl4+/rb7ZlaHn7MqRAI5bKPnv3U2FJreYtMxtMCBmM2MgOn35TEiW7EC6jRChYtWAZvW4DJeplJVTcTMHp6j+LImakwoEdQDQojaEAvJejo4+9FF+34EJwaLcRvwQ8CGJEBzWCiRovpHk8w3xjAwSfHoVttLJ6fH7jrOzsnZ+t2xDDXQkhx3luG84Uo/3ujB1qfCgLmvlqObqmFgpXDeEV4PoXTE6N4aj+Usg6X1mCGEsD5PemTQW8Ti1sSl5IGYGo2/X5A2eS1AloPjkCZjtCV97BisYaB/g7c/UCbgmQZmsECQnR25qOdj4xJHnfEcVQI4WksWdPbtGtRyXMC5Oge8jmyIjaQTlpp6WXU7TbqrThNvHw2tdqpYunrOunTpdOOMZQuJy+BvljG5u+OodVuw5JlZWhJ5bKJcrETUxNN5PImmiwr8MXKon8vDWlXjz3ROuIW8DSOKiE8jZ4TespduvXqlu39ne+7D1DHUSyUruwdKiulHLPkjjz27qswyCbonN+RJE7zN8vFrrsqjeASu+mMTLb8B/tLXW9KLPdALlGWMGh/3/Qi1/NCdceO6aNvsHSGDBkyZMiQIUOGDBkyZMiQIUOGDBkyZMiQIUOGDBkyZMiQIUOGDBkyEEflgK4Xii8/8mWjO/cKJWk0tJpphsCj+K2zfyuY/fmoxv8vBJAk61RFWR9//F/+8v0D8xZcUcj1vNY2imgnmtpM0mmyShzKsFA1nWsgs/fzai4yEcZG4CGyp6AH9niQND9UMtsPXnvBtXM2hPE/46gWwLq71+U689bt9WJ0cdNQYs+INZkrAFVFUc2hHtlItCSdDC7zk4JoZvuEII7gxQE/RzD5Q14xZPA8j1NkHC+sIIyKjbit76n9Txfx33zm6i9W0wvOAY5aAXxswycfPKAp54zVy2pX7mSUrWHEcROI78O8Xh+L8n1w/AA5TSbOyoryIWqxjUboI0hk0XXwpcBLZO6xAtmlMFbNdBS2HwXpXIainWBoIvE+9upPHvHZ+E/jqBPAx+77+J3bjL7XLii9Re1VBiCbJsjcs35DhaEqqCcOJozPwUWAJIrRp3ekU2NlbpLsSiCO3+evIRtZ9uVoyyQP/hIlcbphp0y7Bd/HnBFEbQXz9LfBbDwx8emXvWWQjSGGdERx1Ajg5v035B9zMeWHby7Mw3x4bDZZlyJHd2OpCRZaHjqLBjZOJ9gR/A3y5QR5TU9n33SoMp/YSKfNOn4rXR7B0nIwVY2CCGHL9CZFT4WiUVyholJEMZ7aYWH14DtljiyC5j2H/urCNwzPVueIYc7mIP+/WHf/DT33eqVGzruu0BXPZ1Blo1MZDfpwhS5DVlafDFXsq8p8sQTV8RBFJQ/fp89XZbJfBJUaDjawFesoaR1YrPdgkdmPk/PDOLewDKdZQ1igd9ECxBpkErmCQlygS5KdCnQkxnkLPv6Dr541W6UjhjkXwD/t+adc1IfxTu+tehxbCH1qJ11LM5C1+memrrbpr92A2iyMR7S8KTMkZW4yfTsDb0s2bo0oNAbjMpt2IRnSAqsLSwt9WFYaxFmdJ/K1DOf1LkGJZ8k2NrHMwtFc5HQdsu4R1Dxc8+SHZqt1xDDnApga37VppHGmrkT5dPsVaXAqdvpZEKQTt2WdIQoilgl78rlITdaQN0WP6feVEJWwyaZX0UkK2mOVaTmyrEICP3Qx7Uxh2p3GoWaF57P8xIcTOVANh45OgR3K7EwKU5mv/tUdf/vDmSsfGcypAD71o+vnjXTmThiwzkqXP5Cdijxqu2i5zJiU+cFsHzY4LSGt6sx0cN/TGCOcdFqrrNYlMy+bYRstsiDF1NH22ik9nWrXGWxr2N2awO7mJPa0K6hGLV7L46uFQg8DNMsP001TaF1KEVVj3mvWrl17xBZKmVMBOIbx93FhIRSZqRfG6fJmCf0/W1ymiqWcRFZioUwoFOH4M7Pji3GOPt+gW6IGk1rKYlK9Zjm1jprXxAFq+7bGAey3p/ka59+T2O1NYJ8/iUrUpFV5qaCNgiy/Q9HSUhS6N0oNtnaCMvyGvvNnanj4MZcCUCZNb63X7ks13eUXMs01IYEX/q5TCOKbSWDSCXpiFUIlxQnpkY4uJmKyUJSsRTSPwbVEByQbksn2V1MB3U7SxGhcx2jSwBhfU8whamx8l9ovLk0N7VSYXtyGQcuTOsRkXF7cC7Wj/BszVTz8mDMBfPwn11/c4NVju5NMhMmUBNVEtmBJ2DDRfyxVINmrzLqXxaLEKMQnlTSD1DNHQVkoMx7IhO063Y9NdyS7YckOcNOko5IpNwM/3ay/4dvwKE3x+blEZ07RSUtoYfvBTTOTwcUAWLqZ5FFJtGvTSx0BzJkAvCD+G9mZXQk66XZmVrYUIbDNU/cjwVIqJxPq/YTOhy0k3QxCN0VIBQqgrOpMxErI0W2J5svudhHpUSNx0WKQrfhNMiiX/l4WDIxpJSpKpJ4LrW7060zfWHbN3YFOU4I9hcwLyxzlvu7lM7I+ApgzAVRDd1VAP5wzyefZsOJcBNJrE0tQjMlMqPmyj6EsayMi6mDj5wy6KVJUiQiSZNXsSqrhKoUiE8L9hC/+56TrFrGsmLkBuX8f84Yl+gDWFBfhdf1rcHZpWRrA5y1l7GEuwStRAcTS+KnY9eJ2vHsRmBMBXPflNxQ8I1YTanDMwCdtzyQAgWgq/5CXuANpdJ9VFM2Wvh1TV1GmS3LJcEIea5PPVzQeRd9tGhYKwoBCDy4zW1nPLgxFn1Vai4lBowuXzF+NM3uWYKQ5gacqB2eW01Sm8eiOR9Icg7JmnGFcCCwF69YdkbaZEwFYhf4lwt3p6Rn0ZtxKm1ouPj8RZ8zvJR+QZSTEAkRCkg84TA6k+zm0QowFNYw6FboeWYmrhSrpZtVhkA1IMan9MoNeSrIpjHq7iadao/jmkz/Ft3bejdtGHsGW9j7YdhsNtwq388F0jaOY/k4WH6mT1n7m5Mpnpa6HG3MigPJA0fFp6uLr5eVFWspMwGDqsb2lT2fG/YhVJHBpArYPjNkxnqxTbKUq9tpjaJHJVN0mximIabuJustATAGEDLwt30XgBulLekCbdgMjbZ7XmqIFTKHhtOjaArotF/mO/Xj4iTt4XpCu/NII9mCy2d45W93DijkRgL2n/hbx2bHweLIT2fpYlW4G0XjpfqDqe/xS1hFVqPliBW3GhTqlM0bXkV9kY5p83xZmw8Z22dhOSL8vy+IwmCohaSy1WRKxyVYVT00cxEitgpH6OKpMxkIKRMwrZoPHLoVVr6Bjxf3Y+NQDPOcQzPggas3KwtnqHlYcsYzv/8VZV63pqOaTd8RmDoXoJDKc+XRHMxyfrjtFTGYj2jGzMiMFwmQtDh1sq90IpThNtiR9QzOdcDGF5noe2u0AU5N0N09VMTU6AMM+HXn/LPr/C9CbnA2zeSIO7QI2bd8KR6lBZxosW+1Oh6SszhjMvqdglDYimJ5Gd2K8+dHbNx/2tYdmb/fI4gNffftF433aT9qdFhaba2EEL6cGz/wmjS7dA9LpIJxUei4lInuOja2jX8TQ6nEEnsOAbKTB9cD0FA4dUrGk83Xoy50Lv60j8nVSTwZ4uhjJbuUmFbq8RGNQVhiWdYk+E/j5jnU4dXU+DcZCVYUBFci+Bn09uOua78qqmxKADivmRAAfvGVt6WBOb7YKCk5d8Br4o/8tXSsoXQCW7sicXRLZkfSX7mLD9ofQu/wBxOU9iD3aChurXuHRrTOwpOsKuI08bDeEL0KktUjfkUJmJEIUZi9iVchlJbBLPJEyZfXfbsPGluR/oKPLQEKXJc/W8jzvLKX7xhvfdfN1aWUPM+YkBsA3ejX688jzMTL1MN3LJEK2nvjtHBtKFmktmwralQp+9sQXMXDOnWhbO9JNeetVH2NbT8YJWI+F8ZWoHAKmqzU02w4cV/ZHZyCl24qDGBFjjKxNF0p+INsyM39QJa6ItjsuWRPQOsBAbDNgBy6Fw/yCAlrbu/zlszU97JgTAXzhHd/a965VZ367wyblq0/CK91FmsnGY6PJ0qGVRhu3/vir8Of/byw450mMTx9C2Pawb7uL+e7v42V970BjkklYvUllpuDImKT3VGWMSCiEQJY4IyVN6Kp8MiPPbcC1PbqxBiJ+jgMGfsWlX6tjaLAr3XVWd2kBdEU9bVpQO/7ebFUPO+bEBQke3f6mPxzFms98YvMTQEFDV+Ns7N/WTbYzglMuUOHl9qLdZAOTqYB+e3q7hlPnrUPUkkTJBdO4NGfwY/JTWo50ZyeyE24osUMWFpf4IUuEywN40lxqPu0idW2kVnRREfY+9iX0XWJTWG7q9oq6jotz8/Fm45T8Re9ZL/2Dhx1zJoAHn3z9cE+sHnjvEzpamoPYMJDLmWkmKlrr+2wuUssOs4TKPgcrSp9EYDPTZUNb9N8xG1RiRED3EvMlTCmgAEwKRWKA9GGLgFS6G+F6EswVERpv2VR87H7wK1hyFdCcrPHa/I4H5XWSgriAO//gB0esXeYmBhAb7tYrsVrDAiZHsn9z3HQxPVFBfaKK9nQLDv2ySnfQorYnO1disuoyeZJjSRntOmrtBjPZafr9BllRA4lNWkkqGnstJAH/9qt81RkD6JaYHySJA5VZceXA/aSat6H8+ioqB8coPFqDH8GiQHUG+D7DOqKPJefMAgQf+swrnqr36yc8StfgUwMjBkqpUMjAKcmXxqQKeg6tHzjoXvF+5Aq9KUtS6HZCpsvkNZIopMmXLBoue7kndD3SPR2GTMroguiTGF8mmT2PonxCDdOTT6WjIBJaT6wnKGklWpSFHsaRpYXS5pv+8IerWYnDTj+fxpwK4OJrV60OTu3cUCuR8UTCXigILYEhPt0lI3FiaHRF6MxjeW4JDm7xGWC7yXQs0kYZtkKuz/gA+nnVYsMnNlQzhJrz0DWkwNaqdFu0qIZD99Rk1l2ASglqqg51PMSQpyLX7MTY1CEMzcuN3n/Hk/NnanbkMKcCELz5A2de12P1fPneR7egUfNgKyGUBUUMrO6Hw0b1wxC2xwaWjf5NWXW9SIWnIKjpKgUgwVah5ssALoQKDLqcSLovSHNVWoYua1FTu2XfG3cLhbyvSkFoMHL8zkhgmQUmHswJ+s23PvajA7fMVuuIYc4FIJBt8fdO2970pEc3U4bdsGHlNNLHAJVWG6EVwVxWRG5pFxxmsxH9dY4ZK8MuYloM24+faAny4EbCGpMpqnzqYvQRHfamUVhejMXzEyxfaKHulPDAY1V0dBR5Pi2COW9fV+GVG+87cO9slY4YjgoBCNZcNPDT8dHgQlnyOK+r8G0fb75iAKct95hk5fHPP25jdCJAg5w9mkfKuKoPNnMHVVZwJ7WUUCAUM6GlhFoA8yBgb64wuFLTKbSA5ZqGPPiXJ18sIzbhOBR4yUS539q8b8PUGlaDpRxZHDUCWHl+z8rqiLJFqmTTZ3eVNeikh4oSoCj7kjFrnWqSWpKpROkuThE6V5egDct+M3Q1ugy0ojeBB/cJZswHxO/TJdFFGZaJnu4OuiQdDbEoZru27EEQh22zqF+1alHzznvuSZ//HHEcNQIQLDmt7wKv7dxj21q6g0a5lEeVydj5rzgLv3h4O1xfKGWEgaXlVOsjUshq3cfg/DwTNh2uG6Lt1mBpHWizoRVNh5AhyZZFOJKjKbGyp3+wUz106MBZzRFUeNkjxnh+GY4qAQiGzxvOByPNwY5y4a561d7uR4Gjq2pXZ3/n6zS6kMF5OqrTaNqtdodiGlg43HFrux5cb5ZK8wI/OPtApfntUkPrbhvNS/p6Bra1GrUFMPRHUHXr73xntbl+/ZF3M8cELnzzqpNf/pqTv3LeFctPkL9X/9ri9557bk85/TFDhgwZMmTIkCFDhgwZMmTIkCFDhgwZMmTIkCFDhgwZMmTIkCFDhgwZMmTIkCFDhgwZMmTIkCFDhgwZMmTIkCFDhgwZMmTIkCFDhgwZMmTIkGEucdQtqXWsIUkShUi+v/n75zea3imIlJ2RkT+j1rDnF4rdeSNXPNmOrQ0J/LMMVelKIk3Wd9a6CvqSWis+gDguQQ2qslBn3tCgxlEcKblveGrhMYQhXLcFhC1MHdyLvq4cgqBWS8yOXX/4G7/ZnK1ChudAZgS/Anzh55/uzpvGH/iue0FUMB6o+qHnK4XTVc18dWBqlmrIcptQZLVmWZg2UWeWYZatvWTdd9mILt3uj9/FiSz6bcBPIgongaLIUs1iTPw9kv1l9XSnEI0HmonsN65D9tw0ddl9UIWpWLJ4IS8WJXoSOHpoh3Fcbyju1EE1cu7tL/V6Lfg/vf7MP/7RbPWPe2RG8CJw08YvdI8F7euaif9rrhlf2s4rhq/K/h0qgkRLlzWV9cUNLYGlR+l6tYYiS51SZRNZdVmWxZ7dx1QMQYmo0AaCVM9l/yLZ444/8n/Z/zSSVf1nDSRR1XQHSNnBK5KtdESE6f8qDUVqF8EOHCi8huz2LltsyjZustVOuuI/66WHCfJ2EhUqPvricqxGyY1Dr990/ZXKrbItzHGHzAieB265Za328PKVZ6iG9olKHL9yzCsWw3CeUtLno7e4GB16P323QcWku491emNQ+We8vEsv33SfgK3ch0KHA0sxZD1soUn8V0Ves5BXZc14WahZ9vybWQBV0zT4LMGbfYWJP7OYPz+L0GRjMFlRW/6TKMEgIXEjVXaB7FtLi+GvfKdByN7idujDS9e89Wc2CqOxhq5Cg8ihK0w2aErx/fkfVR5av379cbUKq7Rnhl+CdevWqdHl0ZWOnvvLkbg4rKur1KHcqSgpPamiyTatwmJkY3yVCmbpGkzqXx4hevJCb2T7QA02tbNBZdt88N/QsfgpGkMLqk5l5e8GPXWHUUBAvmNp9Nm0i5D/yMaZJn8Tz5/uiE1qZKa1IkGSyMAfZNtCWeXcY1SIZBOd1OSUlGJJpGEQgi6RR7VYSZ11NGQfHtYuQi1y0fTqaI+UcFLX21DQuqExqLhxDb67YTqpj3/khsve/bX0kscBMiP4T7hh/w15KOaNo07y1mprpT4/fzqMKJcqkiiXOFhxk6KwwsFl9+5013D+rdIqVE1BrxVhsKxjvGpTsQzUyJV2tDahkdyJoQGWIZ6f54pyN0MbCr2+wbIN0qm8JtvPKVRuen9RaE1N99Y0dZMGZqCo5UipSK10I80jxO9L1JC9BAO+JMJIkBH6lG6Kze9S2iXfzRpRwnpWnQCTu7tw+qK3ww3FoOUgF0m6P9tIkgs2bQod+zWfvuzaybRhjmFkRjCLG+6/IR9b7o21jsG3jdknavP1NfS2Vko5RMHkf2mstMH4j3B14dfyLo5YooHQHNJ/fiebCAIl06THjen9I3h+Ew/v/l84aXWRCm/QmBS0fQdtNaCC+jQqBTndQoGeW3bhEjIVRnFKlwLPQzFXQJ6JcI/RQUMwGHVoCPxNkmRDjIoGkTPyKe0J+F/da6LhtTEZuqhGNtokV6Ek1IwIUu+WH6G+vxtrhq9EPYjhS1LDm5RdxOLUGKZhBTvuaNUmrv7cm95Tk9s+ViFyO+7xufs/caWdVx96Mtd3hhK+Ru2NV9AATHJmJqFMIqmL5OQzG7LL9nSyzZBszqukvF6ignyXfqCS8Z3HywbudkBqQ4UT75zPadg58Ui6a4IcI8mvwg9e4qbbXrOINCcQYxN1lN/LagHz8t3kRLIrWgFDuTL6rTKNwEpfBRpNngZRMi2UjRw6lTzmWV2MGCosJtBCsWQPQif24NAwZJd+2Z1fNhiRqNWouOgvr2LCbMDnDUjUkLpKbgM6gCDOn9hlTL/yzddecvedX73tmDWE494IPv/AJy4b1e3vVHuWGXnvdShEfVRIUXgmjcIhUv8oipGSoJm/+Zks5T8aTxQ4oWdOI4IYhEQJliHWEPGz7NGVz+vYuv8hDA3xb/6kCgWiAtukOtI7JLtau3EEh4raptLK5poGjWRAMRmJJImN0ZvrYJQQTz5TH18S3cinsfn0/A4mnRomgirG3QpGnSpfdVRiG83YQVN2WWXZgez/zvKFGonya/4ALKOHkYEJuHTByi2y7DjNtNkOamGR1t6z9vw3rrnrnu/ce0xSo+PaCG64/0+vPRC3vh0uXKo1Jk9FJ5ZQ3anEVP5Q9sandxRdSOmQGAC1V0zCUJmUio7I0fJBfuUhaRQQrp9qkjB7AfMGfqfTM+/Y+zgGhxX4VHrp5lSUEI2gDWHuT/dNkiil+YGcI/1IkhtIeaLssp9yi8ouRtIMqNzk/A2+13wbjchBnYou+/RPBU1MhE1SIX7mS4zApZFF8opTf89asXxyt/qYgqGupWk0ctM9qITW8Q+JGKxUHJlwrahDae5622mvX3bbI7dtnEoregzhuDWCG+7+4z/bH9U+M92p6MBJKIVnMzGl92eTRKF4/RlqkHY5UifEc4qSy7ZmoiTi5yUPEH1Pt83nB/lOlEeULO3FYVQQozFpNDpP3rf/CQwPa+T+WkqT0nLpdXUmwxYVv8h8oFsvoYs0yKAXJhsjlWHOIFsy6zqTaBctxUctaNEQfCq3izoT61rcpgE4NAQb02Fr5m/M5gKJBzvdcl/SZtkhWDRd7o1GYObBgIHh7pP4lQGHtEvqJHYtzxYk8ZZ7YcoAFOu5vBrdfd/N922T2zyWcFwawcd++NFTpmF/pVJivtnZA8NfCT2YT0W3qCTSE081p1JSB0QbUm8vHlrn37pEASq3KLxweklwRWFFeeKno0B6XHopYS4sNUQ5Z2D/gY1YuFBFgcf5/E26My3yegM6ebyFHI1AqJYdelRhoS2kOlRcleGop6MbFZfKzxzCYyLd4MuhQjt8b7G0NiOFx2NdRomQfL8VOim1kmcLiip3ZMJkzqDR+ALWX1Jvi3mP7MQfewMoMpfwmMTPPH4TA5VeJd47KZoS5nkTvlKZePKUi84f/tqDP9w6J/sWHi7Miur4wbrvfGBZYjfuaJp+p0fltswB+HaZQpehCHyjwknfvyijJKdpkkrFliig8HuyfB46EyHEmYvHnNkAn8Yjv4vWM1pI5JCXz7/FOPoKcdrrk08K6LJKKGk55JQc+rQy+lQmu4oFk8op3aZeagAhlVX2BKbHp0JPuTV6/SZCKnmL3l0iQIN836aiSy7R5nstaqdRQN59nq/SgE2VUSY2UeDnHuYhPVoRHWJsLNtleeXuCLsPPYqckfClptFLnnin3alsLzEf2eE29gfRMbhoWXN48eBMSx47OO6MwMnniu2iXnLkzvkymXgacYlKIRRFFFh+oAIIBaAhiEeUPvRYngGk2kCaMqv8aU8K8wd58spfU6WRlySU6cMq/iVPgiW1HSjSmEJyf+YBCemWzkKKDBcqlTxPAzP4iqjMIUsSGiRG4AYheXkEjUn1pOwwTirUILWRnKBNKtTw2/T4pDzMK3xSJZ3XlGcJkjyX9Dx6rTLmmZ0Y0LqwPD+Mk81hnFVchlNy89GjFmnkTLIVB/mBGg5N7EDRFJWXIRnSIyZGwHtiRIzkThgN8vm+HGPCWXKLxxJE4scN5Clwozb5p/XI7kuHIpAMuswI1fTB00wCHDBpTfiihlAZZ5onjQYxjYRRIqKCS5coTYOfZcTnDLUJZSwPT5NuVKFUopAyfCKnReikskt3qkdeLs8IZPxPO6TnDlyIMdYTB9N+AxNuFdNuE7V2O02084bOaMHklcreJkGKmUy7rGVA7q6LsjOSCb2RMUmmwr8ZTSxGl26liOGkCyu1Qaw2hvDavtNw2dAZWKH3YHmxjzmHRYrD5FwSZtdBV6+L7dMPo9Jssr40aLk/GkHa9Sv3xvKDJAdP79eigtmdNsoxhOMqJzjvQysWUgs/0yqi4Mt+0VaOqtQPxVvOhiimSa5GxRbJCx1IowAVQMhO+ifLSJ+48l2+k1GhqdLLMVQYOUK6Q2X4RE6oFosSMyqRaiQ0qod3b8TyxRYCzUPVb6Il3jwhraEXTzR6XZYltMvkZ6FYNo3EFVpEXi8RIeBLEmmhahE/C3XRVD39LBGnQK9dlqEYTLR7tDy6GA0kZ5l06tg0tQdb2yPY2tyH/fY0E2gaVuAgYP4RM7oYnTE2bN2D+R0nMBboNJC0BdL8JxHrJk3z1YOKVd/+mkveeO62n/3LQ8dMgnxcGcGKq9fEFPp1Tg6dIbPcmIagaEyMgxWkJ3kqIT0elVcGMVOz03PkUYE8A9Co3PJNypZnfko9fmoforzyt9AHfpbvRIlaPLkdKExgY4w1Peyb+im6hkOMuBWMBY10yIQkwaE8G6DC29L7E9EwqJw2I4Xwel/eqYAhE984kkSXkUouy/pJ0hrIMAfhbvzSDSS6OJjwGtjHa+xoj2NbYz/28X3cr2KU300wt6h4zbRseQooY5Ck5wiRjVJfE5u37UG3tYh3YkBJu4p5Dd6nS2NtKdugTe8yCnYwfu/tj9+VNsIxgOPKCF5zxbmLw1zywZah5H1yFZUed0HXYiiNYSp3kcogY/eFAFDLU0Wf9fr8J+0m5AehCAGVRx6CiYEEPCZNYHmkHCsP2ALSJoc6ZtOB2gwVDnXsF1v+FQMn1zEVV1AJmrCFisRUbFEwKrLw+jYNIPX+VHiHUcKVIQxSkTQPIaVieTKDICYdClPFl4doMlCPfzN/EINxAo+0jUbl2Gm5tB/WxadxMYFODYn5CMtUxNPz/Ih5ioxQ9X0SLZ6b653C3oO70BjPo1gi86GFy/OF8cYW6PnN0GsjaI0cmjz9wsXf3XDPvmOil2jWpx0f+MjX33NtrRD8Q72sqE6OyaulY1nvWXDHz6enX0TlIVemKqdj+MXdMgKk4EedibFkDZIcSwep/CwKIhFCvpGoIAYhCaUobpomi6KSajy0+WYsOWMvtIIwej+dJPP/0Sfyex4mI0dl6LTYYNrzlJ4vL6FoNC4quHR3igEGPg3LjeCIp/Z5Do2Mep7SFoUvoTDSfZuopEnS66OTkhWZX+RkiAW5oGmmD++k3gqNSx6KSbJtw6ER8Z6YpZtKLxoj3UjsPjqLGk44hRStegDlSdtNKvZFN/3RbQ9K0xwLOK6M4ANfv+qK0NS/O1VWNDfHm7fyWDRwAtxDp1MxzmSyKD36wt916t+MMQj7F69LSp82lprmCPwkf9Mw0r50Hic9SEKj0qRZPHTiYsvGBxCVH8PC1VUqMQ2ACi7GJLQLmoY8I5E8M2iIp/Y8RgMPTZfvrRheS0PiF1DQh9CZW4gOawG6CkPIWz3wPJ7v0ehItcTOJIlNFVrqznrJEGupt9RIkuf0OYHBKBFNYffIRuyeuAdmbwX984oo5w1eI09DYBSKmCMwYig0EJoSdN1Iy9VomSotpRsW+hvKTiXfOP2b7/r3trTpsYDjywhuent3aGgbp/LxsGvR+5oGyoVOzDcvgNI8h164Gx4pkahA2jKpcotDprfn3+L1pWtUlW5DoUZiJHyX5wNpwkwvXK2OY+O2H2DByVX0LG2Qz7dIOUg3GBG02EopmMxFSNwAzZaPyWpAJR7Egp5zMVA4DUm7AM9VSV1YC4kqpC2xZOA0T+p1qpwz+YBcU2IPkYjRzlRZDDeNZPyPp6cGIpYiCbsEHxnXJFHCiG3sH/k3TBg/wgCT9SKNIZQn03Ifs/cs0zQNlimD8RhQ0OcajzMPOf/237rdlsseK0jb8HjB73zu6rLdH2+ZtpJhnxzB06goVIgThk5DOHYaDOVcNgijQaKRhlPpRGuosDJWSHptLFM8rNBg6Q1S4TNR8DwXE9VRbNn1M/QsqmL+iR48ZQJB6JCiMK7QSFTpcaIGNyoxJkcS9OTXYNm8V9G7diN0DB4rOYTwddaHOYTLV6q8ciXRf1Fe/iMExmTkkCgkyhrJswuxDFFYoVCsL02Gv0lEmDnDZzkyhVNOEjolSYLMKuPpMLUA9cZ9GNW+j95hCwZvL33uwaOlt0m6XhkweayGvkDD+1ecvfGsRcrLli5d7/LrYwYzLX2cYO0ta7U+t/QJr6z8SS2uoa6nQ8VgUvqLF6/Bvi3L0F+6OP1OlXH6/F0MQKHipA+96BZFoavtNnbtfxL7px/CwlNsdAzLGJ0KE1afXrxFPZvpvxd6NTnpwK70YsW8N6JHPwG6zCXm77YdwpMEV/rreWw0m1ukUx4pFfHGqXtPFZ7/UGslqU0NisqvMTSpCY1MjpX6kgLJJByZmyznpgP7WO+ni5Hz+Us6X0CeX6hSFo3Aqz+Og+Gt6DipyO9k2qWMnkpPAAyZ6MM8ggVc1XcCTk1KP7P6yq++6KL14gmOGfBOjz9s3rXuj3TT+vQ/PPEkHnfJ16ncHhVraOBk+OOL4U+fiL6eU6hYBqkMFYXevjo9ggMTj8Hqq2LZah1avg7br8HxbSaqwYzy0oPrOr1v08HkPgtD5cuxuPMckHmzjIDHO4weQar45CSsyYwG+0KzhF7xsyS+8tRYiaW/iZ6Z5YoSx9LNQ42XaCBartA40xUoeJRMxJdnBnxLNV7Ok5d0f9ISeZrOyzFSyFAKqriWRoaQUeggJsb/GYMXaKg0ptIuUYl4MlNNxkMZLLBDyWEx8vjdU1/p25ONV19y5afu5cnHFI5LI3hi+6VvNSL3W2bH2eqnH96LzYlDRREK5DEsmOgp9qNoDMJrU7lT3hDCTaZTXi9dkElINRWqI8pKr27SWIRW+XaA1m4VvdZl6KXy6wH5vfT6kDbJU+h0CDaVWVQxlO5YKnOIADoVP5EHYkxAqeppHpD2h4pVsHwRUiw/EOmYJlF6+YJ0Jc0N5HupCw1B6iOaPFMSP6pM1+WA2WgiCNvjGNn0fQye50FfpqE23kqTZ3mgJ4dIOizTOmU4d4di4aS4EA6Vej/419d97ca0gGMMM61ynOGWWy4sDQ4bG/s6p5ceCM/Apx8/gGpeeuBlEolPjfNIUcxUcakK9LBUqnQKpHSDUt2oTzKykwcKeUZBLyIJDFQ3Glg69D4aTg8inwqpOPTQQi6EX9Ojszx5jiCKHMgEeRbEN5Yi/f00Kv4hvUzURbGElPOLhhs0FlliRSbiyAA74e0SE9KxSyxXlFaUXjqdhDJJFj/Tu8Xv+Z2kFb5bR23kMejqbix4WQk1bQx2sy0n0DjN1EjkSbVEEhnaLQZgMuEWc1pudUeWr1xz00dv+6a037GG49IIKGflr7/w6rPXnFm4fUlXZeArmwv4YZNqZKgIqIxkEOjq6iRFqKUrQcikdaEgMipTukFFR0XjGCBgax4KZh56K4/JezuwZM01VFgTjClUXvH5SjqsWiiQdKfKMGZ+SBfPkpgg/TuKHMfypHdJqLwo5sxQBfmf/9EYaIqstzw8E3ojyqrREOUzDUOGfdOTi7JL8QGplOtOIvFHoOdb6BmMYXTVmMuMkJIxkjEXSRfoksSa5ys0As3gSwyKhYhJ5fhvidFqUUd5XyHOX/q/f+9fj7l5BE/juDQCwSXvWF1sRLV7h9YsP32iQGXMKWhE6XoNpCniScUTyxNheltxzaKg6dNkUUD+T+NI0ie5MtOA8aIjwWBuGAfuOIDaVAEdQyuZPyxFzuxKB7aJggrVkKJCFjzLWiTHTa8l3awC8fQyDEK6YjWhPDSQ1MtL3ajcUWTzd4dleCyjTSV3UeiyoOciWKxDoDbRCKbhOm0oLo+hochqGPJATla1iFTWVc0hL9bCaGMmeQSTLrxJRoWWi7KuY6i/2+4e7r6+a0C9c6H9irFjfR0itsTxC4kIl75v1Z/2LOj7s6b03xsxak6IA9Oj8Om5zY4SwpwGvTMPtWRSgWSsTsDElwomvY1Ck8j3hZ4ItaG2wsiRVFlMnM0cdMuAbhhMK2WZFOnVkecLovwW6dHMcok+aZZ4Y4FlyMR8Ny2XRfICVGIZ0iDji5h8R74sh8LE2mUOQwVWeG3p/ky7RmkvQn/4A3MGGfUpRsd6iB01adqTHuKKzfwjQW+xA2W6/Lw8BEgstFsqmq02603DMzyUOku3PnTXzrfKr1KvYx3HtRHMQnnLW4Zz1TD/4eHB4YP7RsdPa1fsj7Tqnuq5EZNhem+ThmB1MJl1qWkBOnoKWLhkGFRP7Bw/BJvKpHQXYBR0JIZPwkLSQi1Mo4pEEN1Kubo8sEofsAnhoPJKaAgZGkx6f1FWmbOgSXTRyPKprEJ+pMdHYy4h0UbOlGxAlDuQqETNlyglXblmoCBo+vDG6dEnSbL4FsngJf4vPUHSpZp2q/KaCqkP0/CUegm503k+rZL1BAp5w7WKxsu3/WzkcTnzeEBmBP8Jl1916tvGxms3NethagTiuZOI2kFFlecFSSRjbej9ZaQPKVG6AJdOhU09svTUULHp9QNDR2zFsLoK0OeVofRYiDRRvJmcQobcyfyAhHx8ZtgDjSV15zNPf2k+TFClz4dCkvE9/E6CjSiuLLylBTSWkRbcvS3mI4wEPFeuL4OPOvM6li7Ko7+bxkUe1GoFOHTIx/g0I09oQqHSS57ieC4/G8gVmAEYvB7z43K5Y4OlFC57/P4dI2mDHAfIjOCX4NQLez9nN3B9uzGjXKK1MqlGFqWSZVAsek3L9FEuaejqjJAv0Fh8Fbato+2b8OmpLSbL7YaKWs1F2yONESVnQTKZK+7UYCwuAD30ytQ8RcbrSF8+DUq6Pvlt2jUqyzXKJB+5vkFub3g67F1NRGNCjUhdaCKmIf/yeOE/NAKTdEynp0+fPtMwA39GyBKANFIz6VaVKZtMKWjMAQtm0syvS2XjF4ahf2zPpsqPeTgLO36QGcEvh778jMG/cG3vt6MwzEd0w4EjSkZFpZKK0hjk+6KwQiWE6pimjgLzB8cN4TFZNo0CWu0GIuYWiYzXp6omNCCT1GrB/AGMTYyis6+IWHeh5mk4iYpcUbpjIzj03BppjmcH9PqkPtTkUmLCc3O8vgW7UUsjhC+azbrJszeB9CClS0HSzUueED796FmimFAwMUKVNUrCR0iuNtMyvkyL2d1Y3mjgHoae4xSZETw71BNOKPVGBetd7XZwWujitdSjIenRkaYTYiPURbTHoNeWIcoyFHlmIBqpEhW+K5+jd6bBMB/w1QClYpGJrYx7FtdMRaXSl+i95TmBpul3GcVCfxSpa0Iv0UPSLbtpV7zA+V9JHA6aeukVmm6s9OI2jU+HCTPSlURr2q6r6toG1mWelii3BoE7GCdKzTKMWx3bnQpyUd00usp9hWJrQQ8m77prp/TgZphFZgQvEBdeeKE+1tg90GrGqh60Wo2GdHoKqgjzHXpvf+msvr7CXxuWdlrkysMsYHAwf6umRrcd2Bc+0W7X3xsEwYcLluVFavSNfI/1vaFu3LcnKLW33rqV1jGDlWtXmqemn7ZGt946k94KVq5cSea+FWvXIly/HgmPM/K7tyaPPso8OsOLQmYEhwmvf/0JVgWw5PNDd+2UrZP+g2fLbzv5vjPzyBkyZMiQIUOGDBkyZMiQIUOGDBkyZMiQIUOGDBkyZMiQIUOGDBkyZMiQIUOGDBkyZMiQIUOGDBkyZMiQIUOGDBkyZMiQIUOGDBkyZMiQIUOGDBkyZDhyAP4vp94f6lV3KzYAAAAASUVORK5CYII="/>
          <p:cNvSpPr>
            <a:spLocks noChangeAspect="1" noChangeArrowheads="1"/>
          </p:cNvSpPr>
          <p:nvPr/>
        </p:nvSpPr>
        <p:spPr bwMode="auto">
          <a:xfrm>
            <a:off x="2190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13" name="Obrázek 12" descr="Obrázek4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401394"/>
            <a:ext cx="14011835" cy="7705906"/>
          </a:xfrm>
          <a:prstGeom prst="rect">
            <a:avLst/>
          </a:prstGeom>
        </p:spPr>
      </p:pic>
      <p:pic>
        <p:nvPicPr>
          <p:cNvPr id="11" name="Obrázek 10" descr="Obrázek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346271" y="1095482"/>
            <a:ext cx="1526273" cy="1145750"/>
          </a:xfrm>
          <a:prstGeom prst="rect">
            <a:avLst/>
          </a:prstGeom>
        </p:spPr>
      </p:pic>
      <p:pic>
        <p:nvPicPr>
          <p:cNvPr id="12" name="Obrázek 11" descr="Obrázek1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125523" y="2164976"/>
            <a:ext cx="1494042" cy="1121653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 xmlns="">
                  <a14:imgLayer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627074" y="1683557"/>
            <a:ext cx="1389660" cy="1042245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 xmlns="">
                  <a14:imgLayer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70111" y="618564"/>
            <a:ext cx="1271783" cy="953837"/>
          </a:xfrm>
          <a:prstGeom prst="rect">
            <a:avLst/>
          </a:prstGeom>
        </p:spPr>
      </p:pic>
      <p:sp>
        <p:nvSpPr>
          <p:cNvPr id="16" name="Elipsa 15"/>
          <p:cNvSpPr/>
          <p:nvPr/>
        </p:nvSpPr>
        <p:spPr>
          <a:xfrm>
            <a:off x="2644365" y="5917404"/>
            <a:ext cx="430305" cy="37651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19421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91667E-6 2.96296E-6 L -2.91667E-6 0.00023 C -0.00208 -0.00278 -0.00455 -0.0051 -0.00651 -0.00834 C -0.00898 -0.01204 -0.00807 -0.01366 -0.00937 -0.01829 C -0.00989 -0.02014 -0.01054 -0.02153 -0.01119 -0.02338 C -0.01185 -0.02778 -0.01224 -0.03218 -0.01302 -0.03658 C -0.01341 -0.0382 -0.01354 -0.04005 -0.01406 -0.04167 C -0.01445 -0.04352 -0.0151 -0.04537 -0.01588 -0.04653 C -0.01666 -0.04838 -0.01771 -0.04908 -0.01875 -0.05 C -0.01927 -0.05162 -0.01979 -0.05371 -0.02057 -0.05486 C -0.02226 -0.05764 -0.02409 -0.06042 -0.02617 -0.06158 C -0.02968 -0.06366 -0.03138 -0.06435 -0.03463 -0.06991 C -0.04284 -0.08449 -0.03242 -0.06667 -0.04023 -0.07824 C -0.04127 -0.07986 -0.04205 -0.08172 -0.0431 -0.08334 C -0.04388 -0.08449 -0.04505 -0.08542 -0.04583 -0.08658 C -0.04909 -0.09144 -0.04961 -0.0956 -0.05429 -0.09838 C -0.05521 -0.09885 -0.05625 -0.09908 -0.05716 -0.1 C -0.06224 -0.1044 -0.05885 -0.10602 -0.06744 -0.10672 L -0.08802 -0.10834 C -0.11914 -0.11621 -0.09674 -0.11181 -0.1556 -0.10996 C -0.16211 -0.10602 -0.16054 -0.10996 -0.16211 -0.10162 C -0.16185 -0.0956 -0.16172 -0.08935 -0.16119 -0.08334 C -0.1608 -0.07824 -0.15963 -0.07662 -0.15742 -0.07338 C -0.15664 -0.07199 -0.15547 -0.0713 -0.15468 -0.06991 C -0.15364 -0.06852 -0.15286 -0.06621 -0.15182 -0.06505 C -0.15104 -0.06389 -0.15 -0.06343 -0.14896 -0.0632 C -0.14062 -0.06227 -0.13216 -0.06227 -0.12369 -0.06158 C -0.12278 -0.06042 -0.12187 -0.05926 -0.12083 -0.05834 C -0.12005 -0.05741 -0.11875 -0.05787 -0.1181 -0.05672 C -0.11484 -0.05093 -0.11458 -0.04792 -0.11341 -0.04167 C -0.11367 -0.03264 -0.11367 -0.02385 -0.11432 -0.01505 C -0.11575 0.00416 -0.1164 -0.01412 -0.11992 0.00509 L -0.12083 0.00995 C -0.12044 0.01342 -0.12031 0.02083 -0.1181 0.02315 C -0.10846 0.03426 -0.11588 0.02083 -0.10963 0.02986 C -0.10859 0.03125 -0.10794 0.03379 -0.10677 0.03495 C -0.10508 0.03657 -0.10117 0.03842 -0.10117 0.03865 C -0.09778 0.04745 -0.10117 0.03981 -0.09648 0.04676 C -0.08932 0.0574 -0.09791 0.04676 -0.09101 0.05509 C -0.09023 0.05671 -0.08984 0.05856 -0.08906 0.05995 C -0.08633 0.06481 -0.08646 0.06227 -0.08333 0.06481 C -0.08242 0.06597 -0.08164 0.06736 -0.0806 0.06828 C -0.06979 0.0669 -0.07005 0.06551 -0.05989 0.06828 C -0.05651 0.06921 -0.05755 0.0706 -0.05429 0.07338 C -0.05351 0.07407 -0.05234 0.0743 -0.05156 0.075 C -0.04258 0.08287 -0.05755 0.07291 -0.0431 0.08171 L -0.04023 0.08333 C -0.03528 0.08287 -0.03021 0.0824 -0.02526 0.08171 C -0.02304 0.08148 -0.02096 0.08009 -0.01875 0.08009 C -0.01458 0.08009 -0.01054 0.08102 -0.00651 0.08171 C 0.00052 0.08588 -0.0082 0.08032 -0.00091 0.0868 C -2.91667E-6 0.0875 0.00104 0.0875 0.00196 0.08842 C 0.00391 0.08981 0.00677 0.0949 0.00847 0.09676 C 0.01628 0.10532 0.00873 0.09606 0.01511 0.10162 C 0.01602 0.10254 0.01693 0.10393 0.01784 0.10509 C 0.03112 0.10347 0.03086 0.10231 0.04414 0.10509 C 0.04714 0.10578 0.04701 0.10764 0.04974 0.10995 C 0.05065 0.11088 0.05157 0.11111 0.05261 0.1118 C 0.05443 0.11065 0.05703 0.11134 0.05821 0.10833 C 0.05886 0.10671 0.05912 0.1044 0.06003 0.10347 C 0.06172 0.10162 0.06563 0.1 0.06563 0.10023 C 0.06784 0.10069 0.07006 0.10092 0.07227 0.10162 C 0.07318 0.10208 0.07409 0.10301 0.075 0.10347 C 0.07631 0.10393 0.07761 0.1044 0.07878 0.10509 C 0.08073 0.10602 0.08256 0.10764 0.08438 0.10833 C 0.0892 0.11041 0.08698 0.10926 0.09102 0.1118 C 0.09597 0.11111 0.10104 0.11134 0.10599 0.10995 C 0.10703 0.10972 0.10782 0.10764 0.10886 0.10671 C 0.10964 0.10602 0.11068 0.10555 0.11159 0.10509 C 0.11198 0.10347 0.11198 0.10162 0.1125 0.1 C 0.11328 0.09815 0.11511 0.09745 0.11537 0.09514 C 0.11589 0.08981 0.11485 0.08495 0.11446 0.08009 C 0.1142 0.07824 0.11407 0.07639 0.11354 0.075 C 0.11276 0.07338 0.11159 0.07291 0.11068 0.07152 C 0.10534 0.0574 0.1125 0.0743 0.10599 0.06481 C 0.10508 0.06389 0.10482 0.06157 0.10417 0.05995 C 0.10326 0.0581 0.10222 0.05671 0.10131 0.05509 C 0.09974 0.04676 0.09948 0.04791 0.10131 0.03495 C 0.10157 0.0331 0.10261 0.03171 0.10313 0.02986 C 0.10508 0.03055 0.10703 0.03055 0.10886 0.03171 C 0.11016 0.0324 0.1112 0.03402 0.1125 0.03495 C 0.11341 0.03565 0.11446 0.03588 0.11537 0.03657 C 0.11693 0.03889 0.11823 0.04166 0.12006 0.04328 C 0.12123 0.04444 0.12253 0.04444 0.12383 0.04514 C 0.12474 0.04537 0.12578 0.04583 0.12657 0.04676 C 0.13308 0.05254 0.12539 0.04815 0.13321 0.05139 C 0.13412 0.05277 0.13503 0.05416 0.13594 0.05509 C 0.13685 0.05578 0.13789 0.05625 0.13881 0.05671 C 0.14128 0.05787 0.14388 0.05856 0.14636 0.05995 C 0.14727 0.06065 0.14818 0.06134 0.14909 0.0618 C 0.15222 0.06296 0.15847 0.06481 0.15847 0.06527 C 0.15977 0.0662 0.16107 0.0669 0.16224 0.06828 C 0.16315 0.06944 0.16407 0.07083 0.16511 0.07152 C 0.16628 0.07268 0.16758 0.07291 0.16875 0.07338 C 0.16979 0.0743 0.17058 0.07569 0.17162 0.07662 C 0.17253 0.07754 0.17357 0.07731 0.17448 0.07847 C 0.17552 0.07963 0.17617 0.08217 0.17722 0.08333 C 0.18438 0.0919 0.175 0.07569 0.18386 0.08842 C 0.18581 0.09143 0.18724 0.09583 0.18946 0.09838 C 0.19388 0.1037 0.19141 0.10046 0.19688 0.10833 C 0.19727 0.10995 0.19727 0.11203 0.19792 0.11342 C 0.20196 0.12453 0.19948 0.1125 0.20261 0.12338 C 0.203 0.125 0.20313 0.12685 0.20352 0.12847 C 0.20495 0.13426 0.20534 0.13495 0.20729 0.14004 C 0.2069 0.14606 0.20677 0.15231 0.20625 0.1581 C 0.20586 0.16319 0.20508 0.16551 0.20443 0.17014 C 0.20404 0.17222 0.20378 0.1743 0.20352 0.17662 C 0.20313 0.1794 0.203 0.1824 0.20261 0.18495 C 0.20209 0.18842 0.20222 0.19305 0.20065 0.19514 C 0.19323 0.20463 0.20078 0.19583 0.19219 0.20324 C 0.18229 0.21227 0.1892 0.20856 0.1819 0.2118 C 0.18073 0.21319 0.17956 0.21527 0.17813 0.21666 C 0.17644 0.21805 0.17422 0.21805 0.17253 0.22014 C 0.17162 0.22129 0.17071 0.22245 0.16979 0.22338 C 0.16341 0.22916 0.17097 0.21944 0.16315 0.22847 C 0.16185 0.22986 0.16081 0.23194 0.15938 0.23333 C 0.1586 0.23426 0.15742 0.23426 0.15664 0.23495 C 0.14584 0.2449 0.14649 0.2449 0.13789 0.25671 C 0.13659 0.25833 0.13555 0.26041 0.13412 0.2618 C 0.13229 0.26319 0.13021 0.26458 0.12852 0.26666 C 0.12709 0.26852 0.12617 0.27152 0.12474 0.27315 C 0.1211 0.27777 0.11354 0.28518 0.11354 0.28541 C 0.11224 0.28796 0.1112 0.29074 0.10977 0.29352 C 0.10899 0.2949 0.10795 0.29583 0.1069 0.29676 C 0.10482 0.29907 0.10261 0.30139 0.10039 0.30347 C 0.09479 0.3081 0.08854 0.31065 0.08347 0.31666 C 0.07683 0.32477 0.08008 0.32245 0.07409 0.325 C 0.07318 0.32615 0.0724 0.32777 0.07136 0.32847 C 0.06381 0.33333 0.06927 0.32615 0.06198 0.33333 C 0.05196 0.34328 0.0655 0.33402 0.05261 0.34166 C 0.04427 0.35277 0.05326 0.34213 0.04506 0.34838 C 0.03841 0.35347 0.04623 0.35 0.03946 0.35671 C 0.03828 0.35787 0.03698 0.35787 0.03568 0.35833 C 0.03412 0.36018 0.03256 0.36157 0.03099 0.36342 C 0.02969 0.36504 0.02852 0.3669 0.02722 0.36852 C 0.02539 0.37083 0.02344 0.37291 0.02162 0.375 C 0.02071 0.37615 0.01992 0.37777 0.01875 0.37847 C 0.01784 0.37893 0.01693 0.37963 0.01602 0.38009 C 0.01341 0.38125 0.00821 0.38264 0.00573 0.38333 C -0.00091 0.38287 -0.00742 0.38264 -0.01406 0.38148 C -0.01731 0.38125 -0.02031 0.37986 -0.02343 0.37847 C -0.025 0.37615 -0.02656 0.37407 -0.02812 0.37152 C -0.03385 0.36273 -0.02799 0.37014 -0.03372 0.36342 C -0.03437 0.3618 -0.03463 0.35972 -0.03554 0.35833 C -0.03633 0.3574 -0.03763 0.3581 -0.03841 0.35671 C -0.03906 0.35555 -0.0388 0.35324 -0.03932 0.35185 C -0.04036 0.34815 -0.04205 0.34537 -0.0431 0.34166 C -0.04375 0.33958 -0.04427 0.33727 -0.04492 0.33518 C -0.04609 0.33171 -0.04687 0.32731 -0.04869 0.325 C -0.04961 0.32384 -0.05078 0.32291 -0.05156 0.32176 C -0.05273 0.32014 -0.0539 0.31805 -0.05521 0.31666 C -0.05638 0.31551 -0.05781 0.31597 -0.05898 0.31481 C -0.06028 0.31412 -0.06146 0.31273 -0.06289 0.3118 C -0.06393 0.31088 -0.06523 0.31065 -0.06653 0.31018 C -0.07786 0.30393 -0.06718 0.30902 -0.07591 0.30486 C -0.07773 0.30555 -0.07955 0.30671 -0.08164 0.30671 C -0.08489 0.30671 -0.0901 0.30463 -0.09375 0.30347 C -0.10638 0.30671 -0.09583 0.30324 -0.10312 0.30671 C -0.10846 0.30926 -0.11067 0.30926 -0.11523 0.31342 C -0.11627 0.31412 -0.11705 0.31597 -0.1181 0.31666 C -0.12578 0.32361 -0.11562 0.31227 -0.12369 0.32176 C -0.12591 0.32106 -0.12812 0.32083 -0.13021 0.32014 C -0.13151 0.31967 -0.13281 0.31898 -0.13398 0.31828 L -0.14244 0.31342 L -0.14804 0.31018 L -0.15091 0.30833 C -0.15807 0.30902 -0.16523 0.30879 -0.17239 0.31018 C -0.18008 0.31157 -0.17591 0.31296 -0.18086 0.31666 C -0.18203 0.31759 -0.18333 0.31759 -0.18463 0.31828 L -0.19023 0.325 L -0.1931 0.32847 C -0.19843 0.34259 -0.18958 0.32037 -0.20052 0.34004 C -0.20156 0.34166 -0.20234 0.34375 -0.20338 0.34514 C -0.20521 0.34745 -0.20898 0.35185 -0.20898 0.35208 C -0.20963 0.35347 -0.20976 0.35648 -0.21093 0.35671 C -0.22877 0.35995 -0.22239 0.35648 -0.23151 0.35347 C -0.23372 0.35277 -0.23593 0.35231 -0.23802 0.35185 C -0.23906 0.35115 -0.23997 0.35046 -0.24088 0.35 C -0.2431 0.3493 -0.25312 0.34722 -0.25494 0.34676 C -0.25989 0.34722 -0.26497 0.34722 -0.26992 0.34838 C -0.27187 0.34884 -0.27369 0.35069 -0.27552 0.35185 C -0.27799 0.35301 -0.2806 0.35347 -0.28307 0.35509 C -0.29883 0.36504 -0.28112 0.35671 -0.29244 0.3618 C -0.29336 0.36296 -0.29505 0.36319 -0.29531 0.36504 C -0.29622 0.37639 -0.29453 0.3824 -0.29336 0.39166 C -0.29297 0.39444 -0.29284 0.39745 -0.29244 0.39977 C -0.29192 0.40347 -0.29062 0.41018 -0.29062 0.41041 C -0.29088 0.41574 -0.29088 0.42129 -0.29153 0.42662 C -0.29192 0.43032 -0.29271 0.43333 -0.29336 0.4368 L -0.29531 0.44676 C -0.29843 0.46365 -0.29362 0.4375 -0.29713 0.45833 C -0.29765 0.4618 -0.29896 0.46852 -0.29896 0.46875 C -0.29935 0.47453 -0.29948 0.48078 -0.3 0.4868 C -0.30013 0.48842 -0.30065 0.49004 -0.30091 0.4919 C -0.30117 0.49398 -0.30143 0.49629 -0.30182 0.49838 C -0.30234 0.50185 -0.30325 0.50509 -0.30364 0.50833 C -0.30403 0.51065 -0.30416 0.51273 -0.30468 0.51504 C -0.3056 0.51921 -0.30768 0.52222 -0.30937 0.52523 C -0.31002 0.52916 -0.31028 0.53194 -0.31211 0.53518 C -0.31289 0.53657 -0.31406 0.53727 -0.31497 0.53842 C -0.31744 0.54514 -0.31784 0.54699 -0.32239 0.55347 C -0.32396 0.55578 -0.32565 0.55764 -0.32708 0.56018 C -0.32825 0.56203 -0.32877 0.56481 -0.32994 0.5669 C -0.33229 0.5706 -0.33502 0.57315 -0.3375 0.57685 C -0.33893 0.57893 -0.34453 0.5875 -0.34687 0.59004 C -0.34804 0.59143 -0.34948 0.59166 -0.35052 0.59352 C -0.35195 0.59537 -0.35286 0.59838 -0.35429 0.60023 C -0.35599 0.60231 -0.3582 0.60301 -0.35989 0.60509 C -0.36159 0.60694 -0.36302 0.60972 -0.36458 0.61134 C -0.36614 0.61365 -0.36784 0.61504 -0.36927 0.6169 C -0.37122 0.61898 -0.37304 0.62106 -0.375 0.62338 C -0.37617 0.625 -0.37734 0.62685 -0.37864 0.62847 C -0.38737 0.63819 -0.37656 0.62315 -0.38802 0.63819 C -0.38932 0.64004 -0.39049 0.6419 -0.39179 0.64352 C -0.39362 0.64583 -0.39739 0.65023 -0.39739 0.65046 C -0.39713 0.65185 -0.39726 0.65416 -0.39648 0.65509 C -0.39492 0.65717 -0.39088 0.65856 -0.39088 0.65879 C -0.39062 0.66018 -0.39036 0.6618 -0.38997 0.66342 C -0.38633 0.67639 -0.38945 0.66088 -0.38711 0.67338 C -0.38932 0.68541 -0.38789 0.68055 -0.39088 0.68842 C -0.39231 0.69861 -0.3914 0.69305 -0.39375 0.70509 C -0.39401 0.70671 -0.39414 0.70879 -0.39466 0.71018 C -0.39531 0.71157 -0.39609 0.71296 -0.39648 0.71504 C -0.39726 0.71828 -0.39778 0.72152 -0.39843 0.72523 C -0.39869 0.72685 -0.39869 0.72847 -0.39935 0.72986 C -0.4 0.73148 -0.40065 0.73333 -0.40117 0.73518 C -0.40273 0.74051 -0.4013 0.74027 -0.40403 0.74514 C -0.40481 0.74652 -0.40586 0.74745 -0.40677 0.74838 C -0.40794 0.75463 -0.4069 0.75254 -0.40963 0.75509 L -0.40677 0.75509 L -0.40677 0.75532 L -0.42643 0.78194 " pathEditMode="relative" rAng="0" ptsTypes="AAAAAAAAAAAAAAAAAAAAAAAAAAAAAAAAAAAAAAAAAAAAAAAAAAAAAAAAAAAAAAAAAAAAAAAAAAAAAAAAAAAAAAAAAAAAAAAAAAAAAAAAAAAAAAAAAAAAAAAAAAAAAAAAAAAAAAAAAAAAAAAAAAAAAAAAAAAAAAAAAAAAAAAAAAAAAAAAAAAAAAAAAAAAAAAAAAAAAAAAAAAAAAAAAAAAAAAAAAAAAAAAAAAAAAAA">
                                      <p:cBhvr>
                                        <p:cTn id="3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964" y="334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434" name="AutoShape 2" descr="data:image/png;base64,%20iVBORw0KGgoAAAANSUhEUgAAAMEAAACRCAYAAAENy+z9AAAAAXNSR0IArs4c6QAAAARnQU1BAACxjwv8YQUAAAAJcEhZcwAADsMAAA7DAcdvqGQAAD2qSURBVHhe7b0HvGVleS7+rL7b2aefOWfmTAcGhmGGLlEEQVEBidHroIgFJRJLQky8MeVqJmM0GhOSeOO1BG9iQy9gYhQCaFREadKnz8D0cvrZfa9e7vOuc8j//hLpzpz5z6wH9ux99l7rW9/63va83/oKMrwQKLPvzwufuuvvfxwOnnlR288pw0bB14PHTvnguVfvnv35GfG8LnL1Q99ITi1djVPKMe7zPwNFNTBgdKDF38L6e/GplblnLUedfX9G/MXPP/rYoLoWUeBhXyuBHYZYpndihTYALQjRqDyO63+0J5k9/JfiOS8ytfjEM+IoQczPrTDBSXof7mvvwfeqj2LMq0Ab/AUivXvm4GfAc15ksh3CixXUPKDphHjI3oOJ+jSq9QYmpqcxOvEkHE+q8Mx4Tpm89ifXJAuS/wlVSbDHuB65qXdj+uAgkkSFz/vbt/cvsHD1GDZe86NnLOs57+QNegFbgmtw3+ib4P7it3Fwm4bq6C7UD2xF+9BmlPqegDUdzR79y/Gcd3LFtavm3Xvf3rHyW5eh6QYIDAWGHSJpOPDubqBfN7Bvx9SzlvOcFxEMnVj+jmJr/63tR8h3qsiX8mhOtxGHUa0y2n52qWfIkOE4wPNyJU/ji0/82NsXFY0uxpFyfX/rgxdcXJ796RnxvC7wqS1R0m/E2KJ9Gl1mCYaiw2Hs82FAPXQ5/vK8Rc9YznO69T/eaCc1BqY2I2CXWsQeexLn5pbgDH0+WlEVvjF/9shfjme9wA33/17etTWYasgQG2MwmYf5egf+deoB3FF/DMuVLjiM7b/9vf+xdPaU/4JnvcBTk/VDdhzDDVU0GWJ3R7uxpbYf+xuT8Ost/Hz/Y9hb/yz89sSu2VP+C55VBtf+n6v2Jf3/sKhgqrjjnr/BwnO2wxz7c9TrHmmPAsf1YM/779j5zn9/xnKeU8ir/uXSJIojxBvOwWDn5Rir1aFFHhI2Wau2DcqJ38X+jz7y4i9w+bvOSX4RjSGclwPygEZhRy0fVqzB/14dg8NGuO2hcWP28P+C57yAoGteKRlaMAg3qSGXMxlOA8R+gnKv9e7tjx76+uxhGTJkyJDh+bnV54t1j3ziDU8k+m1d5uuYxezBafMnoENir4ERv4JWEgBJjIRX9YVBBG3Mn07wmXP+/CXV41dyE29/+LvJcvP1SBjuSwyrlhbzBYxaX0A1bqGk5DGv0IVTjH50m50Yzg/hnqnN2MAb63ffjcmaAn/vlz73t2uv//BskS8IL/kmrtnyB0mPsx4Rb6BDTWDqIE/jS1URmf+Iql5HTrNQCZroUnLpBduRjwrIWuIA/siJ6C2+i1G5hs9f3P+i6vOcXO/Z8Ds3X7M1Z52MKGR9yDuCWIUdKLCjBAVFwYDVDTVSUPebaAU2dtgj2O9MIUcl+9Dgxbgkfwr0nj3IKTEi3ugHv3P97bNFvyC8JEm8+1tXhV3n/prmjrwXCdVIY2kqlcpLVGx6/HYsePlPESYRWk4LUxUXo7tNnNx3KZb2LcbYxG5sqn4Ta1bMx0F7Gr3lhViytzb9tffd3Ddb/PPGS7qJa2+8tmfvQHM6H/wu5pVPwdiBpxCf+k+YmJpE+6kzcVr3WoxV2/DiBL7vI0k03mQIP0l44Yh3rGD6qZthrHkYfWYBj33gJy+qPi/pJgTf/Ok7kvU79yGKIviBjyBQ4d5zOoZXXwHVbyMMQr5i6htvQqHeMRNo+FuRX7EJ3vQEEkNFp2vh/PlD5/zj79/5yGyxLwgv+SYEl7xjdXHDg/taOrOMD7zLxJ4DBXz3xxVoZ/Ui7PKh0cXGVDFNUeHfPg6dXD5vqYipf81WhMWn9q3c8rN922aLe8H4ldzEf8batdD2V07+vBs6f9yFfa177qEOZciQIUOGDBkyZDiiOCxEb926deqKtec1R6NCbio2lTBUFVOzkj61FCT1cZj+5A8Gqje96corb332p7fPA7/SG/idLX8e7mucoA12rEK5fDuWWb3QFQOVyMFo0IDCTC7kJcnKEUka4bo4cYd72R/9+mfvnC3iBeNXcgN/v+9LX6+0rn4nEhNdmoazBhJ8Y9M96FzyMH9VoDNfSOIQJb3EdDREwO8UxcIBr4n5rQ8hnP7G6z978XU/mCntheEldQII/u7nn/zWZOOad0ahhZAK4UUhNk4CJ88/G516EbXQhslkZ5HWg1d1rsBVA6/AW/vP5rEOyqqFONYRG79x12xxLxgv+QYeL66+yvEBm6mlksRp6zpxjJJV4Hcu82Yfo94U8+YIbuhiR/0AHpneBTvxECgeVSlh5lbAR//xw7fNFvmC8JJuYP2PP/KNPryKlYyZUlJV+F1A5Q4TQI8kxdQxZPWgVy/DNhTcW9uG+1tP4lF7F2pBk/l0G715PU3l/BNf8Ya00BeIl3QDO3OtdyQR9ZkGaaj8hxVXqC78Bif3K+hjxecpHZgKmxhzq9jljGPMb6AdeRjWupDnDeoJb4RlRe6qmUJfIF7SDTg8O47pB6gGMoBGBueI+hSUBDnekBM4GAlq0DUdB9rjiGgjFo+7tPs0XNa9GpET4IHKNyk1FUFYnC31heEleaEr7vvNZIn2twgSHaaqsNKJ9ArBoigq1SdhL7gJduig4blQeZMqTPRqOd5vDNsPqGJy4waKjY/TJsbxnctXveD6vCQJSF9RRCONWWs/iNCiMftuhHobGO++EZWWDa/twm7a2LptHHs3DKB56FLEI5fj4Z+EODgxgonaJDYF12Ii+NRsqS8ML0kCr73r7cmK4p+gHS6iLvMLSqFl26j0fgqOXcHe7cDK8sfQrGu8UWo67SVhq8c0GpdeK68BU70fgRbGtBUTP3/3HUdWAu+atxw7ws/AswNWLsTDu/8eu4yPYOrQPgyNrMdS76OoTlIC7RpafPlOne9VtJstxE4DrcY4nIaHpOnijxac86zj9J4JL0kCmza/Zvya7eaAki/AZ8Dy2j5KuQ50j34CttOmgQMtvgeMByotWKKxGiUI1AiGotF4P492dx2dpoVz0P/Vr//B998zW/Tzxku6gff+5YqOJ8pDjZoewWOQojWjuzyAeNe1jL5UEzdEEvlpHyqVhwYr/acN5Jduw2TrQcQ05O58D05Syrj9z5552N+z4SXdgODyq9e4W7YfsqZNBSe+aQV2V8agBAZ0nS1MHdckyLHeOm8wIYuLHQda04T/00mYeRXFYhF7t46+6Hq85BsQLD6jO3GmEyxdaOH9b+nAJ/+pgVEac+6iPnmcBkWiMl1t8xdj6LQVxB5VSVVhuzTkHg0TuxpzewMrV/aXxhtBs5wrotChYWqyjUR3MLigD9OVJkyddCF2EfkGAxYptRfAKJSqUXVi8fQ0mrPFHD14+aUr3r927UpzzcsXvG/2qwwZMmTIkCFDhgwZMmTIkCFDhgxHNX4l/VxziUSeFBH/8Oij2kA+umBnLdxU3ry5etJ1JyUXKRfJw6yjHke9EG64/9NrvVzw7XZeR02NFE1PVJmDl9fz8CMfrhLCgolQk+HrSdo76yTSuZ8gSHyWkCCn6FDDBIpuwEg0GL6b5AMl7nKSz2Ov/eSfvO2GL8xcbW5w1Alh3YPrVk4axn2T0cu6VnSeBz3OI2TDyiyNTj1OFzd4dORr6Fx6ECFbXCY3mJGKXKEALwjT4QOqofBdJjrE8BWF1sKPvFN50mKoBahKHk7souJMIpxciUXl1Umw9+dn/92vv/+x2WocURw1Qvjslr/+/q7wFVcs0k5HCA2WqvHbGBpbUBpPp6aXtZDarmGPPYKk8xYYuoUpGR2DCF16CQodk66Y8jgb89CJXstMH/nqtISEwmhENsbCNmrylEm10HADDIfXoe4qiP0WNGeD9+kLX5mbqdGRw5wL4etP/NXAzs7ceNR8F5Qkh1DmT7ExFTaaTk3PydgM1rKkKVBpDRFVOmeFGFe/BEszMOpP0iWJsDRai4UzS4vgxxEWaD0o5nLUeoqBQjTlWHsKh7wWtkeTsKOYhqKht3kV2lE3rSVGZDvoSh6P153/Kp3XfFEPVF8M5lQId9+9Tv92sR6Y5u+ikAwhDujT2WixjMRgzXQ1Tgc4iEDSdwpH5X/lPDASfxEtxaHVuGjGPvXdQIdmMT4YKPJV4meTgonZljJxJkhC1BSPllOHx/JVWoeGHNq7TsSyoStQbcdQ6MJCCslofin4uzeuN2eredghNj9n6Lh2lactWKaarZcjjjR5Dp2OLTCpG+J+DP4lVsGwysZO0ilXMg9pQZEfot38LUGBbqjEuCCT4Vr08/XARke+A+PeNEbjNqbpfsbjFiaCGiqBzGwK04FPecWCG7mw8ioGzDNQc2hpFJmMLYqMLu2Ui/Svbfjeo7W0oocZcs9zgt+9+dq3Tim+rikFCsCkAGgFbGAqPGtF/WWwjencZ8bqRYgoIFNcC6t8Uo+YREKtpyB5Qug7aPNVddqpMHY2D2IyaGLCq6Iqmh86PE/DQq0LZxeW4PLOM/E7i1+LgcSCqk/hF5tuR1GNSAAobFpIFA4iX+59TVrRI4A5E0KohV/xaYeVFluX/pg6mFJMn5oYyrgRfk1+QwEo/E6FT2lEZD5xEmDrFP036ec+dwobmvswnbRQ85vpb+M2Nd5pouU5iFiYjEvxPZ+XiFGhq9lTHcU9k5vw2c23YE9rCvV2BcVlj2L7vgfgyPQ5Ulk3NqD4YzfO1PTwY85iwnW3vDM6NF9TT5x3HuKpq+BE4nSoE/T/4hPyfAv4En+pUziRxIq0ujE2PfVJLFhjo0WWI+f4oUfKyQbkbzk1l7qUnFhRorBh3XRcjZiSRNqcpkExNOR5nM7jVdWA5/toM2Yc2LoUpwxejf2Nb2FV8iS+8b6bREnltMOKORPC+771Tu9QH8ye+UvQVf8wNb6QjmHT6U6UdAaqNJpMuqUA+LfGBOz+h/4NJ170KF1PlW4rRoGcn74Gmw9OwgxWYmn/62C4C2A7lEKco5sTQYjoRFQzoxc1XYOWJnY29uy6GfHiBzCvq4iGZ5MQ8DceXaD1rbDNd970vn/+5kxtDy/mTAgf/Nrba7t7o86IidWS8mUIG5fROeoMxmwEXUUxn6DpAPc+9mP0nvkEYusQ2vY0tMDAwd0GTut/D3LBCjQbNmoMsJEXMTFjKOcdqUJvJTsTq1JpH2IF/BxTmBLpZZhoFPow4gCOtwGtwVsoHJ+UWCfttfBragd+r7jKWnXlekm5DzvmTAiC7dvfmPz+RgVT1M7FC0/Cxts64fomOhZVMe/0KtzmNGzXJodnwGyGKNbegnmF89BoMdlKPDoTBlHmBFHk0yCo/YwJMiVaBiBrTPZixZcYz/gzE2DY9EzcRA60MSkzOARz8V2YaO1nQqgy+VPQy2z6Y6te9e+/fvGfvna2mocdcyqEb9x86bZTV4Unv3cD3QO1VIKiLHso80MS+nNxStJwVruEee2PoxWwJdmAQl2dKEDCYO1L46eDQD02uAyI4zvPYmRlbNBYDgUl4qKJ8FsyqQqqEz/FogtcHJraS+1X+ZtGAWi0QAX9ahGlVrl4+/rb7ZlaHn7MqRAI5bKPnv3U2FJreYtMxtMCBmM2MgOn35TEiW7EC6jRChYtWAZvW4DJeplJVTcTMHp6j+LImakwoEdQDQojaEAvJejo4+9FF+34EJwaLcRvwQ8CGJEBzWCiRovpHk8w3xjAwSfHoVttLJ6fH7jrOzsnZ+t2xDDXQkhx3luG84Uo/3ujB1qfCgLmvlqObqmFgpXDeEV4PoXTE6N4aj+Usg6X1mCGEsD5PemTQW8Ti1sSl5IGYGo2/X5A2eS1AloPjkCZjtCV97BisYaB/g7c/UCbgmQZmsECQnR25qOdj4xJHnfEcVQI4WksWdPbtGtRyXMC5Oge8jmyIjaQTlpp6WXU7TbqrThNvHw2tdqpYunrOunTpdOOMZQuJy+BvljG5u+OodVuw5JlZWhJ5bKJcrETUxNN5PImmiwr8MXKon8vDWlXjz3ROuIW8DSOKiE8jZ4TespduvXqlu39ne+7D1DHUSyUruwdKiulHLPkjjz27qswyCbonN+RJE7zN8vFrrsqjeASu+mMTLb8B/tLXW9KLPdALlGWMGh/3/Qi1/NCdceO6aNvsHSGDBkyZMiQIUOGDBkyZMiQIUOGDBkyZMiQIUOGDBkyZMiQIUOGDBkyEEflgK4Xii8/8mWjO/cKJWk0tJpphsCj+K2zfyuY/fmoxv8vBJAk61RFWR9//F/+8v0D8xZcUcj1vNY2imgnmtpM0mmyShzKsFA1nWsgs/fzai4yEcZG4CGyp6AH9niQND9UMtsPXnvBtXM2hPE/46gWwLq71+U689bt9WJ0cdNQYs+INZkrAFVFUc2hHtlItCSdDC7zk4JoZvuEII7gxQE/RzD5Q14xZPA8j1NkHC+sIIyKjbit76n9Txfx33zm6i9W0wvOAY5aAXxswycfPKAp54zVy2pX7mSUrWHEcROI78O8Xh+L8n1w/AA5TSbOyoryIWqxjUboI0hk0XXwpcBLZO6xAtmlMFbNdBS2HwXpXIainWBoIvE+9upPHvHZ+E/jqBPAx+77+J3bjL7XLii9Re1VBiCbJsjcs35DhaEqqCcOJozPwUWAJIrRp3ekU2NlbpLsSiCO3+evIRtZ9uVoyyQP/hIlcbphp0y7Bd/HnBFEbQXz9LfBbDwx8emXvWWQjSGGdERx1Ajg5v035B9zMeWHby7Mw3x4bDZZlyJHd2OpCRZaHjqLBjZOJ9gR/A3y5QR5TU9n33SoMp/YSKfNOn4rXR7B0nIwVY2CCGHL9CZFT4WiUVyholJEMZ7aYWH14DtljiyC5j2H/urCNwzPVueIYc7mIP+/WHf/DT33eqVGzruu0BXPZ1Blo1MZDfpwhS5DVlafDFXsq8p8sQTV8RBFJQ/fp89XZbJfBJUaDjawFesoaR1YrPdgkdmPk/PDOLewDKdZQ1igd9ECxBpkErmCQlygS5KdCnQkxnkLPv6Dr541W6UjhjkXwD/t+adc1IfxTu+tehxbCH1qJ11LM5C1+memrrbpr92A2iyMR7S8KTMkZW4yfTsDb0s2bo0oNAbjMpt2IRnSAqsLSwt9WFYaxFmdJ/K1DOf1LkGJZ8k2NrHMwtFc5HQdsu4R1Dxc8+SHZqt1xDDnApga37VppHGmrkT5dPsVaXAqdvpZEKQTt2WdIQoilgl78rlITdaQN0WP6feVEJWwyaZX0UkK2mOVaTmyrEICP3Qx7Uxh2p3GoWaF57P8xIcTOVANh45OgR3K7EwKU5mv/tUdf/vDmSsfGcypAD71o+vnjXTmThiwzkqXP5Cdijxqu2i5zJiU+cFsHzY4LSGt6sx0cN/TGCOcdFqrrNYlMy+bYRstsiDF1NH22ik9nWrXGWxr2N2awO7mJPa0K6hGLV7L46uFQg8DNMsP001TaF1KEVVj3mvWrl17xBZKmVMBOIbx93FhIRSZqRfG6fJmCf0/W1ymiqWcRFZioUwoFOH4M7Pji3GOPt+gW6IGk1rKYlK9Zjm1jprXxAFq+7bGAey3p/ka59+T2O1NYJ8/iUrUpFV5qaCNgiy/Q9HSUhS6N0oNtnaCMvyGvvNnanj4MZcCUCZNb63X7ks13eUXMs01IYEX/q5TCOKbSWDSCXpiFUIlxQnpkY4uJmKyUJSsRTSPwbVEByQbksn2V1MB3U7SxGhcx2jSwBhfU8whamx8l9ovLk0N7VSYXtyGQcuTOsRkXF7cC7Wj/BszVTz8mDMBfPwn11/c4NVju5NMhMmUBNVEtmBJ2DDRfyxVINmrzLqXxaLEKMQnlTSD1DNHQVkoMx7IhO063Y9NdyS7YckOcNOko5IpNwM/3ay/4dvwKE3x+blEZ07RSUtoYfvBTTOTwcUAWLqZ5FFJtGvTSx0BzJkAvCD+G9mZXQk66XZmVrYUIbDNU/cjwVIqJxPq/YTOhy0k3QxCN0VIBQqgrOpMxErI0W2J5svudhHpUSNx0WKQrfhNMiiX/l4WDIxpJSpKpJ4LrW7060zfWHbN3YFOU4I9hcwLyxzlvu7lM7I+ApgzAVRDd1VAP5wzyefZsOJcBNJrE0tQjMlMqPmyj6EsayMi6mDj5wy6KVJUiQiSZNXsSqrhKoUiE8L9hC/+56TrFrGsmLkBuX8f84Yl+gDWFBfhdf1rcHZpWRrA5y1l7GEuwStRAcTS+KnY9eJ2vHsRmBMBXPflNxQ8I1YTanDMwCdtzyQAgWgq/5CXuANpdJ9VFM2Wvh1TV1GmS3LJcEIea5PPVzQeRd9tGhYKwoBCDy4zW1nPLgxFn1Vai4lBowuXzF+NM3uWYKQ5gacqB2eW01Sm8eiOR9Icg7JmnGFcCCwF69YdkbaZEwFYhf4lwt3p6Rn0ZtxKm1ouPj8RZ8zvJR+QZSTEAkRCkg84TA6k+zm0QowFNYw6FboeWYmrhSrpZtVhkA1IMan9MoNeSrIpjHq7iadao/jmkz/Ft3bejdtGHsGW9j7YdhsNtwq388F0jaOY/k4WH6mT1n7m5Mpnpa6HG3MigPJA0fFp6uLr5eVFWspMwGDqsb2lT2fG/YhVJHBpArYPjNkxnqxTbKUq9tpjaJHJVN0mximIabuJustATAGEDLwt30XgBulLekCbdgMjbZ7XmqIFTKHhtOjaArotF/mO/Xj4iTt4XpCu/NII9mCy2d45W93DijkRgL2n/hbx2bHweLIT2fpYlW4G0XjpfqDqe/xS1hFVqPliBW3GhTqlM0bXkV9kY5p83xZmw8Z22dhOSL8vy+IwmCohaSy1WRKxyVYVT00cxEitgpH6OKpMxkIKRMwrZoPHLoVVr6Bjxf3Y+NQDPOcQzPggas3KwtnqHlYcsYzv/8VZV63pqOaTd8RmDoXoJDKc+XRHMxyfrjtFTGYj2jGzMiMFwmQtDh1sq90IpThNtiR9QzOdcDGF5noe2u0AU5N0N09VMTU6AMM+HXn/LPr/C9CbnA2zeSIO7QI2bd8KR6lBZxosW+1Oh6SszhjMvqdglDYimJ5Gd2K8+dHbNx/2tYdmb/fI4gNffftF433aT9qdFhaba2EEL6cGz/wmjS7dA9LpIJxUei4lInuOja2jX8TQ6nEEnsOAbKTB9cD0FA4dUrGk83Xoy50Lv60j8nVSTwZ4uhjJbuUmFbq8RGNQVhiWdYk+E/j5jnU4dXU+DcZCVYUBFci+Bn09uOua78qqmxKADivmRAAfvGVt6WBOb7YKCk5d8Br4o/8tXSsoXQCW7sicXRLZkfSX7mLD9ofQu/wBxOU9iD3aChurXuHRrTOwpOsKuI08bDeEL0KktUjfkUJmJEIUZi9iVchlJbBLPJEyZfXfbsPGluR/oKPLQEKXJc/W8jzvLKX7xhvfdfN1aWUPM+YkBsA3ejX688jzMTL1MN3LJEK2nvjtHBtKFmktmwralQp+9sQXMXDOnWhbO9JNeetVH2NbT8YJWI+F8ZWoHAKmqzU02w4cV/ZHZyCl24qDGBFjjKxNF0p+INsyM39QJa6ItjsuWRPQOsBAbDNgBy6Fw/yCAlrbu/zlszU97JgTAXzhHd/a965VZ367wyblq0/CK91FmsnGY6PJ0qGVRhu3/vir8Of/byw450mMTx9C2Pawb7uL+e7v42V970BjkklYvUllpuDImKT3VGWMSCiEQJY4IyVN6Kp8MiPPbcC1PbqxBiJ+jgMGfsWlX6tjaLAr3XVWd2kBdEU9bVpQO/7ebFUPO+bEBQke3f6mPxzFms98YvMTQEFDV+Ns7N/WTbYzglMuUOHl9qLdZAOTqYB+e3q7hlPnrUPUkkTJBdO4NGfwY/JTWo50ZyeyE24osUMWFpf4IUuEywN40lxqPu0idW2kVnRREfY+9iX0XWJTWG7q9oq6jotz8/Fm45T8Re9ZL/2Dhx1zJoAHn3z9cE+sHnjvEzpamoPYMJDLmWkmKlrr+2wuUssOs4TKPgcrSp9EYDPTZUNb9N8xG1RiRED3EvMlTCmgAEwKRWKA9GGLgFS6G+F6EswVERpv2VR87H7wK1hyFdCcrPHa/I4H5XWSgriAO//gB0esXeYmBhAb7tYrsVrDAiZHsn9z3HQxPVFBfaKK9nQLDv2ySnfQorYnO1disuoyeZJjSRntOmrtBjPZafr9BllRA4lNWkkqGnstJAH/9qt81RkD6JaYHySJA5VZceXA/aSat6H8+ioqB8coPFqDH8GiQHUG+D7DOqKPJefMAgQf+swrnqr36yc8StfgUwMjBkqpUMjAKcmXxqQKeg6tHzjoXvF+5Aq9KUtS6HZCpsvkNZIopMmXLBoue7kndD3SPR2GTMroguiTGF8mmT2PonxCDdOTT6WjIBJaT6wnKGklWpSFHsaRpYXS5pv+8IerWYnDTj+fxpwK4OJrV60OTu3cUCuR8UTCXigILYEhPt0lI3FiaHRF6MxjeW4JDm7xGWC7yXQs0kYZtkKuz/gA+nnVYsMnNlQzhJrz0DWkwNaqdFu0qIZD99Rk1l2ASglqqg51PMSQpyLX7MTY1CEMzcuN3n/Hk/NnanbkMKcCELz5A2de12P1fPneR7egUfNgKyGUBUUMrO6Hw0b1wxC2xwaWjf5NWXW9SIWnIKjpKgUgwVah5ssALoQKDLqcSLovSHNVWoYua1FTu2XfG3cLhbyvSkFoMHL8zkhgmQUmHswJ+s23PvajA7fMVuuIYc4FIJBt8fdO2970pEc3U4bdsGHlNNLHAJVWG6EVwVxWRG5pFxxmsxH9dY4ZK8MuYloM24+faAny4EbCGpMpqnzqYvQRHfamUVhejMXzEyxfaKHulPDAY1V0dBR5Pi2COW9fV+GVG+87cO9slY4YjgoBCNZcNPDT8dHgQlnyOK+r8G0fb75iAKct95hk5fHPP25jdCJAg5w9mkfKuKoPNnMHVVZwJ7WUUCAUM6GlhFoA8yBgb64wuFLTKbSA5ZqGPPiXJ18sIzbhOBR4yUS539q8b8PUGlaDpRxZHDUCWHl+z8rqiLJFqmTTZ3eVNeikh4oSoCj7kjFrnWqSWpKpROkuThE6V5egDct+M3Q1ugy0ojeBB/cJZswHxO/TJdFFGZaJnu4OuiQdDbEoZru27EEQh22zqF+1alHzznvuSZ//HHEcNQIQLDmt7wKv7dxj21q6g0a5lEeVydj5rzgLv3h4O1xfKGWEgaXlVOsjUshq3cfg/DwTNh2uG6Lt1mBpHWizoRVNh5AhyZZFOJKjKbGyp3+wUz106MBZzRFUeNkjxnh+GY4qAQiGzxvOByPNwY5y4a561d7uR4Gjq2pXZ3/n6zS6kMF5OqrTaNqtdodiGlg43HFrux5cb5ZK8wI/OPtApfntUkPrbhvNS/p6Bra1GrUFMPRHUHXr73xntbl+/ZF3M8cELnzzqpNf/pqTv3LeFctPkL9X/9ri9557bk85/TFDhgwZMmTIkCFDhgwZMmTIkCFDhgwZMmTIkCFDhgwZMmTIkCFDhgwZMmTIkCFDhgwZMmTIkCFDhgwZMmTIkCFDhgwZMmTIkCFDhgwZMmTIkGEucdQtqXWsIUkShUi+v/n75zea3imIlJ2RkT+j1rDnF4rdeSNXPNmOrQ0J/LMMVelKIk3Wd9a6CvqSWis+gDguQQ2qslBn3tCgxlEcKblveGrhMYQhXLcFhC1MHdyLvq4cgqBWS8yOXX/4G7/ZnK1ChudAZgS/Anzh55/uzpvGH/iue0FUMB6o+qHnK4XTVc18dWBqlmrIcptQZLVmWZg2UWeWYZatvWTdd9mILt3uj9/FiSz6bcBPIgongaLIUs1iTPw9kv1l9XSnEI0HmonsN65D9tw0ddl9UIWpWLJ4IS8WJXoSOHpoh3Fcbyju1EE1cu7tL/V6Lfg/vf7MP/7RbPWPe2RG8CJw08YvdI8F7euaif9rrhlf2s4rhq/K/h0qgkRLlzWV9cUNLYGlR+l6tYYiS51SZRNZdVmWxZ7dx1QMQYmo0AaCVM9l/yLZ444/8n/Z/zSSVf1nDSRR1XQHSNnBK5KtdESE6f8qDUVqF8EOHCi8huz2LltsyjZustVOuuI/66WHCfJ2EhUqPvricqxGyY1Dr990/ZXKrbItzHGHzAieB265Za328PKVZ6iG9olKHL9yzCsWw3CeUtLno7e4GB16P323QcWku491emNQ+We8vEsv33SfgK3ch0KHA0sxZD1soUn8V0Ves5BXZc14WahZ9vybWQBV0zT4LMGbfYWJP7OYPz+L0GRjMFlRW/6TKMEgIXEjVXaB7FtLi+GvfKdByN7idujDS9e89Wc2CqOxhq5Cg8ihK0w2aErx/fkfVR5av379cbUKq7Rnhl+CdevWqdHl0ZWOnvvLkbg4rKur1KHcqSgpPamiyTatwmJkY3yVCmbpGkzqXx4hevJCb2T7QA02tbNBZdt88N/QsfgpGkMLqk5l5e8GPXWHUUBAvmNp9Nm0i5D/yMaZJn8Tz5/uiE1qZKa1IkGSyMAfZNtCWeXcY1SIZBOd1OSUlGJJpGEQgi6RR7VYSZ11NGQfHtYuQi1y0fTqaI+UcFLX21DQuqExqLhxDb67YTqpj3/khsve/bX0kscBMiP4T7hh/w15KOaNo07y1mprpT4/fzqMKJcqkiiXOFhxk6KwwsFl9+5013D+rdIqVE1BrxVhsKxjvGpTsQzUyJV2tDahkdyJoQGWIZ6f54pyN0MbCr2+wbIN0qm8JtvPKVRuen9RaE1N99Y0dZMGZqCo5UipSK10I80jxO9L1JC9BAO+JMJIkBH6lG6Kze9S2iXfzRpRwnpWnQCTu7tw+qK3ww3FoOUgF0m6P9tIkgs2bQod+zWfvuzaybRhjmFkRjCLG+6/IR9b7o21jsG3jdknavP1NfS2Vko5RMHkf2mstMH4j3B14dfyLo5YooHQHNJ/fiebCAIl06THjen9I3h+Ew/v/l84aXWRCm/QmBS0fQdtNaCC+jQqBTndQoGeW3bhEjIVRnFKlwLPQzFXQJ6JcI/RQUMwGHVoCPxNkmRDjIoGkTPyKe0J+F/da6LhtTEZuqhGNtokV6Ek1IwIUu+WH6G+vxtrhq9EPYjhS1LDm5RdxOLUGKZhBTvuaNUmrv7cm95Tk9s+ViFyO+7xufs/caWdVx96Mtd3hhK+Ru2NV9AATHJmJqFMIqmL5OQzG7LL9nSyzZBszqukvF6ignyXfqCS8Z3HywbudkBqQ4UT75zPadg58Ui6a4IcI8mvwg9e4qbbXrOINCcQYxN1lN/LagHz8t3kRLIrWgFDuTL6rTKNwEpfBRpNngZRMi2UjRw6lTzmWV2MGCosJtBCsWQPQif24NAwZJd+2Z1fNhiRqNWouOgvr2LCbMDnDUjUkLpKbgM6gCDOn9hlTL/yzddecvedX73tmDWE494IPv/AJy4b1e3vVHuWGXnvdShEfVRIUXgmjcIhUv8oipGSoJm/+Zks5T8aTxQ4oWdOI4IYhEQJliHWEPGz7NGVz+vYuv8hDA3xb/6kCgWiAtukOtI7JLtau3EEh4raptLK5poGjWRAMRmJJImN0ZvrYJQQTz5TH18S3cinsfn0/A4mnRomgirG3QpGnSpfdVRiG83YQVN2WWXZgez/zvKFGonya/4ALKOHkYEJuHTByi2y7DjNtNkOamGR1t6z9vw3rrnrnu/ce0xSo+PaCG64/0+vPRC3vh0uXKo1Jk9FJ5ZQ3anEVP5Q9sandxRdSOmQGAC1V0zCUJmUio7I0fJBfuUhaRQQrp9qkjB7AfMGfqfTM+/Y+zgGhxX4VHrp5lSUEI2gDWHuT/dNkiil+YGcI/1IkhtIeaLssp9yi8ouRtIMqNzk/A2+13wbjchBnYou+/RPBU1MhE1SIX7mS4zApZFF8opTf89asXxyt/qYgqGupWk0ctM9qITW8Q+JGKxUHJlwrahDae5622mvX3bbI7dtnEoregzhuDWCG+7+4z/bH9U+M92p6MBJKIVnMzGl92eTRKF4/RlqkHY5UifEc4qSy7ZmoiTi5yUPEH1Pt83nB/lOlEeULO3FYVQQozFpNDpP3rf/CQwPa+T+WkqT0nLpdXUmwxYVv8h8oFsvoYs0yKAXJhsjlWHOIFsy6zqTaBctxUctaNEQfCq3izoT61rcpgE4NAQb02Fr5m/M5gKJBzvdcl/SZtkhWDRd7o1GYObBgIHh7pP4lQGHtEvqJHYtzxYk8ZZ7YcoAFOu5vBrdfd/N922T2zyWcFwawcd++NFTpmF/pVJivtnZA8NfCT2YT0W3qCTSE081p1JSB0QbUm8vHlrn37pEASq3KLxweklwRWFFeeKno0B6XHopYS4sNUQ5Z2D/gY1YuFBFgcf5/E26My3yegM6ebyFHI1AqJYdelRhoS2kOlRcleGop6MbFZfKzxzCYyLd4MuhQjt8b7G0NiOFx2NdRomQfL8VOim1kmcLiip3ZMJkzqDR+ALWX1Jvi3mP7MQfewMoMpfwmMTPPH4TA5VeJd47KZoS5nkTvlKZePKUi84f/tqDP9w6J/sWHi7Miur4wbrvfGBZYjfuaJp+p0fltswB+HaZQpehCHyjwknfvyijJKdpkkrFliig8HuyfB46EyHEmYvHnNkAn8Yjv4vWM1pI5JCXz7/FOPoKcdrrk08K6LJKKGk55JQc+rQy+lQmu4oFk8op3aZeagAhlVX2BKbHp0JPuTV6/SZCKnmL3l0iQIN836aiSy7R5nstaqdRQN59nq/SgE2VUSY2UeDnHuYhPVoRHWJsLNtleeXuCLsPPYqckfClptFLnnin3alsLzEf2eE29gfRMbhoWXN48eBMSx47OO6MwMnniu2iXnLkzvkymXgacYlKIRRFFFh+oAIIBaAhiEeUPvRYngGk2kCaMqv8aU8K8wd58spfU6WRlySU6cMq/iVPgiW1HSjSmEJyf+YBCemWzkKKDBcqlTxPAzP4iqjMIUsSGiRG4AYheXkEjUn1pOwwTirUILWRnKBNKtTw2/T4pDzMK3xSJZ3XlGcJkjyX9Dx6rTLmmZ0Y0LqwPD+Mk81hnFVchlNy89GjFmnkTLIVB/mBGg5N7EDRFJWXIRnSIyZGwHtiRIzkThgN8vm+HGPCWXKLxxJE4scN5Clwozb5p/XI7kuHIpAMuswI1fTB00wCHDBpTfiihlAZZ5onjQYxjYRRIqKCS5coTYOfZcTnDLUJZSwPT5NuVKFUopAyfCKnReikskt3qkdeLs8IZPxPO6TnDlyIMdYTB9N+AxNuFdNuE7V2O02084bOaMHklcreJkGKmUy7rGVA7q6LsjOSCb2RMUmmwr8ZTSxGl26liOGkCyu1Qaw2hvDavtNw2dAZWKH3YHmxjzmHRYrD5FwSZtdBV6+L7dMPo9Jssr40aLk/GkHa9Sv3xvKDJAdP79eigtmdNsoxhOMqJzjvQysWUgs/0yqi4Mt+0VaOqtQPxVvOhiimSa5GxRbJCx1IowAVQMhO+ifLSJ+48l2+k1GhqdLLMVQYOUK6Q2X4RE6oFosSMyqRaiQ0qod3b8TyxRYCzUPVb6Il3jwhraEXTzR6XZYltMvkZ6FYNo3EFVpEXi8RIeBLEmmhahE/C3XRVD39LBGnQK9dlqEYTLR7tDy6GA0kZ5l06tg0tQdb2yPY2tyH/fY0E2gaVuAgYP4RM7oYnTE2bN2D+R0nMBboNJC0BdL8JxHrJk3z1YOKVd/+mkveeO62n/3LQ8dMgnxcGcGKq9fEFPp1Tg6dIbPcmIagaEyMgxWkJ3kqIT0elVcGMVOz03PkUYE8A9Co3PJNypZnfko9fmoforzyt9AHfpbvRIlaPLkdKExgY4w1Peyb+im6hkOMuBWMBY10yIQkwaE8G6DC29L7E9EwqJw2I4Xwel/eqYAhE984kkSXkUouy/pJ0hrIMAfhbvzSDSS6OJjwGtjHa+xoj2NbYz/28X3cr2KU300wt6h4zbRseQooY5Ck5wiRjVJfE5u37UG3tYh3YkBJu4p5Dd6nS2NtKdugTe8yCnYwfu/tj9+VNsIxgOPKCF5zxbmLw1zywZah5H1yFZUed0HXYiiNYSp3kcogY/eFAFDLU0Wf9fr8J+0m5AehCAGVRx6CiYEEPCZNYHmkHCsP2ALSJoc6ZtOB2gwVDnXsF1v+FQMn1zEVV1AJmrCFisRUbFEwKrLw+jYNIPX+VHiHUcKVIQxSkTQPIaVieTKDICYdClPFl4doMlCPfzN/EINxAo+0jUbl2Gm5tB/WxadxMYFODYn5CMtUxNPz/Ih5ioxQ9X0SLZ6b653C3oO70BjPo1gi86GFy/OF8cYW6PnN0GsjaI0cmjz9wsXf3XDPvmOil2jWpx0f+MjX33NtrRD8Q72sqE6OyaulY1nvWXDHz6enX0TlIVemKqdj+MXdMgKk4EedibFkDZIcSwep/CwKIhFCvpGoIAYhCaUobpomi6KSajy0+WYsOWMvtIIwej+dJPP/0Sfyex4mI0dl6LTYYNrzlJ4vL6FoNC4quHR3igEGPg3LjeCIp/Z5Do2Mep7SFoUvoTDSfZuopEnS66OTkhWZX+RkiAW5oGmmD++k3gqNSx6KSbJtw6ER8Z6YpZtKLxoj3UjsPjqLGk44hRStegDlSdtNKvZFN/3RbQ9K0xwLOK6M4ANfv+qK0NS/O1VWNDfHm7fyWDRwAtxDp1MxzmSyKD36wt916t+MMQj7F69LSp82lprmCPwkf9Mw0r50Hic9SEKj0qRZPHTiYsvGBxCVH8PC1VUqMQ2ACi7GJLQLmoY8I5E8M2iIp/Y8RgMPTZfvrRheS0PiF1DQh9CZW4gOawG6CkPIWz3wPJ7v0ehItcTOJIlNFVrqznrJEGupt9RIkuf0OYHBKBFNYffIRuyeuAdmbwX984oo5w1eI09DYBSKmCMwYig0EJoSdN1Iy9VomSotpRsW+hvKTiXfOP2b7/r3trTpsYDjywhuent3aGgbp/LxsGvR+5oGyoVOzDcvgNI8h164Gx4pkahA2jKpcotDprfn3+L1pWtUlW5DoUZiJHyX5wNpwkwvXK2OY+O2H2DByVX0LG2Qz7dIOUg3GBG02EopmMxFSNwAzZaPyWpAJR7Egp5zMVA4DUm7AM9VSV1YC4kqpC2xZOA0T+p1qpwz+YBcU2IPkYjRzlRZDDeNZPyPp6cGIpYiCbsEHxnXJFHCiG3sH/k3TBg/wgCT9SKNIZQn03Ifs/cs0zQNlimD8RhQ0OcajzMPOf/237rdlsseK0jb8HjB73zu6rLdH2+ZtpJhnxzB06goVIgThk5DOHYaDOVcNgijQaKRhlPpRGuosDJWSHptLFM8rNBg6Q1S4TNR8DwXE9VRbNn1M/QsqmL+iR48ZQJB6JCiMK7QSFTpcaIGNyoxJkcS9OTXYNm8V9G7diN0DB4rOYTwddaHOYTLV6q8ciXRf1Fe/iMExmTkkCgkyhrJswuxDFFYoVCsL02Gv0lEmDnDZzkyhVNOEjolSYLMKuPpMLUA9cZ9GNW+j95hCwZvL33uwaOlt0m6XhkweayGvkDD+1ecvfGsRcrLli5d7/LrYwYzLX2cYO0ta7U+t/QJr6z8SS2uoa6nQ8VgUvqLF6/Bvi3L0F+6OP1OlXH6/F0MQKHipA+96BZFoavtNnbtfxL7px/CwlNsdAzLGJ0KE1afXrxFPZvpvxd6NTnpwK70YsW8N6JHPwG6zCXm77YdwpMEV/rreWw0m1ukUx4pFfHGqXtPFZ7/UGslqU0NisqvMTSpCY1MjpX6kgLJJByZmyznpgP7WO+ni5Hz+Us6X0CeX6hSFo3Aqz+Og+Gt6DipyO9k2qWMnkpPAAyZ6MM8ggVc1XcCTk1KP7P6yq++6KL14gmOGfBOjz9s3rXuj3TT+vQ/PPEkHnfJ16ncHhVraOBk+OOL4U+fiL6eU6hYBqkMFYXevjo9ggMTj8Hqq2LZah1avg7br8HxbSaqwYzy0oPrOr1v08HkPgtD5cuxuPMckHmzjIDHO4weQar45CSsyYwG+0KzhF7xsyS+8tRYiaW/iZ6Z5YoSx9LNQ42XaCBartA40xUoeJRMxJdnBnxLNV7Ok5d0f9ISeZrOyzFSyFAKqriWRoaQUeggJsb/GYMXaKg0ptIuUYl4MlNNxkMZLLBDyWEx8vjdU1/p25ONV19y5afu5cnHFI5LI3hi+6VvNSL3W2bH2eqnH96LzYlDRREK5DEsmOgp9qNoDMJrU7lT3hDCTaZTXi9dkElINRWqI8pKr27SWIRW+XaA1m4VvdZl6KXy6wH5vfT6kDbJU+h0CDaVWVQxlO5YKnOIADoVP5EHYkxAqeppHpD2h4pVsHwRUiw/EOmYJlF6+YJ0Jc0N5HupCw1B6iOaPFMSP6pM1+WA2WgiCNvjGNn0fQye50FfpqE23kqTZ3mgJ4dIOizTOmU4d4di4aS4EA6Vej/419d97ca0gGMMM61ynOGWWy4sDQ4bG/s6p5ceCM/Apx8/gGpeeuBlEolPjfNIUcxUcakK9LBUqnQKpHSDUt2oTzKykwcKeUZBLyIJDFQ3Glg69D4aTg8inwqpOPTQQi6EX9Ojszx5jiCKHMgEeRbEN5Yi/f00Kv4hvUzURbGElPOLhhs0FlliRSbiyAA74e0SE9KxSyxXlFaUXjqdhDJJFj/Tu8Xv+Z2kFb5bR23kMejqbix4WQk1bQx2sy0n0DjN1EjkSbVEEhnaLQZgMuEWc1pudUeWr1xz00dv+6a037GG49IIKGflr7/w6rPXnFm4fUlXZeArmwv4YZNqZKgIqIxkEOjq6iRFqKUrQcikdaEgMipTukFFR0XjGCBgax4KZh56K4/JezuwZM01VFgTjClUXvH5SjqsWiiQdKfKMGZ+SBfPkpgg/TuKHMfypHdJqLwo5sxQBfmf/9EYaIqstzw8E3ojyqrREOUzDUOGfdOTi7JL8QGplOtOIvFHoOdb6BmMYXTVmMuMkJIxkjEXSRfoksSa5ys0As3gSwyKhYhJ5fhvidFqUUd5XyHOX/q/f+9fj7l5BE/juDQCwSXvWF1sRLV7h9YsP32iQGXMKWhE6XoNpCniScUTyxNheltxzaKg6dNkUUD+T+NI0ie5MtOA8aIjwWBuGAfuOIDaVAEdQyuZPyxFzuxKB7aJggrVkKJCFjzLWiTHTa8l3awC8fQyDEK6YjWhPDSQ1MtL3ajcUWTzd4dleCyjTSV3UeiyoOciWKxDoDbRCKbhOm0oLo+hochqGPJATla1iFTWVc0hL9bCaGMmeQSTLrxJRoWWi7KuY6i/2+4e7r6+a0C9c6H9irFjfR0itsTxC4kIl75v1Z/2LOj7s6b03xsxak6IA9Oj8Om5zY4SwpwGvTMPtWRSgWSsTsDElwomvY1Ck8j3hZ4ItaG2wsiRVFlMnM0cdMuAbhhMK2WZFOnVkecLovwW6dHMcok+aZZ4Y4FlyMR8Ny2XRfICVGIZ0iDji5h8R74sh8LE2mUOQwVWeG3p/ky7RmkvQn/4A3MGGfUpRsd6iB01adqTHuKKzfwjQW+xA2W6/Lw8BEgstFsqmq02603DMzyUOku3PnTXzrfKr1KvYx3HtRHMQnnLW4Zz1TD/4eHB4YP7RsdPa1fsj7Tqnuq5EZNhem+ThmB1MJl1qWkBOnoKWLhkGFRP7Bw/BJvKpHQXYBR0JIZPwkLSQi1Mo4pEEN1Kubo8sEofsAnhoPJKaAgZGkx6f1FWmbOgSXTRyPKprEJ+pMdHYy4h0UbOlGxAlDuQqETNlyglXblmoCBo+vDG6dEnSbL4FsngJf4vPUHSpZp2q/KaCqkP0/CUegm503k+rZL1BAp5w7WKxsu3/WzkcTnzeEBmBP8Jl1916tvGxms3NethagTiuZOI2kFFlecFSSRjbej9ZaQPKVG6AJdOhU09svTUULHp9QNDR2zFsLoK0OeVofRYiDRRvJmcQobcyfyAhHx8ZtgDjSV15zNPf2k+TFClz4dCkvE9/E6CjSiuLLylBTSWkRbcvS3mI4wEPFeuL4OPOvM6li7Ko7+bxkUe1GoFOHTIx/g0I09oQqHSS57ieC4/G8gVmAEYvB7z43K5Y4OlFC57/P4dI2mDHAfIjOCX4NQLez9nN3B9uzGjXKK1MqlGFqWSZVAsek3L9FEuaejqjJAv0Fh8Fbato+2b8OmpLSbL7YaKWs1F2yONESVnQTKZK+7UYCwuAD30ytQ8RcbrSF8+DUq6Pvlt2jUqyzXKJB+5vkFub3g67F1NRGNCjUhdaCKmIf/yeOE/NAKTdEynp0+fPtMwA39GyBKANFIz6VaVKZtMKWjMAQtm0syvS2XjF4ahf2zPpsqPeTgLO36QGcEvh778jMG/cG3vt6MwzEd0w4EjSkZFpZKK0hjk+6KwQiWE6pimjgLzB8cN4TFZNo0CWu0GIuYWiYzXp6omNCCT1GrB/AGMTYyis6+IWHeh5mk4iYpcUbpjIzj03BppjmcH9PqkPtTkUmLCc3O8vgW7UUsjhC+azbrJszeB9CClS0HSzUueED796FmimFAwMUKVNUrCR0iuNtMyvkyL2d1Y3mjgHoae4xSZETw71BNOKPVGBetd7XZwWujitdSjIenRkaYTYiPURbTHoNeWIcoyFHlmIBqpEhW+K5+jd6bBMB/w1QClYpGJrYx7FtdMRaXSl+i95TmBpul3GcVCfxSpa0Iv0UPSLbtpV7zA+V9JHA6aeukVmm6s9OI2jU+HCTPSlURr2q6r6toG1mWelii3BoE7GCdKzTKMWx3bnQpyUd00usp9hWJrQQ8m77prp/TgZphFZgQvEBdeeKE+1tg90GrGqh60Wo2GdHoKqgjzHXpvf+msvr7CXxuWdlrkysMsYHAwf6umRrcd2Bc+0W7X3xsEwYcLluVFavSNfI/1vaFu3LcnKLW33rqV1jGDlWtXmqemn7ZGt946k94KVq5cSea+FWvXIly/HgmPM/K7tyaPPso8OsOLQmYEhwmvf/0JVgWw5PNDd+2UrZP+g2fLbzv5vjPzyBkyZMiQIUOGDBkyZMiQIUOGDBkyZMiQIUOGDBkyZMiQIUOGDBkyZMiQIUOGDBkyZMiQIUOGDBkyZMiQIUOGDBkyZMiQIUOGDBkyZMiQIUOGDBkyZDhyAP4vp94f6lV3KzYAAAAASUVORK5CYII="/>
          <p:cNvSpPr>
            <a:spLocks noChangeAspect="1" noChangeArrowheads="1"/>
          </p:cNvSpPr>
          <p:nvPr/>
        </p:nvSpPr>
        <p:spPr bwMode="auto">
          <a:xfrm>
            <a:off x="2190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8436" name="AutoShape 4" descr="data:image/png;base64,%20iVBORw0KGgoAAAANSUhEUgAAAMEAAACRCAYAAAENy+z9AAAAAXNSR0IArs4c6QAAAARnQU1BAACxjwv8YQUAAAAJcEhZcwAADsMAAA7DAcdvqGQAAD2qSURBVHhe7b0HvGVleS7+rL7b2aefOWfmTAcGhmGGLlEEQVEBidHroIgFJRJLQky8MeVqJmM0GhOSeOO1BG9iQy9gYhQCaFREadKnz8D0cvrZfa9e7vOuc8j//hLpzpz5z6wH9ux99l7rW9/63va83/oKMrwQKLPvzwufuuvvfxwOnnlR288pw0bB14PHTvnguVfvnv35GfG8LnL1Q99ITi1djVPKMe7zPwNFNTBgdKDF38L6e/GplblnLUedfX9G/MXPP/rYoLoWUeBhXyuBHYZYpndihTYALQjRqDyO63+0J5k9/JfiOS8ytfjEM+IoQczPrTDBSXof7mvvwfeqj2LMq0Ab/AUivXvm4GfAc15ksh3CixXUPKDphHjI3oOJ+jSq9QYmpqcxOvEkHE+q8Mx4Tpm89ifXJAuS/wlVSbDHuB65qXdj+uAgkkSFz/vbt/cvsHD1GDZe86NnLOs57+QNegFbgmtw3+ib4P7it3Fwm4bq6C7UD2xF+9BmlPqegDUdzR79y/Gcd3LFtavm3Xvf3rHyW5eh6QYIDAWGHSJpOPDubqBfN7Bvx9SzlvOcFxEMnVj+jmJr/63tR8h3qsiX8mhOtxGHUa0y2n52qWfIkOE4wPNyJU/ji0/82NsXFY0uxpFyfX/rgxdcXJ796RnxvC7wqS1R0m/E2KJ9Gl1mCYaiw2Hs82FAPXQ5/vK8Rc9YznO69T/eaCc1BqY2I2CXWsQeexLn5pbgDH0+WlEVvjF/9shfjme9wA33/17etTWYasgQG2MwmYf5egf+deoB3FF/DMuVLjiM7b/9vf+xdPaU/4JnvcBTk/VDdhzDDVU0GWJ3R7uxpbYf+xuT8Ost/Hz/Y9hb/yz89sSu2VP+C55VBtf+n6v2Jf3/sKhgqrjjnr/BwnO2wxz7c9TrHmmPAsf1YM/779j5zn9/xnKeU8ir/uXSJIojxBvOwWDn5Rir1aFFHhI2Wau2DcqJ38X+jz7y4i9w+bvOSX4RjSGclwPygEZhRy0fVqzB/14dg8NGuO2hcWP28P+C57yAoGteKRlaMAg3qSGXMxlOA8R+gnKv9e7tjx76+uxhGTJkyJDh+bnV54t1j3ziDU8k+m1d5uuYxezBafMnoENir4ERv4JWEgBJjIRX9YVBBG3Mn07wmXP+/CXV41dyE29/+LvJcvP1SBjuSwyrlhbzBYxaX0A1bqGk5DGv0IVTjH50m50Yzg/hnqnN2MAb63ffjcmaAn/vlz73t2uv//BskS8IL/kmrtnyB0mPsx4Rb6BDTWDqIE/jS1URmf+Iql5HTrNQCZroUnLpBduRjwrIWuIA/siJ6C2+i1G5hs9f3P+i6vOcXO/Z8Ds3X7M1Z52MKGR9yDuCWIUdKLCjBAVFwYDVDTVSUPebaAU2dtgj2O9MIUcl+9Dgxbgkfwr0nj3IKTEi3ugHv3P97bNFvyC8JEm8+1tXhV3n/prmjrwXCdVIY2kqlcpLVGx6/HYsePlPESYRWk4LUxUXo7tNnNx3KZb2LcbYxG5sqn4Ta1bMx0F7Gr3lhViytzb9tffd3Ddb/PPGS7qJa2+8tmfvQHM6H/wu5pVPwdiBpxCf+k+YmJpE+6kzcVr3WoxV2/DiBL7vI0k03mQIP0l44Yh3rGD6qZthrHkYfWYBj33gJy+qPi/pJgTf/Ok7kvU79yGKIviBjyBQ4d5zOoZXXwHVbyMMQr5i6htvQqHeMRNo+FuRX7EJ3vQEEkNFp2vh/PlD5/zj79/5yGyxLwgv+SYEl7xjdXHDg/taOrOMD7zLxJ4DBXz3xxVoZ/Ui7PKh0cXGVDFNUeHfPg6dXD5vqYipf81WhMWn9q3c8rN922aLe8H4ldzEf8batdD2V07+vBs6f9yFfa177qEOZciQIUOGDBkyZDiiOCxEb926deqKtec1R6NCbio2lTBUFVOzkj61FCT1cZj+5A8Gqje96corb332p7fPA7/SG/idLX8e7mucoA12rEK5fDuWWb3QFQOVyMFo0IDCTC7kJcnKEUka4bo4cYd72R/9+mfvnC3iBeNXcgN/v+9LX6+0rn4nEhNdmoazBhJ8Y9M96FzyMH9VoDNfSOIQJb3EdDREwO8UxcIBr4n5rQ8hnP7G6z978XU/mCntheEldQII/u7nn/zWZOOad0ahhZAK4UUhNk4CJ88/G516EbXQhslkZ5HWg1d1rsBVA6/AW/vP5rEOyqqFONYRG79x12xxLxgv+QYeL66+yvEBm6mlksRp6zpxjJJV4Hcu82Yfo94U8+YIbuhiR/0AHpneBTvxECgeVSlh5lbAR//xw7fNFvmC8JJuYP2PP/KNPryKlYyZUlJV+F1A5Q4TQI8kxdQxZPWgVy/DNhTcW9uG+1tP4lF7F2pBk/l0G715PU3l/BNf8Ya00BeIl3QDO3OtdyQR9ZkGaaj8hxVXqC78Bif3K+hjxecpHZgKmxhzq9jljGPMb6AdeRjWupDnDeoJb4RlRe6qmUJfIF7SDTg8O47pB6gGMoBGBueI+hSUBDnekBM4GAlq0DUdB9rjiGgjFo+7tPs0XNa9GpET4IHKNyk1FUFYnC31heEleaEr7vvNZIn2twgSHaaqsNKJ9ArBoigq1SdhL7gJduig4blQeZMqTPRqOd5vDNsPqGJy4waKjY/TJsbxnctXveD6vCQJSF9RRCONWWs/iNCiMftuhHobGO++EZWWDa/twm7a2LptHHs3DKB56FLEI5fj4Z+EODgxgonaJDYF12Ii+NRsqS8ML0kCr73r7cmK4p+gHS6iLvMLSqFl26j0fgqOXcHe7cDK8sfQrGu8UWo67SVhq8c0GpdeK68BU70fgRbGtBUTP3/3HUdWAu+atxw7ws/AswNWLsTDu/8eu4yPYOrQPgyNrMdS76OoTlIC7RpafPlOne9VtJstxE4DrcY4nIaHpOnijxac86zj9J4JL0kCmza/Zvya7eaAki/AZ8Dy2j5KuQ50j34CttOmgQMtvgeMByotWKKxGiUI1AiGotF4P492dx2dpoVz0P/Vr//B998zW/Tzxku6gff+5YqOJ8pDjZoewWOQojWjuzyAeNe1jL5UEzdEEvlpHyqVhwYr/acN5Jduw2TrQcQ05O58D05Syrj9z5552N+z4SXdgODyq9e4W7YfsqZNBSe+aQV2V8agBAZ0nS1MHdckyLHeOm8wIYuLHQda04T/00mYeRXFYhF7t46+6Hq85BsQLD6jO3GmEyxdaOH9b+nAJ/+pgVEac+6iPnmcBkWiMl1t8xdj6LQVxB5VSVVhuzTkHg0TuxpzewMrV/aXxhtBs5wrotChYWqyjUR3MLigD9OVJkyddCF2EfkGAxYptRfAKJSqUXVi8fQ0mrPFHD14+aUr3r927UpzzcsXvG/2qwwZMmTIkCFDhgwZMmTIkCFDhgxHNX4l/VxziUSeFBH/8Oij2kA+umBnLdxU3ry5etJ1JyUXKRfJw6yjHke9EG64/9NrvVzw7XZeR02NFE1PVJmDl9fz8CMfrhLCgolQk+HrSdo76yTSuZ8gSHyWkCCn6FDDBIpuwEg0GL6b5AMl7nKSz2Ov/eSfvO2GL8xcbW5w1Alh3YPrVk4axn2T0cu6VnSeBz3OI2TDyiyNTj1OFzd4dORr6Fx6ECFbXCY3mJGKXKEALwjT4QOqofBdJjrE8BWF1sKPvFN50mKoBahKHk7souJMIpxciUXl1Umw9+dn/92vv/+x2WocURw1Qvjslr/+/q7wFVcs0k5HCA2WqvHbGBpbUBpPp6aXtZDarmGPPYKk8xYYuoUpGR2DCF16CQodk66Y8jgb89CJXstMH/nqtISEwmhENsbCNmrylEm10HADDIfXoe4qiP0WNGeD9+kLX5mbqdGRw5wL4etP/NXAzs7ceNR8F5Qkh1DmT7ExFTaaTk3PydgM1rKkKVBpDRFVOmeFGFe/BEszMOpP0iWJsDRai4UzS4vgxxEWaD0o5nLUeoqBQjTlWHsKh7wWtkeTsKOYhqKht3kV2lE3rSVGZDvoSh6P153/Kp3XfFEPVF8M5lQId9+9Tv92sR6Y5u+ikAwhDujT2WixjMRgzXQ1Tgc4iEDSdwpH5X/lPDASfxEtxaHVuGjGPvXdQIdmMT4YKPJV4meTgonZljJxJkhC1BSPllOHx/JVWoeGHNq7TsSyoStQbcdQ6MJCCslofin4uzeuN2eredghNj9n6Lh2lactWKaarZcjjjR5Dp2OLTCpG+J+DP4lVsGwysZO0ilXMg9pQZEfot38LUGBbqjEuCCT4Vr08/XARke+A+PeNEbjNqbpfsbjFiaCGiqBzGwK04FPecWCG7mw8ioGzDNQc2hpFJmMLYqMLu2Ui/Svbfjeo7W0oocZcs9zgt+9+dq3Tim+rikFCsCkAGgFbGAqPGtF/WWwjencZ8bqRYgoIFNcC6t8Uo+YREKtpyB5Qug7aPNVddqpMHY2D2IyaGLCq6Iqmh86PE/DQq0LZxeW4PLOM/E7i1+LgcSCqk/hF5tuR1GNSAAobFpIFA4iX+59TVrRI4A5E0KohV/xaYeVFluX/pg6mFJMn5oYyrgRfk1+QwEo/E6FT2lEZD5xEmDrFP036ec+dwobmvswnbRQ85vpb+M2Nd5pouU5iFiYjEvxPZ+XiFGhq9lTHcU9k5vw2c23YE9rCvV2BcVlj2L7vgfgyPQ5Ulk3NqD4YzfO1PTwY85iwnW3vDM6NF9TT5x3HuKpq+BE4nSoE/T/4hPyfAv4En+pUziRxIq0ujE2PfVJLFhjo0WWI+f4oUfKyQbkbzk1l7qUnFhRorBh3XRcjZiSRNqcpkExNOR5nM7jVdWA5/toM2Yc2LoUpwxejf2Nb2FV8iS+8b6bREnltMOKORPC+771Tu9QH8ye+UvQVf8wNb6QjmHT6U6UdAaqNJpMuqUA+LfGBOz+h/4NJ170KF1PlW4rRoGcn74Gmw9OwgxWYmn/62C4C2A7lEKco5sTQYjoRFQzoxc1XYOWJnY29uy6GfHiBzCvq4iGZ5MQ8DceXaD1rbDNd970vn/+5kxtDy/mTAgf/Nrba7t7o86IidWS8mUIG5fROeoMxmwEXUUxn6DpAPc+9mP0nvkEYusQ2vY0tMDAwd0GTut/D3LBCjQbNmoMsJEXMTFjKOcdqUJvJTsTq1JpH2IF/BxTmBLpZZhoFPow4gCOtwGtwVsoHJ+UWCfttfBragd+r7jKWnXlekm5DzvmTAiC7dvfmPz+RgVT1M7FC0/Cxts64fomOhZVMe/0KtzmNGzXJodnwGyGKNbegnmF89BoMdlKPDoTBlHmBFHk0yCo/YwJMiVaBiBrTPZixZcYz/gzE2DY9EzcRA60MSkzOARz8V2YaO1nQqgy+VPQy2z6Y6te9e+/fvGfvna2mocdcyqEb9x86bZTV4Unv3cD3QO1VIKiLHso80MS+nNxStJwVruEee2PoxWwJdmAQl2dKEDCYO1L46eDQD02uAyI4zvPYmRlbNBYDgUl4qKJ8FsyqQqqEz/FogtcHJraS+1X+ZtGAWi0QAX9ahGlVrl4+/rb7ZlaHn7MqRAI5bKPnv3U2FJreYtMxtMCBmM2MgOn35TEiW7EC6jRChYtWAZvW4DJeplJVTcTMHp6j+LImakwoEdQDQojaEAvJejo4+9FF+34EJwaLcRvwQ8CGJEBzWCiRovpHk8w3xjAwSfHoVttLJ6fH7jrOzsnZ+t2xDDXQkhx3luG84Uo/3ujB1qfCgLmvlqObqmFgpXDeEV4PoXTE6N4aj+Usg6X1mCGEsD5PemTQW8Ti1sSl5IGYGo2/X5A2eS1AloPjkCZjtCV97BisYaB/g7c/UCbgmQZmsECQnR25qOdj4xJHnfEcVQI4WksWdPbtGtRyXMC5Oge8jmyIjaQTlpp6WXU7TbqrThNvHw2tdqpYunrOunTpdOOMZQuJy+BvljG5u+OodVuw5JlZWhJ5bKJcrETUxNN5PImmiwr8MXKon8vDWlXjz3ROuIW8DSOKiE8jZ4TespduvXqlu39ne+7D1DHUSyUruwdKiulHLPkjjz27qswyCbonN+RJE7zN8vFrrsqjeASu+mMTLb8B/tLXW9KLPdALlGWMGh/3/Qi1/NCdceO6aNvsHSGDBkyZMiQIUOGDBkyZMiQIUOGDBkyZMiQIUOGDBkyZMiQIUOGDBkyEEflgK4Xii8/8mWjO/cKJWk0tJpphsCj+K2zfyuY/fmoxv8vBJAk61RFWR9//F/+8v0D8xZcUcj1vNY2imgnmtpM0mmyShzKsFA1nWsgs/fzai4yEcZG4CGyp6AH9niQND9UMtsPXnvBtXM2hPE/46gWwLq71+U689bt9WJ0cdNQYs+INZkrAFVFUc2hHtlItCSdDC7zk4JoZvuEII7gxQE/RzD5Q14xZPA8j1NkHC+sIIyKjbit76n9Txfx33zm6i9W0wvOAY5aAXxswycfPKAp54zVy2pX7mSUrWHEcROI78O8Xh+L8n1w/AA5TSbOyoryIWqxjUboI0hk0XXwpcBLZO6xAtmlMFbNdBS2HwXpXIainWBoIvE+9upPHvHZ+E/jqBPAx+77+J3bjL7XLii9Re1VBiCbJsjcs35DhaEqqCcOJozPwUWAJIrRp3ekU2NlbpLsSiCO3+evIRtZ9uVoyyQP/hIlcbphp0y7Bd/HnBFEbQXz9LfBbDwx8emXvWWQjSGGdERx1Ajg5v035B9zMeWHby7Mw3x4bDZZlyJHd2OpCRZaHjqLBjZOJ9gR/A3y5QR5TU9n33SoMp/YSKfNOn4rXR7B0nIwVY2CCGHL9CZFT4WiUVyholJEMZ7aYWH14DtljiyC5j2H/urCNwzPVueIYc7mIP+/WHf/DT33eqVGzruu0BXPZ1Blo1MZDfpwhS5DVlafDFXsq8p8sQTV8RBFJQ/fp89XZbJfBJUaDjawFesoaR1YrPdgkdmPk/PDOLewDKdZQ1igd9ECxBpkErmCQlygS5KdCnQkxnkLPv6Dr541W6UjhjkXwD/t+adc1IfxTu+tehxbCH1qJ11LM5C1+memrrbpr92A2iyMR7S8KTMkZW4yfTsDb0s2bo0oNAbjMpt2IRnSAqsLSwt9WFYaxFmdJ/K1DOf1LkGJZ8k2NrHMwtFc5HQdsu4R1Dxc8+SHZqt1xDDnApga37VppHGmrkT5dPsVaXAqdvpZEKQTt2WdIQoilgl78rlITdaQN0WP6feVEJWwyaZX0UkK2mOVaTmyrEICP3Qx7Uxh2p3GoWaF57P8xIcTOVANh45OgR3K7EwKU5mv/tUdf/vDmSsfGcypAD71o+vnjXTmThiwzkqXP5Cdijxqu2i5zJiU+cFsHzY4LSGt6sx0cN/TGCOcdFqrrNYlMy+bYRstsiDF1NH22ik9nWrXGWxr2N2awO7mJPa0K6hGLV7L46uFQg8DNMsP001TaF1KEVVj3mvWrl17xBZKmVMBOIbx93FhIRSZqRfG6fJmCf0/W1ymiqWcRFZioUwoFOH4M7Pji3GOPt+gW6IGk1rKYlK9Zjm1jprXxAFq+7bGAey3p/ka59+T2O1NYJ8/iUrUpFV5qaCNgiy/Q9HSUhS6N0oNtnaCMvyGvvNnanj4MZcCUCZNb63X7ks13eUXMs01IYEX/q5TCOKbSWDSCXpiFUIlxQnpkY4uJmKyUJSsRTSPwbVEByQbksn2V1MB3U7SxGhcx2jSwBhfU8whamx8l9ovLk0N7VSYXtyGQcuTOsRkXF7cC7Wj/BszVTz8mDMBfPwn11/c4NVju5NMhMmUBNVEtmBJ2DDRfyxVINmrzLqXxaLEKMQnlTSD1DNHQVkoMx7IhO063Y9NdyS7YckOcNOko5IpNwM/3ay/4dvwKE3x+blEZ07RSUtoYfvBTTOTwcUAWLqZ5FFJtGvTSx0BzJkAvCD+G9mZXQk66XZmVrYUIbDNU/cjwVIqJxPq/YTOhy0k3QxCN0VIBQqgrOpMxErI0W2J5svudhHpUSNx0WKQrfhNMiiX/l4WDIxpJSpKpJ4LrW7060zfWHbN3YFOU4I9hcwLyxzlvu7lM7I+ApgzAVRDd1VAP5wzyefZsOJcBNJrE0tQjMlMqPmyj6EsayMi6mDj5wy6KVJUiQiSZNXsSqrhKoUiE8L9hC/+56TrFrGsmLkBuX8f84Yl+gDWFBfhdf1rcHZpWRrA5y1l7GEuwStRAcTS+KnY9eJ2vHsRmBMBXPflNxQ8I1YTanDMwCdtzyQAgWgq/5CXuANpdJ9VFM2Wvh1TV1GmS3LJcEIea5PPVzQeRd9tGhYKwoBCDy4zW1nPLgxFn1Vai4lBowuXzF+NM3uWYKQ5gacqB2eW01Sm8eiOR9Icg7JmnGFcCCwF69YdkbaZEwFYhf4lwt3p6Rn0ZtxKm1ouPj8RZ8zvJR+QZSTEAkRCkg84TA6k+zm0QowFNYw6FboeWYmrhSrpZtVhkA1IMan9MoNeSrIpjHq7iadao/jmkz/Ft3bejdtGHsGW9j7YdhsNtwq388F0jaOY/k4WH6mT1n7m5Mpnpa6HG3MigPJA0fFp6uLr5eVFWspMwGDqsb2lT2fG/YhVJHBpArYPjNkxnqxTbKUq9tpjaJHJVN0mximIabuJustATAGEDLwt30XgBulLekCbdgMjbZ7XmqIFTKHhtOjaArotF/mO/Xj4iTt4XpCu/NII9mCy2d45W93DijkRgL2n/hbx2bHweLIT2fpYlW4G0XjpfqDqe/xS1hFVqPliBW3GhTqlM0bXkV9kY5p83xZmw8Z22dhOSL8vy+IwmCohaSy1WRKxyVYVT00cxEitgpH6OKpMxkIKRMwrZoPHLoVVr6Bjxf3Y+NQDPOcQzPggas3KwtnqHlYcsYzv/8VZV63pqOaTd8RmDoXoJDKc+XRHMxyfrjtFTGYj2jGzMiMFwmQtDh1sq90IpThNtiR9QzOdcDGF5noe2u0AU5N0N09VMTU6AMM+HXn/LPr/C9CbnA2zeSIO7QI2bd8KR6lBZxosW+1Oh6SszhjMvqdglDYimJ5Gd2K8+dHbNx/2tYdmb/fI4gNffftF433aT9qdFhaba2EEL6cGz/wmjS7dA9LpIJxUei4lInuOja2jX8TQ6nEEnsOAbKTB9cD0FA4dUrGk83Xoy50Lv60j8nVSTwZ4uhjJbuUmFbq8RGNQVhiWdYk+E/j5jnU4dXU+DcZCVYUBFci+Bn09uOua78qqmxKADivmRAAfvGVt6WBOb7YKCk5d8Br4o/8tXSsoXQCW7sicXRLZkfSX7mLD9ofQu/wBxOU9iD3aChurXuHRrTOwpOsKuI08bDeEL0KktUjfkUJmJEIUZi9iVchlJbBLPJEyZfXfbsPGluR/oKPLQEKXJc/W8jzvLKX7xhvfdfN1aWUPM+YkBsA3ejX688jzMTL1MN3LJEK2nvjtHBtKFmktmwralQp+9sQXMXDOnWhbO9JNeetVH2NbT8YJWI+F8ZWoHAKmqzU02w4cV/ZHZyCl24qDGBFjjKxNF0p+INsyM39QJa6ItjsuWRPQOsBAbDNgBy6Fw/yCAlrbu/zlszU97JgTAXzhHd/a965VZ367wyblq0/CK91FmsnGY6PJ0qGVRhu3/vir8Of/byw450mMTx9C2Pawb7uL+e7v42V970BjkklYvUllpuDImKT3VGWMSCiEQJY4IyVN6Kp8MiPPbcC1PbqxBiJ+jgMGfsWlX6tjaLAr3XVWd2kBdEU9bVpQO/7ebFUPO+bEBQke3f6mPxzFms98YvMTQEFDV+Ns7N/WTbYzglMuUOHl9qLdZAOTqYB+e3q7hlPnrUPUkkTJBdO4NGfwY/JTWo50ZyeyE24osUMWFpf4IUuEywN40lxqPu0idW2kVnRREfY+9iX0XWJTWG7q9oq6jotz8/Fm45T8Re9ZL/2Dhx1zJoAHn3z9cE+sHnjvEzpamoPYMJDLmWkmKlrr+2wuUssOs4TKPgcrSp9EYDPTZUNb9N8xG1RiRED3EvMlTCmgAEwKRWKA9GGLgFS6G+F6EswVERpv2VR87H7wK1hyFdCcrPHa/I4H5XWSgriAO//gB0esXeYmBhAb7tYrsVrDAiZHsn9z3HQxPVFBfaKK9nQLDv2ySnfQorYnO1disuoyeZJjSRntOmrtBjPZafr9BllRA4lNWkkqGnstJAH/9qt81RkD6JaYHySJA5VZceXA/aSat6H8+ioqB8coPFqDH8GiQHUG+D7DOqKPJefMAgQf+swrnqr36yc8StfgUwMjBkqpUMjAKcmXxqQKeg6tHzjoXvF+5Aq9KUtS6HZCpsvkNZIopMmXLBoue7kndD3SPR2GTMroguiTGF8mmT2PonxCDdOTT6WjIBJaT6wnKGklWpSFHsaRpYXS5pv+8IerWYnDTj+fxpwK4OJrV60OTu3cUCuR8UTCXigILYEhPt0lI3FiaHRF6MxjeW4JDm7xGWC7yXQs0kYZtkKuz/gA+nnVYsMnNlQzhJrz0DWkwNaqdFu0qIZD99Rk1l2ASglqqg51PMSQpyLX7MTY1CEMzcuN3n/Hk/NnanbkMKcCELz5A2de12P1fPneR7egUfNgKyGUBUUMrO6Hw0b1wxC2xwaWjf5NWXW9SIWnIKjpKgUgwVah5ssALoQKDLqcSLovSHNVWoYua1FTu2XfG3cLhbyvSkFoMHL8zkhgmQUmHswJ+s23PvajA7fMVuuIYc4FIJBt8fdO2970pEc3U4bdsGHlNNLHAJVWG6EVwVxWRG5pFxxmsxH9dY4ZK8MuYloM24+faAny4EbCGpMpqnzqYvQRHfamUVhejMXzEyxfaKHulPDAY1V0dBR5Pi2COW9fV+GVG+87cO9slY4YjgoBCNZcNPDT8dHgQlnyOK+r8G0fb75iAKct95hk5fHPP25jdCJAg5w9mkfKuKoPNnMHVVZwJ7WUUCAUM6GlhFoA8yBgb64wuFLTKbSA5ZqGPPiXJ18sIzbhOBR4yUS539q8b8PUGlaDpRxZHDUCWHl+z8rqiLJFqmTTZ3eVNeikh4oSoCj7kjFrnWqSWpKpROkuThE6V5egDct+M3Q1ugy0ojeBB/cJZswHxO/TJdFFGZaJnu4OuiQdDbEoZru27EEQh22zqF+1alHzznvuSZ//HHEcNQIQLDmt7wKv7dxj21q6g0a5lEeVydj5rzgLv3h4O1xfKGWEgaXlVOsjUshq3cfg/DwTNh2uG6Lt1mBpHWizoRVNh5AhyZZFOJKjKbGyp3+wUz106MBZzRFUeNkjxnh+GY4qAQiGzxvOByPNwY5y4a561d7uR4Gjq2pXZ3/n6zS6kMF5OqrTaNqtdodiGlg43HFrux5cb5ZK8wI/OPtApfntUkPrbhvNS/p6Bra1GrUFMPRHUHXr73xntbl+/ZF3M8cELnzzqpNf/pqTv3LeFctPkL9X/9ri9557bk85/TFDhgwZMmTIkCFDhgwZMmTIkCFDhgwZMmTIkCFDhgwZMmTIkCFDhgwZMmTIkCFDhgwZMmTIkCFDhgwZMmTIkCFDhgwZMmTIkCFDhgwZMmTIkGEucdQtqXWsIUkShUi+v/n75zea3imIlJ2RkT+j1rDnF4rdeSNXPNmOrQ0J/LMMVelKIk3Wd9a6CvqSWis+gDguQQ2qslBn3tCgxlEcKblveGrhMYQhXLcFhC1MHdyLvq4cgqBWS8yOXX/4G7/ZnK1ChudAZgS/Anzh55/uzpvGH/iue0FUMB6o+qHnK4XTVc18dWBqlmrIcptQZLVmWZg2UWeWYZatvWTdd9mILt3uj9/FiSz6bcBPIgongaLIUs1iTPw9kv1l9XSnEI0HmonsN65D9tw0ddl9UIWpWLJ4IS8WJXoSOHpoh3Fcbyju1EE1cu7tL/V6Lfg/vf7MP/7RbPWPe2RG8CJw08YvdI8F7euaif9rrhlf2s4rhq/K/h0qgkRLlzWV9cUNLYGlR+l6tYYiS51SZRNZdVmWxZ7dx1QMQYmo0AaCVM9l/yLZ444/8n/Z/zSSVf1nDSRR1XQHSNnBK5KtdESE6f8qDUVqF8EOHCi8huz2LltsyjZustVOuuI/66WHCfJ2EhUqPvricqxGyY1Dr990/ZXKrbItzHGHzAieB265Za328PKVZ6iG9olKHL9yzCsWw3CeUtLno7e4GB16P323QcWku491emNQ+We8vEsv33SfgK3ch0KHA0sxZD1soUn8V0Ves5BXZc14WahZ9vybWQBV0zT4LMGbfYWJP7OYPz+L0GRjMFlRW/6TKMEgIXEjVXaB7FtLi+GvfKdByN7idujDS9e89Wc2CqOxhq5Cg8ihK0w2aErx/fkfVR5av379cbUKq7Rnhl+CdevWqdHl0ZWOnvvLkbg4rKur1KHcqSgpPamiyTatwmJkY3yVCmbpGkzqXx4hevJCb2T7QA02tbNBZdt88N/QsfgpGkMLqk5l5e8GPXWHUUBAvmNp9Nm0i5D/yMaZJn8Tz5/uiE1qZKa1IkGSyMAfZNtCWeXcY1SIZBOd1OSUlGJJpGEQgi6RR7VYSZ11NGQfHtYuQi1y0fTqaI+UcFLX21DQuqExqLhxDb67YTqpj3/khsve/bX0kscBMiP4T7hh/w15KOaNo07y1mprpT4/fzqMKJcqkiiXOFhxk6KwwsFl9+5013D+rdIqVE1BrxVhsKxjvGpTsQzUyJV2tDahkdyJoQGWIZ6f54pyN0MbCr2+wbIN0qm8JtvPKVRuen9RaE1N99Y0dZMGZqCo5UipSK10I80jxO9L1JC9BAO+JMJIkBH6lG6Kze9S2iXfzRpRwnpWnQCTu7tw+qK3ww3FoOUgF0m6P9tIkgs2bQod+zWfvuzaybRhjmFkRjCLG+6/IR9b7o21jsG3jdknavP1NfS2Vko5RMHkf2mstMH4j3B14dfyLo5YooHQHNJ/fiebCAIl06THjen9I3h+Ew/v/l84aXWRCm/QmBS0fQdtNaCC+jQqBTndQoGeW3bhEjIVRnFKlwLPQzFXQJ6JcI/RQUMwGHVoCPxNkmRDjIoGkTPyKe0J+F/da6LhtTEZuqhGNtokV6Ek1IwIUu+WH6G+vxtrhq9EPYjhS1LDm5RdxOLUGKZhBTvuaNUmrv7cm95Tk9s+ViFyO+7xufs/caWdVx96Mtd3hhK+Ru2NV9AATHJmJqFMIqmL5OQzG7LL9nSyzZBszqukvF6ignyXfqCS8Z3HywbudkBqQ4UT75zPadg58Ui6a4IcI8mvwg9e4qbbXrOINCcQYxN1lN/LagHz8t3kRLIrWgFDuTL6rTKNwEpfBRpNngZRMi2UjRw6lTzmWV2MGCosJtBCsWQPQif24NAwZJd+2Z1fNhiRqNWouOgvr2LCbMDnDUjUkLpKbgM6gCDOn9hlTL/yzddecvedX73tmDWE494IPv/AJy4b1e3vVHuWGXnvdShEfVRIUXgmjcIhUv8oipGSoJm/+Zks5T8aTxQ4oWdOI4IYhEQJliHWEPGz7NGVz+vYuv8hDA3xb/6kCgWiAtukOtI7JLtau3EEh4raptLK5poGjWRAMRmJJImN0ZvrYJQQTz5TH18S3cinsfn0/A4mnRomgirG3QpGnSpfdVRiG83YQVN2WWXZgez/zvKFGonya/4ALKOHkYEJuHTByi2y7DjNtNkOamGR1t6z9vw3rrnrnu/ce0xSo+PaCG64/0+vPRC3vh0uXKo1Jk9FJ5ZQ3anEVP5Q9sandxRdSOmQGAC1V0zCUJmUio7I0fJBfuUhaRQQrp9qkjB7AfMGfqfTM+/Y+zgGhxX4VHrp5lSUEI2gDWHuT/dNkiil+YGcI/1IkhtIeaLssp9yi8ouRtIMqNzk/A2+13wbjchBnYou+/RPBU1MhE1SIX7mS4zApZFF8opTf89asXxyt/qYgqGupWk0ctM9qITW8Q+JGKxUHJlwrahDae5622mvX3bbI7dtnEoregzhuDWCG+7+4z/bH9U+M92p6MBJKIVnMzGl92eTRKF4/RlqkHY5UifEc4qSy7ZmoiTi5yUPEH1Pt83nB/lOlEeULO3FYVQQozFpNDpP3rf/CQwPa+T+WkqT0nLpdXUmwxYVv8h8oFsvoYs0yKAXJhsjlWHOIFsy6zqTaBctxUctaNEQfCq3izoT61rcpgE4NAQb02Fr5m/M5gKJBzvdcl/SZtkhWDRd7o1GYObBgIHh7pP4lQGHtEvqJHYtzxYk8ZZ7YcoAFOu5vBrdfd/N922T2zyWcFwawcd++NFTpmF/pVJivtnZA8NfCT2YT0W3qCTSE081p1JSB0QbUm8vHlrn37pEASq3KLxweklwRWFFeeKno0B6XHopYS4sNUQ5Z2D/gY1YuFBFgcf5/E26My3yegM6ebyFHI1AqJYdelRhoS2kOlRcleGop6MbFZfKzxzCYyLd4MuhQjt8b7G0NiOFx2NdRomQfL8VOim1kmcLiip3ZMJkzqDR+ALWX1Jvi3mP7MQfewMoMpfwmMTPPH4TA5VeJd47KZoS5nkTvlKZePKUi84f/tqDP9w6J/sWHi7Miur4wbrvfGBZYjfuaJp+p0fltswB+HaZQpehCHyjwknfvyijJKdpkkrFliig8HuyfB46EyHEmYvHnNkAn8Yjv4vWM1pI5JCXz7/FOPoKcdrrk08K6LJKKGk55JQc+rQy+lQmu4oFk8op3aZeagAhlVX2BKbHp0JPuTV6/SZCKnmL3l0iQIN836aiSy7R5nstaqdRQN59nq/SgE2VUSY2UeDnHuYhPVoRHWJsLNtleeXuCLsPPYqckfClptFLnnin3alsLzEf2eE29gfRMbhoWXN48eBMSx47OO6MwMnniu2iXnLkzvkymXgacYlKIRRFFFh+oAIIBaAhiEeUPvRYngGk2kCaMqv8aU8K8wd58spfU6WRlySU6cMq/iVPgiW1HSjSmEJyf+YBCemWzkKKDBcqlTxPAzP4iqjMIUsSGiRG4AYheXkEjUn1pOwwTirUILWRnKBNKtTw2/T4pDzMK3xSJZ3XlGcJkjyX9Dx6rTLmmZ0Y0LqwPD+Mk81hnFVchlNy89GjFmnkTLIVB/mBGg5N7EDRFJWXIRnSIyZGwHtiRIzkThgN8vm+HGPCWXKLxxJE4scN5Clwozb5p/XI7kuHIpAMuswI1fTB00wCHDBpTfiihlAZZ5onjQYxjYRRIqKCS5coTYOfZcTnDLUJZSwPT5NuVKFUopAyfCKnReikskt3qkdeLs8IZPxPO6TnDlyIMdYTB9N+AxNuFdNuE7V2O02084bOaMHklcreJkGKmUy7rGVA7q6LsjOSCb2RMUmmwr8ZTSxGl26liOGkCyu1Qaw2hvDavtNw2dAZWKH3YHmxjzmHRYrD5FwSZtdBV6+L7dMPo9Jssr40aLk/GkHa9Sv3xvKDJAdP79eigtmdNsoxhOMqJzjvQysWUgs/0yqi4Mt+0VaOqtQPxVvOhiimSa5GxRbJCx1IowAVQMhO+ifLSJ+48l2+k1GhqdLLMVQYOUK6Q2X4RE6oFosSMyqRaiQ0qod3b8TyxRYCzUPVb6Il3jwhraEXTzR6XZYltMvkZ6FYNo3EFVpEXi8RIeBLEmmhahE/C3XRVD39LBGnQK9dlqEYTLR7tDy6GA0kZ5l06tg0tQdb2yPY2tyH/fY0E2gaVuAgYP4RM7oYnTE2bN2D+R0nMBboNJC0BdL8JxHrJk3z1YOKVd/+mkveeO62n/3LQ8dMgnxcGcGKq9fEFPp1Tg6dIbPcmIagaEyMgxWkJ3kqIT0elVcGMVOz03PkUYE8A9Co3PJNypZnfko9fmoforzyt9AHfpbvRIlaPLkdKExgY4w1Peyb+im6hkOMuBWMBY10yIQkwaE8G6DC29L7E9EwqJw2I4Xwel/eqYAhE984kkSXkUouy/pJ0hrIMAfhbvzSDSS6OJjwGtjHa+xoj2NbYz/28X3cr2KU300wt6h4zbRseQooY5Ck5wiRjVJfE5u37UG3tYh3YkBJu4p5Dd6nS2NtKdugTe8yCnYwfu/tj9+VNsIxgOPKCF5zxbmLw1zywZah5H1yFZUed0HXYiiNYSp3kcogY/eFAFDLU0Wf9fr8J+0m5AehCAGVRx6CiYEEPCZNYHmkHCsP2ALSJoc6ZtOB2gwVDnXsF1v+FQMn1zEVV1AJmrCFisRUbFEwKrLw+jYNIPX+VHiHUcKVIQxSkTQPIaVieTKDICYdClPFl4doMlCPfzN/EINxAo+0jUbl2Gm5tB/WxadxMYFODYn5CMtUxNPz/Ih5ioxQ9X0SLZ6b653C3oO70BjPo1gi86GFy/OF8cYW6PnN0GsjaI0cmjz9wsXf3XDPvmOil2jWpx0f+MjX33NtrRD8Q72sqE6OyaulY1nvWXDHz6enX0TlIVemKqdj+MXdMgKk4EedibFkDZIcSwep/CwKIhFCvpGoIAYhCaUobpomi6KSajy0+WYsOWMvtIIwej+dJPP/0Sfyex4mI0dl6LTYYNrzlJ4vL6FoNC4quHR3igEGPg3LjeCIp/Z5Do2Mep7SFoUvoTDSfZuopEnS66OTkhWZX+RkiAW5oGmmD++k3gqNSx6KSbJtw6ER8Z6YpZtKLxoj3UjsPjqLGk44hRStegDlSdtNKvZFN/3RbQ9K0xwLOK6M4ANfv+qK0NS/O1VWNDfHm7fyWDRwAtxDp1MxzmSyKD36wt916t+MMQj7F69LSp82lprmCPwkf9Mw0r50Hic9SEKj0qRZPHTiYsvGBxCVH8PC1VUqMQ2ACi7GJLQLmoY8I5E8M2iIp/Y8RgMPTZfvrRheS0PiF1DQh9CZW4gOawG6CkPIWz3wPJ7v0ehItcTOJIlNFVrqznrJEGupt9RIkuf0OYHBKBFNYffIRuyeuAdmbwX984oo5w1eI09DYBSKmCMwYig0EJoSdN1Iy9VomSotpRsW+hvKTiXfOP2b7/r3trTpsYDjywhuent3aGgbp/LxsGvR+5oGyoVOzDcvgNI8h164Gx4pkahA2jKpcotDprfn3+L1pWtUlW5DoUZiJHyX5wNpwkwvXK2OY+O2H2DByVX0LG2Qz7dIOUg3GBG02EopmMxFSNwAzZaPyWpAJR7Egp5zMVA4DUm7AM9VSV1YC4kqpC2xZOA0T+p1qpwz+YBcU2IPkYjRzlRZDDeNZPyPp6cGIpYiCbsEHxnXJFHCiG3sH/k3TBg/wgCT9SKNIZQn03Ifs/cs0zQNlimD8RhQ0OcajzMPOf/237rdlsseK0jb8HjB73zu6rLdH2+ZtpJhnxzB06goVIgThk5DOHYaDOVcNgijQaKRhlPpRGuosDJWSHptLFM8rNBg6Q1S4TNR8DwXE9VRbNn1M/QsqmL+iR48ZQJB6JCiMK7QSFTpcaIGNyoxJkcS9OTXYNm8V9G7diN0DB4rOYTwddaHOYTLV6q8ciXRf1Fe/iMExmTkkCgkyhrJswuxDFFYoVCsL02Gv0lEmDnDZzkyhVNOEjolSYLMKuPpMLUA9cZ9GNW+j95hCwZvL33uwaOlt0m6XhkweayGvkDD+1ecvfGsRcrLli5d7/LrYwYzLX2cYO0ta7U+t/QJr6z8SS2uoa6nQ8VgUvqLF6/Bvi3L0F+6OP1OlXH6/F0MQKHipA+96BZFoavtNnbtfxL7px/CwlNsdAzLGJ0KE1afXrxFPZvpvxd6NTnpwK70YsW8N6JHPwG6zCXm77YdwpMEV/rreWw0m1ukUx4pFfHGqXtPFZ7/UGslqU0NisqvMTSpCY1MjpX6kgLJJByZmyznpgP7WO+ni5Hz+Us6X0CeX6hSFo3Aqz+Og+Gt6DipyO9k2qWMnkpPAAyZ6MM8ggVc1XcCTk1KP7P6yq++6KL14gmOGfBOjz9s3rXuj3TT+vQ/PPEkHnfJ16ncHhVraOBk+OOL4U+fiL6eU6hYBqkMFYXevjo9ggMTj8Hqq2LZah1avg7br8HxbSaqwYzy0oPrOr1v08HkPgtD5cuxuPMckHmzjIDHO4weQar45CSsyYwG+0KzhF7xsyS+8tRYiaW/iZ6Z5YoSx9LNQ42XaCBartA40xUoeJRMxJdnBnxLNV7Ok5d0f9ISeZrOyzFSyFAKqriWRoaQUeggJsb/GYMXaKg0ptIuUYl4MlNNxkMZLLBDyWEx8vjdU1/p25ONV19y5afu5cnHFI5LI3hi+6VvNSL3W2bH2eqnH96LzYlDRREK5DEsmOgp9qNoDMJrU7lT3hDCTaZTXi9dkElINRWqI8pKr27SWIRW+XaA1m4VvdZl6KXy6wH5vfT6kDbJU+h0CDaVWVQxlO5YKnOIADoVP5EHYkxAqeppHpD2h4pVsHwRUiw/EOmYJlF6+YJ0Jc0N5HupCw1B6iOaPFMSP6pM1+WA2WgiCNvjGNn0fQye50FfpqE23kqTZ3mgJ4dIOizTOmU4d4di4aS4EA6Vej/419d97ca0gGMMM61ynOGWWy4sDQ4bG/s6p5ceCM/Apx8/gGpeeuBlEolPjfNIUcxUcakK9LBUqnQKpHSDUt2oTzKykwcKeUZBLyIJDFQ3Glg69D4aTg8inwqpOPTQQi6EX9Ojszx5jiCKHMgEeRbEN5Yi/f00Kv4hvUzURbGElPOLhhs0FlliRSbiyAA74e0SE9KxSyxXlFaUXjqdhDJJFj/Tu8Xv+Z2kFb5bR23kMejqbix4WQk1bQx2sy0n0DjN1EjkSbVEEhnaLQZgMuEWc1pudUeWr1xz00dv+6a037GG49IIKGflr7/w6rPXnFm4fUlXZeArmwv4YZNqZKgIqIxkEOjq6iRFqKUrQcikdaEgMipTukFFR0XjGCBgax4KZh56K4/JezuwZM01VFgTjClUXvH5SjqsWiiQdKfKMGZ+SBfPkpgg/TuKHMfypHdJqLwo5sxQBfmf/9EYaIqstzw8E3ojyqrREOUzDUOGfdOTi7JL8QGplOtOIvFHoOdb6BmMYXTVmMuMkJIxkjEXSRfoksSa5ys0As3gSwyKhYhJ5fhvidFqUUd5XyHOX/q/f+9fj7l5BE/juDQCwSXvWF1sRLV7h9YsP32iQGXMKWhE6XoNpCniScUTyxNheltxzaKg6dNkUUD+T+NI0ie5MtOA8aIjwWBuGAfuOIDaVAEdQyuZPyxFzuxKB7aJggrVkKJCFjzLWiTHTa8l3awC8fQyDEK6YjWhPDSQ1MtL3ajcUWTzd4dleCyjTSV3UeiyoOciWKxDoDbRCKbhOm0oLo+hochqGPJATla1iFTWVc0hL9bCaGMmeQSTLrxJRoWWi7KuY6i/2+4e7r6+a0C9c6H9irFjfR0itsTxC4kIl75v1Z/2LOj7s6b03xsxak6IA9Oj8Om5zY4SwpwGvTMPtWRSgWSsTsDElwomvY1Ck8j3hZ4ItaG2wsiRVFlMnM0cdMuAbhhMK2WZFOnVkecLovwW6dHMcok+aZZ4Y4FlyMR8Ny2XRfICVGIZ0iDji5h8R74sh8LE2mUOQwVWeG3p/ky7RmkvQn/4A3MGGfUpRsd6iB01adqTHuKKzfwjQW+xA2W6/Lw8BEgstFsqmq02603DMzyUOku3PnTXzrfKr1KvYx3HtRHMQnnLW4Zz1TD/4eHB4YP7RsdPa1fsj7Tqnuq5EZNhem+ThmB1MJl1qWkBOnoKWLhkGFRP7Bw/BJvKpHQXYBR0JIZPwkLSQi1Mo4pEEN1Kubo8sEofsAnhoPJKaAgZGkx6f1FWmbOgSXTRyPKprEJ+pMdHYy4h0UbOlGxAlDuQqETNlyglXblmoCBo+vDG6dEnSbL4FsngJf4vPUHSpZp2q/KaCqkP0/CUegm503k+rZL1BAp5w7WKxsu3/WzkcTnzeEBmBP8Jl1916tvGxms3NethagTiuZOI2kFFlecFSSRjbej9ZaQPKVG6AJdOhU09svTUULHp9QNDR2zFsLoK0OeVofRYiDRRvJmcQobcyfyAhHx8ZtgDjSV15zNPf2k+TFClz4dCkvE9/E6CjSiuLLylBTSWkRbcvS3mI4wEPFeuL4OPOvM6li7Ko7+bxkUe1GoFOHTIx/g0I09oQqHSS57ieC4/G8gVmAEYvB7z43K5Y4OlFC57/P4dI2mDHAfIjOCX4NQLez9nN3B9uzGjXKK1MqlGFqWSZVAsek3L9FEuaejqjJAv0Fh8Fbato+2b8OmpLSbL7YaKWs1F2yONESVnQTKZK+7UYCwuAD30ytQ8RcbrSF8+DUq6Pvlt2jUqyzXKJB+5vkFub3g67F1NRGNCjUhdaCKmIf/yeOE/NAKTdEynp0+fPtMwA39GyBKANFIz6VaVKZtMKWjMAQtm0syvS2XjF4ahf2zPpsqPeTgLO36QGcEvh778jMG/cG3vt6MwzEd0w4EjSkZFpZKK0hjk+6KwQiWE6pimjgLzB8cN4TFZNo0CWu0GIuYWiYzXp6omNCCT1GrB/AGMTYyis6+IWHeh5mk4iYpcUbpjIzj03BppjmcH9PqkPtTkUmLCc3O8vgW7UUsjhC+azbrJszeB9CClS0HSzUueED796FmimFAwMUKVNUrCR0iuNtMyvkyL2d1Y3mjgHoae4xSZETw71BNOKPVGBetd7XZwWujitdSjIenRkaYTYiPURbTHoNeWIcoyFHlmIBqpEhW+K5+jd6bBMB/w1QClYpGJrYx7FtdMRaXSl+i95TmBpul3GcVCfxSpa0Iv0UPSLbtpV7zA+V9JHA6aeukVmm6s9OI2jU+HCTPSlURr2q6r6toG1mWelii3BoE7GCdKzTKMWx3bnQpyUd00usp9hWJrQQ8m77prp/TgZphFZgQvEBdeeKE+1tg90GrGqh60Wo2GdHoKqgjzHXpvf+msvr7CXxuWdlrkysMsYHAwf6umRrcd2Bc+0W7X3xsEwYcLluVFavSNfI/1vaFu3LcnKLW33rqV1jGDlWtXmqemn7ZGt946k94KVq5cSea+FWvXIly/HgmPM/K7tyaPPso8OsOLQmYEhwmvf/0JVgWw5PNDd+2UrZP+g2fLbzv5vjPzyBkyZMiQIUOGDBkyZMiQIUOGDBkyZMiQIUOGDBkyZMiQIUOGDBkyZMiQIUOGDBkyZMiQIUOGDBkyZMiQIUOGDBkyZMiQIUOGDBkyZMiQIUOGDBkyZDhyAP4vp94f6lV3KzYAAAAASUVORK5CYII="/>
          <p:cNvSpPr>
            <a:spLocks noChangeAspect="1" noChangeArrowheads="1"/>
          </p:cNvSpPr>
          <p:nvPr/>
        </p:nvSpPr>
        <p:spPr bwMode="auto">
          <a:xfrm>
            <a:off x="2190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8438" name="AutoShape 6" descr="data:image/png;base64,%20iVBORw0KGgoAAAANSUhEUgAAAMEAAACRCAYAAAENy+z9AAAAAXNSR0IArs4c6QAAAARnQU1BAACxjwv8YQUAAAAJcEhZcwAADsMAAA7DAcdvqGQAAD2qSURBVHhe7b0HvGVleS7+rL7b2aefOWfmTAcGhmGGLlEEQVEBidHroIgFJRJLQky8MeVqJmM0GhOSeOO1BG9iQy9gYhQCaFREadKnz8D0cvrZfa9e7vOuc8j//hLpzpz5z6wH9ux99l7rW9/63va83/oKMrwQKLPvzwufuuvvfxwOnnlR288pw0bB14PHTvnguVfvnv35GfG8LnL1Q99ITi1djVPKMe7zPwNFNTBgdKDF38L6e/GplblnLUedfX9G/MXPP/rYoLoWUeBhXyuBHYZYpndihTYALQjRqDyO63+0J5k9/JfiOS8ytfjEM+IoQczPrTDBSXof7mvvwfeqj2LMq0Ab/AUivXvm4GfAc15ksh3CixXUPKDphHjI3oOJ+jSq9QYmpqcxOvEkHE+q8Mx4Tpm89ifXJAuS/wlVSbDHuB65qXdj+uAgkkSFz/vbt/cvsHD1GDZe86NnLOs57+QNegFbgmtw3+ib4P7it3Fwm4bq6C7UD2xF+9BmlPqegDUdzR79y/Gcd3LFtavm3Xvf3rHyW5eh6QYIDAWGHSJpOPDubqBfN7Bvx9SzlvOcFxEMnVj+jmJr/63tR8h3qsiX8mhOtxGHUa0y2n52qWfIkOE4wPNyJU/ji0/82NsXFY0uxpFyfX/rgxdcXJ796RnxvC7wqS1R0m/E2KJ9Gl1mCYaiw2Hs82FAPXQ5/vK8Rc9YznO69T/eaCc1BqY2I2CXWsQeexLn5pbgDH0+WlEVvjF/9shfjme9wA33/17etTWYasgQG2MwmYf5egf+deoB3FF/DMuVLjiM7b/9vf+xdPaU/4JnvcBTk/VDdhzDDVU0GWJ3R7uxpbYf+xuT8Ost/Hz/Y9hb/yz89sSu2VP+C55VBtf+n6v2Jf3/sKhgqrjjnr/BwnO2wxz7c9TrHmmPAsf1YM/779j5zn9/xnKeU8ir/uXSJIojxBvOwWDn5Rir1aFFHhI2Wau2DcqJ38X+jz7y4i9w+bvOSX4RjSGclwPygEZhRy0fVqzB/14dg8NGuO2hcWP28P+C57yAoGteKRlaMAg3qSGXMxlOA8R+gnKv9e7tjx76+uxhGTJkyJDh+bnV54t1j3ziDU8k+m1d5uuYxezBafMnoENir4ERv4JWEgBJjIRX9YVBBG3Mn07wmXP+/CXV41dyE29/+LvJcvP1SBjuSwyrlhbzBYxaX0A1bqGk5DGv0IVTjH50m50Yzg/hnqnN2MAb63ffjcmaAn/vlz73t2uv//BskS8IL/kmrtnyB0mPsx4Rb6BDTWDqIE/jS1URmf+Iql5HTrNQCZroUnLpBduRjwrIWuIA/siJ6C2+i1G5hs9f3P+i6vOcXO/Z8Ds3X7M1Z52MKGR9yDuCWIUdKLCjBAVFwYDVDTVSUPebaAU2dtgj2O9MIUcl+9Dgxbgkfwr0nj3IKTEi3ugHv3P97bNFvyC8JEm8+1tXhV3n/prmjrwXCdVIY2kqlcpLVGx6/HYsePlPESYRWk4LUxUXo7tNnNx3KZb2LcbYxG5sqn4Ta1bMx0F7Gr3lhViytzb9tffd3Ddb/PPGS7qJa2+8tmfvQHM6H/wu5pVPwdiBpxCf+k+YmJpE+6kzcVr3WoxV2/DiBL7vI0k03mQIP0l44Yh3rGD6qZthrHkYfWYBj33gJy+qPi/pJgTf/Ok7kvU79yGKIviBjyBQ4d5zOoZXXwHVbyMMQr5i6htvQqHeMRNo+FuRX7EJ3vQEEkNFp2vh/PlD5/zj79/5yGyxLwgv+SYEl7xjdXHDg/taOrOMD7zLxJ4DBXz3xxVoZ/Ui7PKh0cXGVDFNUeHfPg6dXD5vqYipf81WhMWn9q3c8rN922aLe8H4ldzEf8batdD2V07+vBs6f9yFfa177qEOZciQIUOGDBkyZDiiOCxEb926deqKtec1R6NCbio2lTBUFVOzkj61FCT1cZj+5A8Gqje96corb332p7fPA7/SG/idLX8e7mucoA12rEK5fDuWWb3QFQOVyMFo0IDCTC7kJcnKEUka4bo4cYd72R/9+mfvnC3iBeNXcgN/v+9LX6+0rn4nEhNdmoazBhJ8Y9M96FzyMH9VoDNfSOIQJb3EdDREwO8UxcIBr4n5rQ8hnP7G6z978XU/mCntheEldQII/u7nn/zWZOOad0ahhZAK4UUhNk4CJ88/G516EbXQhslkZ5HWg1d1rsBVA6/AW/vP5rEOyqqFONYRG79x12xxLxgv+QYeL66+yvEBm6mlksRp6zpxjJJV4Hcu82Yfo94U8+YIbuhiR/0AHpneBTvxECgeVSlh5lbAR//xw7fNFvmC8JJuYP2PP/KNPryKlYyZUlJV+F1A5Q4TQI8kxdQxZPWgVy/DNhTcW9uG+1tP4lF7F2pBk/l0G715PU3l/BNf8Ya00BeIl3QDO3OtdyQR9ZkGaaj8hxVXqC78Bif3K+hjxecpHZgKmxhzq9jljGPMb6AdeRjWupDnDeoJb4RlRe6qmUJfIF7SDTg8O47pB6gGMoBGBueI+hSUBDnekBM4GAlq0DUdB9rjiGgjFo+7tPs0XNa9GpET4IHKNyk1FUFYnC31heEleaEr7vvNZIn2twgSHaaqsNKJ9ArBoigq1SdhL7gJduig4blQeZMqTPRqOd5vDNsPqGJy4waKjY/TJsbxnctXveD6vCQJSF9RRCONWWs/iNCiMftuhHobGO++EZWWDa/twm7a2LptHHs3DKB56FLEI5fj4Z+EODgxgonaJDYF12Ii+NRsqS8ML0kCr73r7cmK4p+gHS6iLvMLSqFl26j0fgqOXcHe7cDK8sfQrGu8UWo67SVhq8c0GpdeK68BU70fgRbGtBUTP3/3HUdWAu+atxw7ws/AswNWLsTDu/8eu4yPYOrQPgyNrMdS76OoTlIC7RpafPlOne9VtJstxE4DrcY4nIaHpOnijxac86zj9J4JL0kCmza/Zvya7eaAki/AZ8Dy2j5KuQ50j34CttOmgQMtvgeMByotWKKxGiUI1AiGotF4P492dx2dpoVz0P/Vr//B998zW/Tzxku6gff+5YqOJ8pDjZoewWOQojWjuzyAeNe1jL5UEzdEEvlpHyqVhwYr/acN5Jduw2TrQcQ05O58D05Syrj9z5552N+z4SXdgODyq9e4W7YfsqZNBSe+aQV2V8agBAZ0nS1MHdckyLHeOm8wIYuLHQda04T/00mYeRXFYhF7t46+6Hq85BsQLD6jO3GmEyxdaOH9b+nAJ/+pgVEac+6iPnmcBkWiMl1t8xdj6LQVxB5VSVVhuzTkHg0TuxpzewMrV/aXxhtBs5wrotChYWqyjUR3MLigD9OVJkyddCF2EfkGAxYptRfAKJSqUXVi8fQ0mrPFHD14+aUr3r927UpzzcsXvG/2qwwZMmTIkCFDhgwZMmTIkCFDhgxHNX4l/VxziUSeFBH/8Oij2kA+umBnLdxU3ry5etJ1JyUXKRfJw6yjHke9EG64/9NrvVzw7XZeR02NFE1PVJmDl9fz8CMfrhLCgolQk+HrSdo76yTSuZ8gSHyWkCCn6FDDBIpuwEg0GL6b5AMl7nKSz2Ov/eSfvO2GL8xcbW5w1Alh3YPrVk4axn2T0cu6VnSeBz3OI2TDyiyNTj1OFzd4dORr6Fx6ECFbXCY3mJGKXKEALwjT4QOqofBdJjrE8BWF1sKPvFN50mKoBahKHk7souJMIpxciUXl1Umw9+dn/92vv/+x2WocURw1Qvjslr/+/q7wFVcs0k5HCA2WqvHbGBpbUBpPp6aXtZDarmGPPYKk8xYYuoUpGR2DCF16CQodk66Y8jgb89CJXstMH/nqtISEwmhENsbCNmrylEm10HADDIfXoe4qiP0WNGeD9+kLX5mbqdGRw5wL4etP/NXAzs7ceNR8F5Qkh1DmT7ExFTaaTk3PydgM1rKkKVBpDRFVOmeFGFe/BEszMOpP0iWJsDRai4UzS4vgxxEWaD0o5nLUeoqBQjTlWHsKh7wWtkeTsKOYhqKht3kV2lE3rSVGZDvoSh6P153/Kp3XfFEPVF8M5lQId9+9Tv92sR6Y5u+ikAwhDujT2WixjMRgzXQ1Tgc4iEDSdwpH5X/lPDASfxEtxaHVuGjGPvXdQIdmMT4YKPJV4meTgonZljJxJkhC1BSPllOHx/JVWoeGHNq7TsSyoStQbcdQ6MJCCslofin4uzeuN2eredghNj9n6Lh2lactWKaarZcjjjR5Dp2OLTCpG+J+DP4lVsGwysZO0ilXMg9pQZEfot38LUGBbqjEuCCT4Vr08/XARke+A+PeNEbjNqbpfsbjFiaCGiqBzGwK04FPecWCG7mw8ioGzDNQc2hpFJmMLYqMLu2Ui/Svbfjeo7W0oocZcs9zgt+9+dq3Tim+rikFCsCkAGgFbGAqPGtF/WWwjencZ8bqRYgoIFNcC6t8Uo+YREKtpyB5Qug7aPNVddqpMHY2D2IyaGLCq6Iqmh86PE/DQq0LZxeW4PLOM/E7i1+LgcSCqk/hF5tuR1GNSAAobFpIFA4iX+59TVrRI4A5E0KohV/xaYeVFluX/pg6mFJMn5oYyrgRfk1+QwEo/E6FT2lEZD5xEmDrFP036ec+dwobmvswnbRQ85vpb+M2Nd5pouU5iFiYjEvxPZ+XiFGhq9lTHcU9k5vw2c23YE9rCvV2BcVlj2L7vgfgyPQ5Ulk3NqD4YzfO1PTwY85iwnW3vDM6NF9TT5x3HuKpq+BE4nSoE/T/4hPyfAv4En+pUziRxIq0ujE2PfVJLFhjo0WWI+f4oUfKyQbkbzk1l7qUnFhRorBh3XRcjZiSRNqcpkExNOR5nM7jVdWA5/toM2Yc2LoUpwxejf2Nb2FV8iS+8b6bREnltMOKORPC+771Tu9QH8ye+UvQVf8wNb6QjmHT6U6UdAaqNJpMuqUA+LfGBOz+h/4NJ170KF1PlW4rRoGcn74Gmw9OwgxWYmn/62C4C2A7lEKco5sTQYjoRFQzoxc1XYOWJnY29uy6GfHiBzCvq4iGZ5MQ8DceXaD1rbDNd970vn/+5kxtDy/mTAgf/Nrba7t7o86IidWS8mUIG5fROeoMxmwEXUUxn6DpAPc+9mP0nvkEYusQ2vY0tMDAwd0GTut/D3LBCjQbNmoMsJEXMTFjKOcdqUJvJTsTq1JpH2IF/BxTmBLpZZhoFPow4gCOtwGtwVsoHJ+UWCfttfBragd+r7jKWnXlekm5DzvmTAiC7dvfmPz+RgVT1M7FC0/Cxts64fomOhZVMe/0KtzmNGzXJodnwGyGKNbegnmF89BoMdlKPDoTBlHmBFHk0yCo/YwJMiVaBiBrTPZixZcYz/gzE2DY9EzcRA60MSkzOARz8V2YaO1nQqgy+VPQy2z6Y6te9e+/fvGfvna2mocdcyqEb9x86bZTV4Unv3cD3QO1VIKiLHso80MS+nNxStJwVruEee2PoxWwJdmAQl2dKEDCYO1L46eDQD02uAyI4zvPYmRlbNBYDgUl4qKJ8FsyqQqqEz/FogtcHJraS+1X+ZtGAWi0QAX9ahGlVrl4+/rb7ZlaHn7MqRAI5bKPnv3U2FJreYtMxtMCBmM2MgOn35TEiW7EC6jRChYtWAZvW4DJeplJVTcTMHp6j+LImakwoEdQDQojaEAvJejo4+9FF+34EJwaLcRvwQ8CGJEBzWCiRovpHk8w3xjAwSfHoVttLJ6fH7jrOzsnZ+t2xDDXQkhx3luG84Uo/3ujB1qfCgLmvlqObqmFgpXDeEV4PoXTE6N4aj+Usg6X1mCGEsD5PemTQW8Ti1sSl5IGYGo2/X5A2eS1AloPjkCZjtCV97BisYaB/g7c/UCbgmQZmsECQnR25qOdj4xJHnfEcVQI4WksWdPbtGtRyXMC5Oge8jmyIjaQTlpp6WXU7TbqrThNvHw2tdqpYunrOunTpdOOMZQuJy+BvljG5u+OodVuw5JlZWhJ5bKJcrETUxNN5PImmiwr8MXKon8vDWlXjz3ROuIW8DSOKiE8jZ4TespduvXqlu39ne+7D1DHUSyUruwdKiulHLPkjjz27qswyCbonN+RJE7zN8vFrrsqjeASu+mMTLb8B/tLXW9KLPdALlGWMGh/3/Qi1/NCdceO6aNvsHSGDBkyZMiQIUOGDBkyZMiQIUOGDBkyZMiQIUOGDBkyZMiQIUOGDBkyEEflgK4Xii8/8mWjO/cKJWk0tJpphsCj+K2zfyuY/fmoxv8vBJAk61RFWR9//F/+8v0D8xZcUcj1vNY2imgnmtpM0mmyShzKsFA1nWsgs/fzai4yEcZG4CGyp6AH9niQND9UMtsPXnvBtXM2hPE/46gWwLq71+U689bt9WJ0cdNQYs+INZkrAFVFUc2hHtlItCSdDC7zk4JoZvuEII7gxQE/RzD5Q14xZPA8j1NkHC+sIIyKjbit76n9Txfx33zm6i9W0wvOAY5aAXxswycfPKAp54zVy2pX7mSUrWHEcROI78O8Xh+L8n1w/AA5TSbOyoryIWqxjUboI0hk0XXwpcBLZO6xAtmlMFbNdBS2HwXpXIainWBoIvE+9upPHvHZ+E/jqBPAx+77+J3bjL7XLii9Re1VBiCbJsjcs35DhaEqqCcOJozPwUWAJIrRp3ekU2NlbpLsSiCO3+evIRtZ9uVoyyQP/hIlcbphp0y7Bd/HnBFEbQXz9LfBbDwx8emXvWWQjSGGdERx1Ajg5v035B9zMeWHby7Mw3x4bDZZlyJHd2OpCRZaHjqLBjZOJ9gR/A3y5QR5TU9n33SoMp/YSKfNOn4rXR7B0nIwVY2CCGHL9CZFT4WiUVyholJEMZ7aYWH14DtljiyC5j2H/urCNwzPVueIYc7mIP+/WHf/DT33eqVGzruu0BXPZ1Blo1MZDfpwhS5DVlafDFXsq8p8sQTV8RBFJQ/fp89XZbJfBJUaDjawFesoaR1YrPdgkdmPk/PDOLewDKdZQ1igd9ECxBpkErmCQlygS5KdCnQkxnkLPv6Dr541W6UjhjkXwD/t+adc1IfxTu+tehxbCH1qJ11LM5C1+memrrbpr92A2iyMR7S8KTMkZW4yfTsDb0s2bo0oNAbjMpt2IRnSAqsLSwt9WFYaxFmdJ/K1DOf1LkGJZ8k2NrHMwtFc5HQdsu4R1Dxc8+SHZqt1xDDnApga37VppHGmrkT5dPsVaXAqdvpZEKQTt2WdIQoilgl78rlITdaQN0WP6feVEJWwyaZX0UkK2mOVaTmyrEICP3Qx7Uxh2p3GoWaF57P8xIcTOVANh45OgR3K7EwKU5mv/tUdf/vDmSsfGcypAD71o+vnjXTmThiwzkqXP5Cdijxqu2i5zJiU+cFsHzY4LSGt6sx0cN/TGCOcdFqrrNYlMy+bYRstsiDF1NH22ik9nWrXGWxr2N2awO7mJPa0K6hGLV7L46uFQg8DNMsP001TaF1KEVVj3mvWrl17xBZKmVMBOIbx93FhIRSZqRfG6fJmCf0/W1ymiqWcRFZioUwoFOH4M7Pji3GOPt+gW6IGk1rKYlK9Zjm1jprXxAFq+7bGAey3p/ka59+T2O1NYJ8/iUrUpFV5qaCNgiy/Q9HSUhS6N0oNtnaCMvyGvvNnanj4MZcCUCZNb63X7ks13eUXMs01IYEX/q5TCOKbSWDSCXpiFUIlxQnpkY4uJmKyUJSsRTSPwbVEByQbksn2V1MB3U7SxGhcx2jSwBhfU8whamx8l9ovLk0N7VSYXtyGQcuTOsRkXF7cC7Wj/BszVTz8mDMBfPwn11/c4NVju5NMhMmUBNVEtmBJ2DDRfyxVINmrzLqXxaLEKMQnlTSD1DNHQVkoMx7IhO063Y9NdyS7YckOcNOko5IpNwM/3ay/4dvwKE3x+blEZ07RSUtoYfvBTTOTwcUAWLqZ5FFJtGvTSx0BzJkAvCD+G9mZXQk66XZmVrYUIbDNU/cjwVIqJxPq/YTOhy0k3QxCN0VIBQqgrOpMxErI0W2J5svudhHpUSNx0WKQrfhNMiiX/l4WDIxpJSpKpJ4LrW7060zfWHbN3YFOU4I9hcwLyxzlvu7lM7I+ApgzAVRDd1VAP5wzyefZsOJcBNJrE0tQjMlMqPmyj6EsayMi6mDj5wy6KVJUiQiSZNXsSqrhKoUiE8L9hC/+56TrFrGsmLkBuX8f84Yl+gDWFBfhdf1rcHZpWRrA5y1l7GEuwStRAcTS+KnY9eJ2vHsRmBMBXPflNxQ8I1YTanDMwCdtzyQAgWgq/5CXuANpdJ9VFM2Wvh1TV1GmS3LJcEIea5PPVzQeRd9tGhYKwoBCDy4zW1nPLgxFn1Vai4lBowuXzF+NM3uWYKQ5gacqB2eW01Sm8eiOR9Icg7JmnGFcCCwF69YdkbaZEwFYhf4lwt3p6Rn0ZtxKm1ouPj8RZ8zvJR+QZSTEAkRCkg84TA6k+zm0QowFNYw6FboeWYmrhSrpZtVhkA1IMan9MoNeSrIpjHq7iadao/jmkz/Ft3bejdtGHsGW9j7YdhsNtwq388F0jaOY/k4WH6mT1n7m5Mpnpa6HG3MigPJA0fFp6uLr5eVFWspMwGDqsb2lT2fG/YhVJHBpArYPjNkxnqxTbKUq9tpjaJHJVN0mximIabuJustATAGEDLwt30XgBulLekCbdgMjbZ7XmqIFTKHhtOjaArotF/mO/Xj4iTt4XpCu/NII9mCy2d45W93DijkRgL2n/hbx2bHweLIT2fpYlW4G0XjpfqDqe/xS1hFVqPliBW3GhTqlM0bXkV9kY5p83xZmw8Z22dhOSL8vy+IwmCohaSy1WRKxyVYVT00cxEitgpH6OKpMxkIKRMwrZoPHLoVVr6Bjxf3Y+NQDPOcQzPggas3KwtnqHlYcsYzv/8VZV63pqOaTd8RmDoXoJDKc+XRHMxyfrjtFTGYj2jGzMiMFwmQtDh1sq90IpThNtiR9QzOdcDGF5noe2u0AU5N0N09VMTU6AMM+HXn/LPr/C9CbnA2zeSIO7QI2bd8KR6lBZxosW+1Oh6SszhjMvqdglDYimJ5Gd2K8+dHbNx/2tYdmb/fI4gNffftF433aT9qdFhaba2EEL6cGz/wmjS7dA9LpIJxUei4lInuOja2jX8TQ6nEEnsOAbKTB9cD0FA4dUrGk83Xoy50Lv60j8nVSTwZ4uhjJbuUmFbq8RGNQVhiWdYk+E/j5jnU4dXU+DcZCVYUBFci+Bn09uOua78qqmxKADivmRAAfvGVt6WBOb7YKCk5d8Br4o/8tXSsoXQCW7sicXRLZkfSX7mLD9ofQu/wBxOU9iD3aChurXuHRrTOwpOsKuI08bDeEL0KktUjfkUJmJEIUZi9iVchlJbBLPJEyZfXfbsPGluR/oKPLQEKXJc/W8jzvLKX7xhvfdfN1aWUPM+YkBsA3ejX688jzMTL1MN3LJEK2nvjtHBtKFmktmwralQp+9sQXMXDOnWhbO9JNeetVH2NbT8YJWI+F8ZWoHAKmqzU02w4cV/ZHZyCl24qDGBFjjKxNF0p+INsyM39QJa6ItjsuWRPQOsBAbDNgBy6Fw/yCAlrbu/zlszU97JgTAXzhHd/a965VZ367wyblq0/CK91FmsnGY6PJ0qGVRhu3/vir8Of/byw450mMTx9C2Pawb7uL+e7v42V970BjkklYvUllpuDImKT3VGWMSCiEQJY4IyVN6Kp8MiPPbcC1PbqxBiJ+jgMGfsWlX6tjaLAr3XVWd2kBdEU9bVpQO/7ebFUPO+bEBQke3f6mPxzFms98YvMTQEFDV+Ns7N/WTbYzglMuUOHl9qLdZAOTqYB+e3q7hlPnrUPUkkTJBdO4NGfwY/JTWo50ZyeyE24osUMWFpf4IUuEywN40lxqPu0idW2kVnRREfY+9iX0XWJTWG7q9oq6jotz8/Fm45T8Re9ZL/2Dhx1zJoAHn3z9cE+sHnjvEzpamoPYMJDLmWkmKlrr+2wuUssOs4TKPgcrSp9EYDPTZUNb9N8xG1RiRED3EvMlTCmgAEwKRWKA9GGLgFS6G+F6EswVERpv2VR87H7wK1hyFdCcrPHa/I4H5XWSgriAO//gB0esXeYmBhAb7tYrsVrDAiZHsn9z3HQxPVFBfaKK9nQLDv2ySnfQorYnO1disuoyeZJjSRntOmrtBjPZafr9BllRA4lNWkkqGnstJAH/9qt81RkD6JaYHySJA5VZceXA/aSat6H8+ioqB8coPFqDH8GiQHUG+D7DOqKPJefMAgQf+swrnqr36yc8StfgUwMjBkqpUMjAKcmXxqQKeg6tHzjoXvF+5Aq9KUtS6HZCpsvkNZIopMmXLBoue7kndD3SPR2GTMroguiTGF8mmT2PonxCDdOTT6WjIBJaT6wnKGklWpSFHsaRpYXS5pv+8IerWYnDTj+fxpwK4OJrV60OTu3cUCuR8UTCXigILYEhPt0lI3FiaHRF6MxjeW4JDm7xGWC7yXQs0kYZtkKuz/gA+nnVYsMnNlQzhJrz0DWkwNaqdFu0qIZD99Rk1l2ASglqqg51PMSQpyLX7MTY1CEMzcuN3n/Hk/NnanbkMKcCELz5A2de12P1fPneR7egUfNgKyGUBUUMrO6Hw0b1wxC2xwaWjf5NWXW9SIWnIKjpKgUgwVah5ssALoQKDLqcSLovSHNVWoYua1FTu2XfG3cLhbyvSkFoMHL8zkhgmQUmHswJ+s23PvajA7fMVuuIYc4FIJBt8fdO2970pEc3U4bdsGHlNNLHAJVWG6EVwVxWRG5pFxxmsxH9dY4ZK8MuYloM24+faAny4EbCGpMpqnzqYvQRHfamUVhejMXzEyxfaKHulPDAY1V0dBR5Pi2COW9fV+GVG+87cO9slY4YjgoBCNZcNPDT8dHgQlnyOK+r8G0fb75iAKct95hk5fHPP25jdCJAg5w9mkfKuKoPNnMHVVZwJ7WUUCAUM6GlhFoA8yBgb64wuFLTKbSA5ZqGPPiXJ18sIzbhOBR4yUS539q8b8PUGlaDpRxZHDUCWHl+z8rqiLJFqmTTZ3eVNeikh4oSoCj7kjFrnWqSWpKpROkuThE6V5egDct+M3Q1ugy0ojeBB/cJZswHxO/TJdFFGZaJnu4OuiQdDbEoZru27EEQh22zqF+1alHzznvuSZ//HHEcNQIQLDmt7wKv7dxj21q6g0a5lEeVydj5rzgLv3h4O1xfKGWEgaXlVOsjUshq3cfg/DwTNh2uG6Lt1mBpHWizoRVNh5AhyZZFOJKjKbGyp3+wUz106MBZzRFUeNkjxnh+GY4qAQiGzxvOByPNwY5y4a561d7uR4Gjq2pXZ3/n6zS6kMF5OqrTaNqtdodiGlg43HFrux5cb5ZK8wI/OPtApfntUkPrbhvNS/p6Bra1GrUFMPRHUHXr73xntbl+/ZF3M8cELnzzqpNf/pqTv3LeFctPkL9X/9ri9557bk85/TFDhgwZMmTIkCFDhgwZMmTIkCFDhgwZMmTIkCFDhgwZMmTIkCFDhgwZMmTIkCFDhgwZMmTIkCFDhgwZMmTIkCFDhgwZMmTIkCFDhgwZMmTIkGEucdQtqXWsIUkShUi+v/n75zea3imIlJ2RkT+j1rDnF4rdeSNXPNmOrQ0J/LMMVelKIk3Wd9a6CvqSWis+gDguQQ2qslBn3tCgxlEcKblveGrhMYQhXLcFhC1MHdyLvq4cgqBWS8yOXX/4G7/ZnK1ChudAZgS/Anzh55/uzpvGH/iue0FUMB6o+qHnK4XTVc18dWBqlmrIcptQZLVmWZg2UWeWYZatvWTdd9mILt3uj9/FiSz6bcBPIgongaLIUs1iTPw9kv1l9XSnEI0HmonsN65D9tw0ddl9UIWpWLJ4IS8WJXoSOHpoh3Fcbyju1EE1cu7tL/V6Lfg/vf7MP/7RbPWPe2RG8CJw08YvdI8F7euaif9rrhlf2s4rhq/K/h0qgkRLlzWV9cUNLYGlR+l6tYYiS51SZRNZdVmWxZ7dx1QMQYmo0AaCVM9l/yLZ444/8n/Z/zSSVf1nDSRR1XQHSNnBK5KtdESE6f8qDUVqF8EOHCi8huz2LltsyjZustVOuuI/66WHCfJ2EhUqPvricqxGyY1Dr990/ZXKrbItzHGHzAieB265Za328PKVZ6iG9olKHL9yzCsWw3CeUtLno7e4GB16P323QcWku491emNQ+We8vEsv33SfgK3ch0KHA0sxZD1soUn8V0Ves5BXZc14WahZ9vybWQBV0zT4LMGbfYWJP7OYPz+L0GRjMFlRW/6TKMEgIXEjVXaB7FtLi+GvfKdByN7idujDS9e89Wc2CqOxhq5Cg8ihK0w2aErx/fkfVR5av379cbUKq7Rnhl+CdevWqdHl0ZWOnvvLkbg4rKur1KHcqSgpPamiyTatwmJkY3yVCmbpGkzqXx4hevJCb2T7QA02tbNBZdt88N/QsfgpGkMLqk5l5e8GPXWHUUBAvmNp9Nm0i5D/yMaZJn8Tz5/uiE1qZKa1IkGSyMAfZNtCWeXcY1SIZBOd1OSUlGJJpGEQgi6RR7VYSZ11NGQfHtYuQi1y0fTqaI+UcFLX21DQuqExqLhxDb67YTqpj3/khsve/bX0kscBMiP4T7hh/w15KOaNo07y1mprpT4/fzqMKJcqkiiXOFhxk6KwwsFl9+5013D+rdIqVE1BrxVhsKxjvGpTsQzUyJV2tDahkdyJoQGWIZ6f54pyN0MbCr2+wbIN0qm8JtvPKVRuen9RaE1N99Y0dZMGZqCo5UipSK10I80jxO9L1JC9BAO+JMJIkBH6lG6Kze9S2iXfzRpRwnpWnQCTu7tw+qK3ww3FoOUgF0m6P9tIkgs2bQod+zWfvuzaybRhjmFkRjCLG+6/IR9b7o21jsG3jdknavP1NfS2Vko5RMHkf2mstMH4j3B14dfyLo5YooHQHNJ/fiebCAIl06THjen9I3h+Ew/v/l84aXWRCm/QmBS0fQdtNaCC+jQqBTndQoGeW3bhEjIVRnFKlwLPQzFXQJ6JcI/RQUMwGHVoCPxNkmRDjIoGkTPyKe0J+F/da6LhtTEZuqhGNtokV6Ek1IwIUu+WH6G+vxtrhq9EPYjhS1LDm5RdxOLUGKZhBTvuaNUmrv7cm95Tk9s+ViFyO+7xufs/caWdVx96Mtd3hhK+Ru2NV9AATHJmJqFMIqmL5OQzG7LL9nSyzZBszqukvF6ignyXfqCS8Z3HywbudkBqQ4UT75zPadg58Ui6a4IcI8mvwg9e4qbbXrOINCcQYxN1lN/LagHz8t3kRLIrWgFDuTL6rTKNwEpfBRpNngZRMi2UjRw6lTzmWV2MGCosJtBCsWQPQif24NAwZJd+2Z1fNhiRqNWouOgvr2LCbMDnDUjUkLpKbgM6gCDOn9hlTL/yzddecvedX73tmDWE494IPv/AJy4b1e3vVHuWGXnvdShEfVRIUXgmjcIhUv8oipGSoJm/+Zks5T8aTxQ4oWdOI4IYhEQJliHWEPGz7NGVz+vYuv8hDA3xb/6kCgWiAtukOtI7JLtau3EEh4raptLK5poGjWRAMRmJJImN0ZvrYJQQTz5TH18S3cinsfn0/A4mnRomgirG3QpGnSpfdVRiG83YQVN2WWXZgez/zvKFGonya/4ALKOHkYEJuHTByi2y7DjNtNkOamGR1t6z9vw3rrnrnu/ce0xSo+PaCG64/0+vPRC3vh0uXKo1Jk9FJ5ZQ3anEVP5Q9sandxRdSOmQGAC1V0zCUJmUio7I0fJBfuUhaRQQrp9qkjB7AfMGfqfTM+/Y+zgGhxX4VHrp5lSUEI2gDWHuT/dNkiil+YGcI/1IkhtIeaLssp9yi8ouRtIMqNzk/A2+13wbjchBnYou+/RPBU1MhE1SIX7mS4zApZFF8opTf89asXxyt/qYgqGupWk0ctM9qITW8Q+JGKxUHJlwrahDae5622mvX3bbI7dtnEoregzhuDWCG+7+4z/bH9U+M92p6MBJKIVnMzGl92eTRKF4/RlqkHY5UifEc4qSy7ZmoiTi5yUPEH1Pt83nB/lOlEeULO3FYVQQozFpNDpP3rf/CQwPa+T+WkqT0nLpdXUmwxYVv8h8oFsvoYs0yKAXJhsjlWHOIFsy6zqTaBctxUctaNEQfCq3izoT61rcpgE4NAQb02Fr5m/M5gKJBzvdcl/SZtkhWDRd7o1GYObBgIHh7pP4lQGHtEvqJHYtzxYk8ZZ7YcoAFOu5vBrdfd/N922T2zyWcFwawcd++NFTpmF/pVJivtnZA8NfCT2YT0W3qCTSE081p1JSB0QbUm8vHlrn37pEASq3KLxweklwRWFFeeKno0B6XHopYS4sNUQ5Z2D/gY1YuFBFgcf5/E26My3yegM6ebyFHI1AqJYdelRhoS2kOlRcleGop6MbFZfKzxzCYyLd4MuhQjt8b7G0NiOFx2NdRomQfL8VOim1kmcLiip3ZMJkzqDR+ALWX1Jvi3mP7MQfewMoMpfwmMTPPH4TA5VeJd47KZoS5nkTvlKZePKUi84f/tqDP9w6J/sWHi7Miur4wbrvfGBZYjfuaJp+p0fltswB+HaZQpehCHyjwknfvyijJKdpkkrFliig8HuyfB46EyHEmYvHnNkAn8Yjv4vWM1pI5JCXz7/FOPoKcdrrk08K6LJKKGk55JQc+rQy+lQmu4oFk8op3aZeagAhlVX2BKbHp0JPuTV6/SZCKnmL3l0iQIN836aiSy7R5nstaqdRQN59nq/SgE2VUSY2UeDnHuYhPVoRHWJsLNtleeXuCLsPPYqckfClptFLnnin3alsLzEf2eE29gfRMbhoWXN48eBMSx47OO6MwMnniu2iXnLkzvkymXgacYlKIRRFFFh+oAIIBaAhiEeUPvRYngGk2kCaMqv8aU8K8wd58spfU6WRlySU6cMq/iVPgiW1HSjSmEJyf+YBCemWzkKKDBcqlTxPAzP4iqjMIUsSGiRG4AYheXkEjUn1pOwwTirUILWRnKBNKtTw2/T4pDzMK3xSJZ3XlGcJkjyX9Dx6rTLmmZ0Y0LqwPD+Mk81hnFVchlNy89GjFmnkTLIVB/mBGg5N7EDRFJWXIRnSIyZGwHtiRIzkThgN8vm+HGPCWXKLxxJE4scN5Clwozb5p/XI7kuHIpAMuswI1fTB00wCHDBpTfiihlAZZ5onjQYxjYRRIqKCS5coTYOfZcTnDLUJZSwPT5NuVKFUopAyfCKnReikskt3qkdeLs8IZPxPO6TnDlyIMdYTB9N+AxNuFdNuE7V2O02084bOaMHklcreJkGKmUy7rGVA7q6LsjOSCb2RMUmmwr8ZTSxGl26liOGkCyu1Qaw2hvDavtNw2dAZWKH3YHmxjzmHRYrD5FwSZtdBV6+L7dMPo9Jssr40aLk/GkHa9Sv3xvKDJAdP79eigtmdNsoxhOMqJzjvQysWUgs/0yqi4Mt+0VaOqtQPxVvOhiimSa5GxRbJCx1IowAVQMhO+ifLSJ+48l2+k1GhqdLLMVQYOUK6Q2X4RE6oFosSMyqRaiQ0qod3b8TyxRYCzUPVb6Il3jwhraEXTzR6XZYltMvkZ6FYNo3EFVpEXi8RIeBLEmmhahE/C3XRVD39LBGnQK9dlqEYTLR7tDy6GA0kZ5l06tg0tQdb2yPY2tyH/fY0E2gaVuAgYP4RM7oYnTE2bN2D+R0nMBboNJC0BdL8JxHrJk3z1YOKVd/+mkveeO62n/3LQ8dMgnxcGcGKq9fEFPp1Tg6dIbPcmIagaEyMgxWkJ3kqIT0elVcGMVOz03PkUYE8A9Co3PJNypZnfko9fmoforzyt9AHfpbvRIlaPLkdKExgY4w1Peyb+im6hkOMuBWMBY10yIQkwaE8G6DC29L7E9EwqJw2I4Xwel/eqYAhE984kkSXkUouy/pJ0hrIMAfhbvzSDSS6OJjwGtjHa+xoj2NbYz/28X3cr2KU300wt6h4zbRseQooY5Ck5wiRjVJfE5u37UG3tYh3YkBJu4p5Dd6nS2NtKdugTe8yCnYwfu/tj9+VNsIxgOPKCF5zxbmLw1zywZah5H1yFZUed0HXYiiNYSp3kcogY/eFAFDLU0Wf9fr8J+0m5AehCAGVRx6CiYEEPCZNYHmkHCsP2ALSJoc6ZtOB2gwVDnXsF1v+FQMn1zEVV1AJmrCFisRUbFEwKrLw+jYNIPX+VHiHUcKVIQxSkTQPIaVieTKDICYdClPFl4doMlCPfzN/EINxAo+0jUbl2Gm5tB/WxadxMYFODYn5CMtUxNPz/Ih5ioxQ9X0SLZ6b653C3oO70BjPo1gi86GFy/OF8cYW6PnN0GsjaI0cmjz9wsXf3XDPvmOil2jWpx0f+MjX33NtrRD8Q72sqE6OyaulY1nvWXDHz6enX0TlIVemKqdj+MXdMgKk4EedibFkDZIcSwep/CwKIhFCvpGoIAYhCaUobpomi6KSajy0+WYsOWMvtIIwej+dJPP/0Sfyex4mI0dl6LTYYNrzlJ4vL6FoNC4quHR3igEGPg3LjeCIp/Z5Do2Mep7SFoUvoTDSfZuopEnS66OTkhWZX+RkiAW5oGmmD++k3gqNSx6KSbJtw6ER8Z6YpZtKLxoj3UjsPjqLGk44hRStegDlSdtNKvZFN/3RbQ9K0xwLOK6M4ANfv+qK0NS/O1VWNDfHm7fyWDRwAtxDp1MxzmSyKD36wt916t+MMQj7F69LSp82lprmCPwkf9Mw0r50Hic9SEKj0qRZPHTiYsvGBxCVH8PC1VUqMQ2ACi7GJLQLmoY8I5E8M2iIp/Y8RgMPTZfvrRheS0PiF1DQh9CZW4gOawG6CkPIWz3wPJ7v0ehItcTOJIlNFVrqznrJEGupt9RIkuf0OYHBKBFNYffIRuyeuAdmbwX984oo5w1eI09DYBSKmCMwYig0EJoSdN1Iy9VomSotpRsW+hvKTiXfOP2b7/r3trTpsYDjywhuent3aGgbp/LxsGvR+5oGyoVOzDcvgNI8h164Gx4pkahA2jKpcotDprfn3+L1pWtUlW5DoUZiJHyX5wNpwkwvXK2OY+O2H2DByVX0LG2Qz7dIOUg3GBG02EopmMxFSNwAzZaPyWpAJR7Egp5zMVA4DUm7AM9VSV1YC4kqpC2xZOA0T+p1qpwz+YBcU2IPkYjRzlRZDDeNZPyPp6cGIpYiCbsEHxnXJFHCiG3sH/k3TBg/wgCT9SKNIZQn03Ifs/cs0zQNlimD8RhQ0OcajzMPOf/237rdlsseK0jb8HjB73zu6rLdH2+ZtpJhnxzB06goVIgThk5DOHYaDOVcNgijQaKRhlPpRGuosDJWSHptLFM8rNBg6Q1S4TNR8DwXE9VRbNn1M/QsqmL+iR48ZQJB6JCiMK7QSFTpcaIGNyoxJkcS9OTXYNm8V9G7diN0DB4rOYTwddaHOYTLV6q8ciXRf1Fe/iMExmTkkCgkyhrJswuxDFFYoVCsL02Gv0lEmDnDZzkyhVNOEjolSYLMKuPpMLUA9cZ9GNW+j95hCwZvL33uwaOlt0m6XhkweayGvkDD+1ecvfGsRcrLli5d7/LrYwYzLX2cYO0ta7U+t/QJr6z8SS2uoa6nQ8VgUvqLF6/Bvi3L0F+6OP1OlXH6/F0MQKHipA+96BZFoavtNnbtfxL7px/CwlNsdAzLGJ0KE1afXrxFPZvpvxd6NTnpwK70YsW8N6JHPwG6zCXm77YdwpMEV/rreWw0m1ukUx4pFfHGqXtPFZ7/UGslqU0NisqvMTSpCY1MjpX6kgLJJByZmyznpgP7WO+ni5Hz+Us6X0CeX6hSFo3Aqz+Og+Gt6DipyO9k2qWMnkpPAAyZ6MM8ggVc1XcCTk1KP7P6yq++6KL14gmOGfBOjz9s3rXuj3TT+vQ/PPEkHnfJ16ncHhVraOBk+OOL4U+fiL6eU6hYBqkMFYXevjo9ggMTj8Hqq2LZah1avg7br8HxbSaqwYzy0oPrOr1v08HkPgtD5cuxuPMckHmzjIDHO4weQar45CSsyYwG+0KzhF7xsyS+8tRYiaW/iZ6Z5YoSx9LNQ42XaCBartA40xUoeJRMxJdnBnxLNV7Ok5d0f9ISeZrOyzFSyFAKqriWRoaQUeggJsb/GYMXaKg0ptIuUYl4MlNNxkMZLLBDyWEx8vjdU1/p25ONV19y5afu5cnHFI5LI3hi+6VvNSL3W2bH2eqnH96LzYlDRREK5DEsmOgp9qNoDMJrU7lT3hDCTaZTXi9dkElINRWqI8pKr27SWIRW+XaA1m4VvdZl6KXy6wH5vfT6kDbJU+h0CDaVWVQxlO5YKnOIADoVP5EHYkxAqeppHpD2h4pVsHwRUiw/EOmYJlF6+YJ0Jc0N5HupCw1B6iOaPFMSP6pM1+WA2WgiCNvjGNn0fQye50FfpqE23kqTZ3mgJ4dIOizTOmU4d4di4aS4EA6Vej/419d97ca0gGMMM61ynOGWWy4sDQ4bG/s6p5ceCM/Apx8/gGpeeuBlEolPjfNIUcxUcakK9LBUqnQKpHSDUt2oTzKykwcKeUZBLyIJDFQ3Glg69D4aTg8inwqpOPTQQi6EX9Ojszx5jiCKHMgEeRbEN5Yi/f00Kv4hvUzURbGElPOLhhs0FlliRSbiyAA74e0SE9KxSyxXlFaUXjqdhDJJFj/Tu8Xv+Z2kFb5bR23kMejqbix4WQk1bQx2sy0n0DjN1EjkSbVEEhnaLQZgMuEWc1pudUeWr1xz00dv+6a037GG49IIKGflr7/w6rPXnFm4fUlXZeArmwv4YZNqZKgIqIxkEOjq6iRFqKUrQcikdaEgMipTukFFR0XjGCBgax4KZh56K4/JezuwZM01VFgTjClUXvH5SjqsWiiQdKfKMGZ+SBfPkpgg/TuKHMfypHdJqLwo5sxQBfmf/9EYaIqstzw8E3ojyqrREOUzDUOGfdOTi7JL8QGplOtOIvFHoOdb6BmMYXTVmMuMkJIxkjEXSRfoksSa5ys0As3gSwyKhYhJ5fhvidFqUUd5XyHOX/q/f+9fj7l5BE/juDQCwSXvWF1sRLV7h9YsP32iQGXMKWhE6XoNpCniScUTyxNheltxzaKg6dNkUUD+T+NI0ie5MtOA8aIjwWBuGAfuOIDaVAEdQyuZPyxFzuxKB7aJggrVkKJCFjzLWiTHTa8l3awC8fQyDEK6YjWhPDSQ1MtL3ajcUWTzd4dleCyjTSV3UeiyoOciWKxDoDbRCKbhOm0oLo+hochqGPJATla1iFTWVc0hL9bCaGMmeQSTLrxJRoWWi7KuY6i/2+4e7r6+a0C9c6H9irFjfR0itsTxC4kIl75v1Z/2LOj7s6b03xsxak6IA9Oj8Om5zY4SwpwGvTMPtWRSgWSsTsDElwomvY1Ck8j3hZ4ItaG2wsiRVFlMnM0cdMuAbhhMK2WZFOnVkecLovwW6dHMcok+aZZ4Y4FlyMR8Ny2XRfICVGIZ0iDji5h8R74sh8LE2mUOQwVWeG3p/ky7RmkvQn/4A3MGGfUpRsd6iB01adqTHuKKzfwjQW+xA2W6/Lw8BEgstFsqmq02603DMzyUOku3PnTXzrfKr1KvYx3HtRHMQnnLW4Zz1TD/4eHB4YP7RsdPa1fsj7Tqnuq5EZNhem+ThmB1MJl1qWkBOnoKWLhkGFRP7Bw/BJvKpHQXYBR0JIZPwkLSQi1Mo4pEEN1Kubo8sEofsAnhoPJKaAgZGkx6f1FWmbOgSXTRyPKprEJ+pMdHYy4h0UbOlGxAlDuQqETNlyglXblmoCBo+vDG6dEnSbL4FsngJf4vPUHSpZp2q/KaCqkP0/CUegm503k+rZL1BAp5w7WKxsu3/WzkcTnzeEBmBP8Jl1916tvGxms3NethagTiuZOI2kFFlecFSSRjbej9ZaQPKVG6AJdOhU09svTUULHp9QNDR2zFsLoK0OeVofRYiDRRvJmcQobcyfyAhHx8ZtgDjSV15zNPf2k+TFClz4dCkvE9/E6CjSiuLLylBTSWkRbcvS3mI4wEPFeuL4OPOvM6li7Ko7+bxkUe1GoFOHTIx/g0I09oQqHSS57ieC4/G8gVmAEYvB7z43K5Y4OlFC57/P4dI2mDHAfIjOCX4NQLez9nN3B9uzGjXKK1MqlGFqWSZVAsek3L9FEuaejqjJAv0Fh8Fbato+2b8OmpLSbL7YaKWs1F2yONESVnQTKZK+7UYCwuAD30ytQ8RcbrSF8+DUq6Pvlt2jUqyzXKJB+5vkFub3g67F1NRGNCjUhdaCKmIf/yeOE/NAKTdEynp0+fPtMwA39GyBKANFIz6VaVKZtMKWjMAQtm0syvS2XjF4ahf2zPpsqPeTgLO36QGcEvh778jMG/cG3vt6MwzEd0w4EjSkZFpZKK0hjk+6KwQiWE6pimjgLzB8cN4TFZNo0CWu0GIuYWiYzXp6omNCCT1GrB/AGMTYyis6+IWHeh5mk4iYpcUbpjIzj03BppjmcH9PqkPtTkUmLCc3O8vgW7UUsjhC+azbrJszeB9CClS0HSzUueED796FmimFAwMUKVNUrCR0iuNtMyvkyL2d1Y3mjgHoae4xSZETw71BNOKPVGBetd7XZwWujitdSjIenRkaYTYiPURbTHoNeWIcoyFHlmIBqpEhW+K5+jd6bBMB/w1QClYpGJrYx7FtdMRaXSl+i95TmBpul3GcVCfxSpa0Iv0UPSLbtpV7zA+V9JHA6aeukVmm6s9OI2jU+HCTPSlURr2q6r6toG1mWelii3BoE7GCdKzTKMWx3bnQpyUd00usp9hWJrQQ8m77prp/TgZphFZgQvEBdeeKE+1tg90GrGqh60Wo2GdHoKqgjzHXpvf+msvr7CXxuWdlrkysMsYHAwf6umRrcd2Bc+0W7X3xsEwYcLluVFavSNfI/1vaFu3LcnKLW33rqV1jGDlWtXmqemn7ZGt946k94KVq5cSea+FWvXIly/HgmPM/K7tyaPPso8OsOLQmYEhwmvf/0JVgWw5PNDd+2UrZP+g2fLbzv5vjPzyBkyZMiQIUOGDBkyZMiQIUOGDBkyZMiQIUOGDBkyZMiQIUOGDBkyZMiQIUOGDBkyZMiQIUOGDBkyZMiQIUOGDBkyZMiQIUOGDBkyZMiQIUOGDBkyZDhyAP4vp94f6lV3KzYAAAAASUVORK5CYII="/>
          <p:cNvSpPr>
            <a:spLocks noChangeAspect="1" noChangeArrowheads="1"/>
          </p:cNvSpPr>
          <p:nvPr/>
        </p:nvSpPr>
        <p:spPr bwMode="auto">
          <a:xfrm>
            <a:off x="2190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8440" name="AutoShape 8" descr="data:image/png;base64,%20iVBORw0KGgoAAAANSUhEUgAAAMEAAACRCAYAAAENy+z9AAAAAXNSR0IArs4c6QAAAARnQU1BAACxjwv8YQUAAAAJcEhZcwAADsMAAA7DAcdvqGQAAD2qSURBVHhe7b0HvGVleS7+rL7b2aefOWfmTAcGhmGGLlEEQVEBidHroIgFJRJLQky8MeVqJmM0GhOSeOO1BG9iQy9gYhQCaFREadKnz8D0cvrZfa9e7vOuc8j//hLpzpz5z6wH9ux99l7rW9/63va83/oKMrwQKLPvzwufuuvvfxwOnnlR288pw0bB14PHTvnguVfvnv35GfG8LnL1Q99ITi1djVPKMe7zPwNFNTBgdKDF38L6e/GplblnLUedfX9G/MXPP/rYoLoWUeBhXyuBHYZYpndihTYALQjRqDyO63+0J5k9/JfiOS8ytfjEM+IoQczPrTDBSXof7mvvwfeqj2LMq0Ab/AUivXvm4GfAc15ksh3CixXUPKDphHjI3oOJ+jSq9QYmpqcxOvEkHE+q8Mx4Tpm89ifXJAuS/wlVSbDHuB65qXdj+uAgkkSFz/vbt/cvsHD1GDZe86NnLOs57+QNegFbgmtw3+ib4P7it3Fwm4bq6C7UD2xF+9BmlPqegDUdzR79y/Gcd3LFtavm3Xvf3rHyW5eh6QYIDAWGHSJpOPDubqBfN7Bvx9SzlvOcFxEMnVj+jmJr/63tR8h3qsiX8mhOtxGHUa0y2n52qWfIkOE4wPNyJU/ji0/82NsXFY0uxpFyfX/rgxdcXJ796RnxvC7wqS1R0m/E2KJ9Gl1mCYaiw2Hs82FAPXQ5/vK8Rc9YznO69T/eaCc1BqY2I2CXWsQeexLn5pbgDH0+WlEVvjF/9shfjme9wA33/17etTWYasgQG2MwmYf5egf+deoB3FF/DMuVLjiM7b/9vf+xdPaU/4JnvcBTk/VDdhzDDVU0GWJ3R7uxpbYf+xuT8Ost/Hz/Y9hb/yz89sSu2VP+C55VBtf+n6v2Jf3/sKhgqrjjnr/BwnO2wxz7c9TrHmmPAsf1YM/779j5zn9/xnKeU8ir/uXSJIojxBvOwWDn5Rir1aFFHhI2Wau2DcqJ38X+jz7y4i9w+bvOSX4RjSGclwPygEZhRy0fVqzB/14dg8NGuO2hcWP28P+C57yAoGteKRlaMAg3qSGXMxlOA8R+gnKv9e7tjx76+uxhGTJkyJDh+bnV54t1j3ziDU8k+m1d5uuYxezBafMnoENir4ERv4JWEgBJjIRX9YVBBG3Mn07wmXP+/CXV41dyE29/+LvJcvP1SBjuSwyrlhbzBYxaX0A1bqGk5DGv0IVTjH50m50Yzg/hnqnN2MAb63ffjcmaAn/vlz73t2uv//BskS8IL/kmrtnyB0mPsx4Rb6BDTWDqIE/jS1URmf+Iql5HTrNQCZroUnLpBduRjwrIWuIA/siJ6C2+i1G5hs9f3P+i6vOcXO/Z8Ds3X7M1Z52MKGR9yDuCWIUdKLCjBAVFwYDVDTVSUPebaAU2dtgj2O9MIUcl+9Dgxbgkfwr0nj3IKTEi3ugHv3P97bNFvyC8JEm8+1tXhV3n/prmjrwXCdVIY2kqlcpLVGx6/HYsePlPESYRWk4LUxUXo7tNnNx3KZb2LcbYxG5sqn4Ta1bMx0F7Gr3lhViytzb9tffd3Ddb/PPGS7qJa2+8tmfvQHM6H/wu5pVPwdiBpxCf+k+YmJpE+6kzcVr3WoxV2/DiBL7vI0k03mQIP0l44Yh3rGD6qZthrHkYfWYBj33gJy+qPi/pJgTf/Ok7kvU79yGKIviBjyBQ4d5zOoZXXwHVbyMMQr5i6htvQqHeMRNo+FuRX7EJ3vQEEkNFp2vh/PlD5/zj79/5yGyxLwgv+SYEl7xjdXHDg/taOrOMD7zLxJ4DBXz3xxVoZ/Ui7PKh0cXGVDFNUeHfPg6dXD5vqYipf81WhMWn9q3c8rN922aLe8H4ldzEf8batdD2V07+vBs6f9yFfa177qEOZciQIUOGDBkyZDiiOCxEb926deqKtec1R6NCbio2lTBUFVOzkj61FCT1cZj+5A8Gqje96corb332p7fPA7/SG/idLX8e7mucoA12rEK5fDuWWb3QFQOVyMFo0IDCTC7kJcnKEUka4bo4cYd72R/9+mfvnC3iBeNXcgN/v+9LX6+0rn4nEhNdmoazBhJ8Y9M96FzyMH9VoDNfSOIQJb3EdDREwO8UxcIBr4n5rQ8hnP7G6z978XU/mCntheEldQII/u7nn/zWZOOad0ahhZAK4UUhNk4CJ88/G516EbXQhslkZ5HWg1d1rsBVA6/AW/vP5rEOyqqFONYRG79x12xxLxgv+QYeL66+yvEBm6mlksRp6zpxjJJV4Hcu82Yfo94U8+YIbuhiR/0AHpneBTvxECgeVSlh5lbAR//xw7fNFvmC8JJuYP2PP/KNPryKlYyZUlJV+F1A5Q4TQI8kxdQxZPWgVy/DNhTcW9uG+1tP4lF7F2pBk/l0G715PU3l/BNf8Ya00BeIl3QDO3OtdyQR9ZkGaaj8hxVXqC78Bif3K+hjxecpHZgKmxhzq9jljGPMb6AdeRjWupDnDeoJb4RlRe6qmUJfIF7SDTg8O47pB6gGMoBGBueI+hSUBDnekBM4GAlq0DUdB9rjiGgjFo+7tPs0XNa9GpET4IHKNyk1FUFYnC31heEleaEr7vvNZIn2twgSHaaqsNKJ9ArBoigq1SdhL7gJduig4blQeZMqTPRqOd5vDNsPqGJy4waKjY/TJsbxnctXveD6vCQJSF9RRCONWWs/iNCiMftuhHobGO++EZWWDa/twm7a2LptHHs3DKB56FLEI5fj4Z+EODgxgonaJDYF12Ii+NRsqS8ML0kCr73r7cmK4p+gHS6iLvMLSqFl26j0fgqOXcHe7cDK8sfQrGu8UWo67SVhq8c0GpdeK68BU70fgRbGtBUTP3/3HUdWAu+atxw7ws/AswNWLsTDu/8eu4yPYOrQPgyNrMdS76OoTlIC7RpafPlOne9VtJstxE4DrcY4nIaHpOnijxac86zj9J4JL0kCmza/Zvya7eaAki/AZ8Dy2j5KuQ50j34CttOmgQMtvgeMByotWKKxGiUI1AiGotF4P492dx2dpoVz0P/Vr//B998zW/Tzxku6gff+5YqOJ8pDjZoewWOQojWjuzyAeNe1jL5UEzdEEvlpHyqVhwYr/acN5Jduw2TrQcQ05O58D05Syrj9z5552N+z4SXdgODyq9e4W7YfsqZNBSe+aQV2V8agBAZ0nS1MHdckyLHeOm8wIYuLHQda04T/00mYeRXFYhF7t46+6Hq85BsQLD6jO3GmEyxdaOH9b+nAJ/+pgVEac+6iPnmcBkWiMl1t8xdj6LQVxB5VSVVhuzTkHg0TuxpzewMrV/aXxhtBs5wrotChYWqyjUR3MLigD9OVJkyddCF2EfkGAxYptRfAKJSqUXVi8fQ0mrPFHD14+aUr3r927UpzzcsXvG/2qwwZMmTIkCFDhgwZMmTIkCFDhgxHNX4l/VxziUSeFBH/8Oij2kA+umBnLdxU3ry5etJ1JyUXKRfJw6yjHke9EG64/9NrvVzw7XZeR02NFE1PVJmDl9fz8CMfrhLCgolQk+HrSdo76yTSuZ8gSHyWkCCn6FDDBIpuwEg0GL6b5AMl7nKSz2Ov/eSfvO2GL8xcbW5w1Alh3YPrVk4axn2T0cu6VnSeBz3OI2TDyiyNTj1OFzd4dORr6Fx6ECFbXCY3mJGKXKEALwjT4QOqofBdJjrE8BWF1sKPvFN50mKoBahKHk7souJMIpxciUXl1Umw9+dn/92vv/+x2WocURw1Qvjslr/+/q7wFVcs0k5HCA2WqvHbGBpbUBpPp6aXtZDarmGPPYKk8xYYuoUpGR2DCF16CQodk66Y8jgb89CJXstMH/nqtISEwmhENsbCNmrylEm10HADDIfXoe4qiP0WNGeD9+kLX5mbqdGRw5wL4etP/NXAzs7ceNR8F5Qkh1DmT7ExFTaaTk3PydgM1rKkKVBpDRFVOmeFGFe/BEszMOpP0iWJsDRai4UzS4vgxxEWaD0o5nLUeoqBQjTlWHsKh7wWtkeTsKOYhqKht3kV2lE3rSVGZDvoSh6P153/Kp3XfFEPVF8M5lQId9+9Tv92sR6Y5u+ikAwhDujT2WixjMRgzXQ1Tgc4iEDSdwpH5X/lPDASfxEtxaHVuGjGPvXdQIdmMT4YKPJV4meTgonZljJxJkhC1BSPllOHx/JVWoeGHNq7TsSyoStQbcdQ6MJCCslofin4uzeuN2eredghNj9n6Lh2lactWKaarZcjjjR5Dp2OLTCpG+J+DP4lVsGwysZO0ilXMg9pQZEfot38LUGBbqjEuCCT4Vr08/XARke+A+PeNEbjNqbpfsbjFiaCGiqBzGwK04FPecWCG7mw8ioGzDNQc2hpFJmMLYqMLu2Ui/Svbfjeo7W0oocZcs9zgt+9+dq3Tim+rikFCsCkAGgFbGAqPGtF/WWwjencZ8bqRYgoIFNcC6t8Uo+YREKtpyB5Qug7aPNVddqpMHY2D2IyaGLCq6Iqmh86PE/DQq0LZxeW4PLOM/E7i1+LgcSCqk/hF5tuR1GNSAAobFpIFA4iX+59TVrRI4A5E0KohV/xaYeVFluX/pg6mFJMn5oYyrgRfk1+QwEo/E6FT2lEZD5xEmDrFP036ec+dwobmvswnbRQ85vpb+M2Nd5pouU5iFiYjEvxPZ+XiFGhq9lTHcU9k5vw2c23YE9rCvV2BcVlj2L7vgfgyPQ5Ulk3NqD4YzfO1PTwY85iwnW3vDM6NF9TT5x3HuKpq+BE4nSoE/T/4hPyfAv4En+pUziRxIq0ujE2PfVJLFhjo0WWI+f4oUfKyQbkbzk1l7qUnFhRorBh3XRcjZiSRNqcpkExNOR5nM7jVdWA5/toM2Yc2LoUpwxejf2Nb2FV8iS+8b6bREnltMOKORPC+771Tu9QH8ye+UvQVf8wNb6QjmHT6U6UdAaqNJpMuqUA+LfGBOz+h/4NJ170KF1PlW4rRoGcn74Gmw9OwgxWYmn/62C4C2A7lEKco5sTQYjoRFQzoxc1XYOWJnY29uy6GfHiBzCvq4iGZ5MQ8DceXaD1rbDNd970vn/+5kxtDy/mTAgf/Nrba7t7o86IidWS8mUIG5fROeoMxmwEXUUxn6DpAPc+9mP0nvkEYusQ2vY0tMDAwd0GTut/D3LBCjQbNmoMsJEXMTFjKOcdqUJvJTsTq1JpH2IF/BxTmBLpZZhoFPow4gCOtwGtwVsoHJ+UWCfttfBragd+r7jKWnXlekm5DzvmTAiC7dvfmPz+RgVT1M7FC0/Cxts64fomOhZVMe/0KtzmNGzXJodnwGyGKNbegnmF89BoMdlKPDoTBlHmBFHk0yCo/YwJMiVaBiBrTPZixZcYz/gzE2DY9EzcRA60MSkzOARz8V2YaO1nQqgy+VPQy2z6Y6te9e+/fvGfvna2mocdcyqEb9x86bZTV4Unv3cD3QO1VIKiLHso80MS+nNxStJwVruEee2PoxWwJdmAQl2dKEDCYO1L46eDQD02uAyI4zvPYmRlbNBYDgUl4qKJ8FsyqQqqEz/FogtcHJraS+1X+ZtGAWi0QAX9ahGlVrl4+/rb7ZlaHn7MqRAI5bKPnv3U2FJreYtMxtMCBmM2MgOn35TEiW7EC6jRChYtWAZvW4DJeplJVTcTMHp6j+LImakwoEdQDQojaEAvJejo4+9FF+34EJwaLcRvwQ8CGJEBzWCiRovpHk8w3xjAwSfHoVttLJ6fH7jrOzsnZ+t2xDDXQkhx3luG84Uo/3ujB1qfCgLmvlqObqmFgpXDeEV4PoXTE6N4aj+Usg6X1mCGEsD5PemTQW8Ti1sSl5IGYGo2/X5A2eS1AloPjkCZjtCV97BisYaB/g7c/UCbgmQZmsECQnR25qOdj4xJHnfEcVQI4WksWdPbtGtRyXMC5Oge8jmyIjaQTlpp6WXU7TbqrThNvHw2tdqpYunrOunTpdOOMZQuJy+BvljG5u+OodVuw5JlZWhJ5bKJcrETUxNN5PImmiwr8MXKon8vDWlXjz3ROuIW8DSOKiE8jZ4TespduvXqlu39ne+7D1DHUSyUruwdKiulHLPkjjz27qswyCbonN+RJE7zN8vFrrsqjeASu+mMTLb8B/tLXW9KLPdALlGWMGh/3/Qi1/NCdceO6aNvsHSGDBkyZMiQIUOGDBkyZMiQIUOGDBkyZMiQIUOGDBkyZMiQIUOGDBkyEEflgK4Xii8/8mWjO/cKJWk0tJpphsCj+K2zfyuY/fmoxv8vBJAk61RFWR9//F/+8v0D8xZcUcj1vNY2imgnmtpM0mmyShzKsFA1nWsgs/fzai4yEcZG4CGyp6AH9niQND9UMtsPXnvBtXM2hPE/46gWwLq71+U689bt9WJ0cdNQYs+INZkrAFVFUc2hHtlItCSdDC7zk4JoZvuEII7gxQE/RzD5Q14xZPA8j1NkHC+sIIyKjbit76n9Txfx33zm6i9W0wvOAY5aAXxswycfPKAp54zVy2pX7mSUrWHEcROI78O8Xh+L8n1w/AA5TSbOyoryIWqxjUboI0hk0XXwpcBLZO6xAtmlMFbNdBS2HwXpXIainWBoIvE+9upPHvHZ+E/jqBPAx+77+J3bjL7XLii9Re1VBiCbJsjcs35DhaEqqCcOJozPwUWAJIrRp3ekU2NlbpLsSiCO3+evIRtZ9uVoyyQP/hIlcbphp0y7Bd/HnBFEbQXz9LfBbDwx8emXvWWQjSGGdERx1Ajg5v035B9zMeWHby7Mw3x4bDZZlyJHd2OpCRZaHjqLBjZOJ9gR/A3y5QR5TU9n33SoMp/YSKfNOn4rXR7B0nIwVY2CCGHL9CZFT4WiUVyholJEMZ7aYWH14DtljiyC5j2H/urCNwzPVueIYc7mIP+/WHf/DT33eqVGzruu0BXPZ1Blo1MZDfpwhS5DVlafDFXsq8p8sQTV8RBFJQ/fp89XZbJfBJUaDjawFesoaR1YrPdgkdmPk/PDOLewDKdZQ1igd9ECxBpkErmCQlygS5KdCnQkxnkLPv6Dr541W6UjhjkXwD/t+adc1IfxTu+tehxbCH1qJ11LM5C1+memrrbpr92A2iyMR7S8KTMkZW4yfTsDb0s2bo0oNAbjMpt2IRnSAqsLSwt9WFYaxFmdJ/K1DOf1LkGJZ8k2NrHMwtFc5HQdsu4R1Dxc8+SHZqt1xDDnApga37VppHGmrkT5dPsVaXAqdvpZEKQTt2WdIQoilgl78rlITdaQN0WP6feVEJWwyaZX0UkK2mOVaTmyrEICP3Qx7Uxh2p3GoWaF57P8xIcTOVANh45OgR3K7EwKU5mv/tUdf/vDmSsfGcypAD71o+vnjXTmThiwzkqXP5Cdijxqu2i5zJiU+cFsHzY4LSGt6sx0cN/TGCOcdFqrrNYlMy+bYRstsiDF1NH22ik9nWrXGWxr2N2awO7mJPa0K6hGLV7L46uFQg8DNMsP001TaF1KEVVj3mvWrl17xBZKmVMBOIbx93FhIRSZqRfG6fJmCf0/W1ymiqWcRFZioUwoFOH4M7Pji3GOPt+gW6IGk1rKYlK9Zjm1jprXxAFq+7bGAey3p/ka59+T2O1NYJ8/iUrUpFV5qaCNgiy/Q9HSUhS6N0oNtnaCMvyGvvNnanj4MZcCUCZNb63X7ks13eUXMs01IYEX/q5TCOKbSWDSCXpiFUIlxQnpkY4uJmKyUJSsRTSPwbVEByQbksn2V1MB3U7SxGhcx2jSwBhfU8whamx8l9ovLk0N7VSYXtyGQcuTOsRkXF7cC7Wj/BszVTz8mDMBfPwn11/c4NVju5NMhMmUBNVEtmBJ2DDRfyxVINmrzLqXxaLEKMQnlTSD1DNHQVkoMx7IhO063Y9NdyS7YckOcNOko5IpNwM/3ay/4dvwKE3x+blEZ07RSUtoYfvBTTOTwcUAWLqZ5FFJtGvTSx0BzJkAvCD+G9mZXQk66XZmVrYUIbDNU/cjwVIqJxPq/YTOhy0k3QxCN0VIBQqgrOpMxErI0W2J5svudhHpUSNx0WKQrfhNMiiX/l4WDIxpJSpKpJ4LrW7060zfWHbN3YFOU4I9hcwLyxzlvu7lM7I+ApgzAVRDd1VAP5wzyefZsOJcBNJrE0tQjMlMqPmyj6EsayMi6mDj5wy6KVJUiQiSZNXsSqrhKoUiE8L9hC/+56TrFrGsmLkBuX8f84Yl+gDWFBfhdf1rcHZpWRrA5y1l7GEuwStRAcTS+KnY9eJ2vHsRmBMBXPflNxQ8I1YTanDMwCdtzyQAgWgq/5CXuANpdJ9VFM2Wvh1TV1GmS3LJcEIea5PPVzQeRd9tGhYKwoBCDy4zW1nPLgxFn1Vai4lBowuXzF+NM3uWYKQ5gacqB2eW01Sm8eiOR9Icg7JmnGFcCCwF69YdkbaZEwFYhf4lwt3p6Rn0ZtxKm1ouPj8RZ8zvJR+QZSTEAkRCkg84TA6k+zm0QowFNYw6FboeWYmrhSrpZtVhkA1IMan9MoNeSrIpjHq7iadao/jmkz/Ft3bejdtGHsGW9j7YdhsNtwq388F0jaOY/k4WH6mT1n7m5Mpnpa6HG3MigPJA0fFp6uLr5eVFWspMwGDqsb2lT2fG/YhVJHBpArYPjNkxnqxTbKUq9tpjaJHJVN0mximIabuJustATAGEDLwt30XgBulLekCbdgMjbZ7XmqIFTKHhtOjaArotF/mO/Xj4iTt4XpCu/NII9mCy2d45W93DijkRgL2n/hbx2bHweLIT2fpYlW4G0XjpfqDqe/xS1hFVqPliBW3GhTqlM0bXkV9kY5p83xZmw8Z22dhOSL8vy+IwmCohaSy1WRKxyVYVT00cxEitgpH6OKpMxkIKRMwrZoPHLoVVr6Bjxf3Y+NQDPOcQzPggas3KwtnqHlYcsYzv/8VZV63pqOaTd8RmDoXoJDKc+XRHMxyfrjtFTGYj2jGzMiMFwmQtDh1sq90IpThNtiR9QzOdcDGF5noe2u0AU5N0N09VMTU6AMM+HXn/LPr/C9CbnA2zeSIO7QI2bd8KR6lBZxosW+1Oh6SszhjMvqdglDYimJ5Gd2K8+dHbNx/2tYdmb/fI4gNffftF433aT9qdFhaba2EEL6cGz/wmjS7dA9LpIJxUei4lInuOja2jX8TQ6nEEnsOAbKTB9cD0FA4dUrGk83Xoy50Lv60j8nVSTwZ4uhjJbuUmFbq8RGNQVhiWdYk+E/j5jnU4dXU+DcZCVYUBFci+Bn09uOua78qqmxKADivmRAAfvGVt6WBOb7YKCk5d8Br4o/8tXSsoXQCW7sicXRLZkfSX7mLD9ofQu/wBxOU9iD3aChurXuHRrTOwpOsKuI08bDeEL0KktUjfkUJmJEIUZi9iVchlJbBLPJEyZfXfbsPGluR/oKPLQEKXJc/W8jzvLKX7xhvfdfN1aWUPM+YkBsA3ejX688jzMTL1MN3LJEK2nvjtHBtKFmktmwralQp+9sQXMXDOnWhbO9JNeetVH2NbT8YJWI+F8ZWoHAKmqzU02w4cV/ZHZyCl24qDGBFjjKxNF0p+INsyM39QJa6ItjsuWRPQOsBAbDNgBy6Fw/yCAlrbu/zlszU97JgTAXzhHd/a965VZ367wyblq0/CK91FmsnGY6PJ0qGVRhu3/vir8Of/byw450mMTx9C2Pawb7uL+e7v42V970BjkklYvUllpuDImKT3VGWMSCiEQJY4IyVN6Kp8MiPPbcC1PbqxBiJ+jgMGfsWlX6tjaLAr3XVWd2kBdEU9bVpQO/7ebFUPO+bEBQke3f6mPxzFms98YvMTQEFDV+Ns7N/WTbYzglMuUOHl9qLdZAOTqYB+e3q7hlPnrUPUkkTJBdO4NGfwY/JTWo50ZyeyE24osUMWFpf4IUuEywN40lxqPu0idW2kVnRREfY+9iX0XWJTWG7q9oq6jotz8/Fm45T8Re9ZL/2Dhx1zJoAHn3z9cE+sHnjvEzpamoPYMJDLmWkmKlrr+2wuUssOs4TKPgcrSp9EYDPTZUNb9N8xG1RiRED3EvMlTCmgAEwKRWKA9GGLgFS6G+F6EswVERpv2VR87H7wK1hyFdCcrPHa/I4H5XWSgriAO//gB0esXeYmBhAb7tYrsVrDAiZHsn9z3HQxPVFBfaKK9nQLDv2ySnfQorYnO1disuoyeZJjSRntOmrtBjPZafr9BllRA4lNWkkqGnstJAH/9qt81RkD6JaYHySJA5VZceXA/aSat6H8+ioqB8coPFqDH8GiQHUG+D7DOqKPJefMAgQf+swrnqr36yc8StfgUwMjBkqpUMjAKcmXxqQKeg6tHzjoXvF+5Aq9KUtS6HZCpsvkNZIopMmXLBoue7kndD3SPR2GTMroguiTGF8mmT2PonxCDdOTT6WjIBJaT6wnKGklWpSFHsaRpYXS5pv+8IerWYnDTj+fxpwK4OJrV60OTu3cUCuR8UTCXigILYEhPt0lI3FiaHRF6MxjeW4JDm7xGWC7yXQs0kYZtkKuz/gA+nnVYsMnNlQzhJrz0DWkwNaqdFu0qIZD99Rk1l2ASglqqg51PMSQpyLX7MTY1CEMzcuN3n/Hk/NnanbkMKcCELz5A2de12P1fPneR7egUfNgKyGUBUUMrO6Hw0b1wxC2xwaWjf5NWXW9SIWnIKjpKgUgwVah5ssALoQKDLqcSLovSHNVWoYua1FTu2XfG3cLhbyvSkFoMHL8zkhgmQUmHswJ+s23PvajA7fMVuuIYc4FIJBt8fdO2970pEc3U4bdsGHlNNLHAJVWG6EVwVxWRG5pFxxmsxH9dY4ZK8MuYloM24+faAny4EbCGpMpqnzqYvQRHfamUVhejMXzEyxfaKHulPDAY1V0dBR5Pi2COW9fV+GVG+87cO9slY4YjgoBCNZcNPDT8dHgQlnyOK+r8G0fb75iAKct95hk5fHPP25jdCJAg5w9mkfKuKoPNnMHVVZwJ7WUUCAUM6GlhFoA8yBgb64wuFLTKbSA5ZqGPPiXJ18sIzbhOBR4yUS539q8b8PUGlaDpRxZHDUCWHl+z8rqiLJFqmTTZ3eVNeikh4oSoCj7kjFrnWqSWpKpROkuThE6V5egDct+M3Q1ugy0ojeBB/cJZswHxO/TJdFFGZaJnu4OuiQdDbEoZru27EEQh22zqF+1alHzznvuSZ//HHEcNQIQLDmt7wKv7dxj21q6g0a5lEeVydj5rzgLv3h4O1xfKGWEgaXlVOsjUshq3cfg/DwTNh2uG6Lt1mBpHWizoRVNh5AhyZZFOJKjKbGyp3+wUz106MBZzRFUeNkjxnh+GY4qAQiGzxvOByPNwY5y4a561d7uR4Gjq2pXZ3/n6zS6kMF5OqrTaNqtdodiGlg43HFrux5cb5ZK8wI/OPtApfntUkPrbhvNS/p6Bra1GrUFMPRHUHXr73xntbl+/ZF3M8cELnzzqpNf/pqTv3LeFctPkL9X/9ri9557bk85/TFDhgwZMmTIkCFDhgwZMmTIkCFDhgwZMmTIkCFDhgwZMmTIkCFDhgwZMmTIkCFDhgwZMmTIkCFDhgwZMmTIkCFDhgwZMmTIkCFDhgwZMmTIkGEucdQtqXWsIUkShUi+v/n75zea3imIlJ2RkT+j1rDnF4rdeSNXPNmOrQ0J/LMMVelKIk3Wd9a6CvqSWis+gDguQQ2qslBn3tCgxlEcKblveGrhMYQhXLcFhC1MHdyLvq4cgqBWS8yOXX/4G7/ZnK1ChudAZgS/Anzh55/uzpvGH/iue0FUMB6o+qHnK4XTVc18dWBqlmrIcptQZLVmWZg2UWeWYZatvWTdd9mILt3uj9/FiSz6bcBPIgongaLIUs1iTPw9kv1l9XSnEI0HmonsN65D9tw0ddl9UIWpWLJ4IS8WJXoSOHpoh3Fcbyju1EE1cu7tL/V6Lfg/vf7MP/7RbPWPe2RG8CJw08YvdI8F7euaif9rrhlf2s4rhq/K/h0qgkRLlzWV9cUNLYGlR+l6tYYiS51SZRNZdVmWxZ7dx1QMQYmo0AaCVM9l/yLZ444/8n/Z/zSSVf1nDSRR1XQHSNnBK5KtdESE6f8qDUVqF8EOHCi8huz2LltsyjZustVOuuI/66WHCfJ2EhUqPvricqxGyY1Dr990/ZXKrbItzHGHzAieB265Za328PKVZ6iG9olKHL9yzCsWw3CeUtLno7e4GB16P323QcWku491emNQ+We8vEsv33SfgK3ch0KHA0sxZD1soUn8V0Ves5BXZc14WahZ9vybWQBV0zT4LMGbfYWJP7OYPz+L0GRjMFlRW/6TKMEgIXEjVXaB7FtLi+GvfKdByN7idujDS9e89Wc2CqOxhq5Cg8ihK0w2aErx/fkfVR5av379cbUKq7Rnhl+CdevWqdHl0ZWOnvvLkbg4rKur1KHcqSgpPamiyTatwmJkY3yVCmbpGkzqXx4hevJCb2T7QA02tbNBZdt88N/QsfgpGkMLqk5l5e8GPXWHUUBAvmNp9Nm0i5D/yMaZJn8Tz5/uiE1qZKa1IkGSyMAfZNtCWeXcY1SIZBOd1OSUlGJJpGEQgi6RR7VYSZ11NGQfHtYuQi1y0fTqaI+UcFLX21DQuqExqLhxDb67YTqpj3/khsve/bX0kscBMiP4T7hh/w15KOaNo07y1mprpT4/fzqMKJcqkiiXOFhxk6KwwsFl9+5013D+rdIqVE1BrxVhsKxjvGpTsQzUyJV2tDahkdyJoQGWIZ6f54pyN0MbCr2+wbIN0qm8JtvPKVRuen9RaE1N99Y0dZMGZqCo5UipSK10I80jxO9L1JC9BAO+JMJIkBH6lG6Kze9S2iXfzRpRwnpWnQCTu7tw+qK3ww3FoOUgF0m6P9tIkgs2bQod+zWfvuzaybRhjmFkRjCLG+6/IR9b7o21jsG3jdknavP1NfS2Vko5RMHkf2mstMH4j3B14dfyLo5YooHQHNJ/fiebCAIl06THjen9I3h+Ew/v/l84aXWRCm/QmBS0fQdtNaCC+jQqBTndQoGeW3bhEjIVRnFKlwLPQzFXQJ6JcI/RQUMwGHVoCPxNkmRDjIoGkTPyKe0J+F/da6LhtTEZuqhGNtokV6Ek1IwIUu+WH6G+vxtrhq9EPYjhS1LDm5RdxOLUGKZhBTvuaNUmrv7cm95Tk9s+ViFyO+7xufs/caWdVx96Mtd3hhK+Ru2NV9AATHJmJqFMIqmL5OQzG7LL9nSyzZBszqukvF6ignyXfqCS8Z3HywbudkBqQ4UT75zPadg58Ui6a4IcI8mvwg9e4qbbXrOINCcQYxN1lN/LagHz8t3kRLIrWgFDuTL6rTKNwEpfBRpNngZRMi2UjRw6lTzmWV2MGCosJtBCsWQPQif24NAwZJd+2Z1fNhiRqNWouOgvr2LCbMDnDUjUkLpKbgM6gCDOn9hlTL/yzddecvedX73tmDWE494IPv/AJy4b1e3vVHuWGXnvdShEfVRIUXgmjcIhUv8oipGSoJm/+Zks5T8aTxQ4oWdOI4IYhEQJliHWEPGz7NGVz+vYuv8hDA3xb/6kCgWiAtukOtI7JLtau3EEh4raptLK5poGjWRAMRmJJImN0ZvrYJQQTz5TH18S3cinsfn0/A4mnRomgirG3QpGnSpfdVRiG83YQVN2WWXZgez/zvKFGonya/4ALKOHkYEJuHTByi2y7DjNtNkOamGR1t6z9vw3rrnrnu/ce0xSo+PaCG64/0+vPRC3vh0uXKo1Jk9FJ5ZQ3anEVP5Q9sandxRdSOmQGAC1V0zCUJmUio7I0fJBfuUhaRQQrp9qkjB7AfMGfqfTM+/Y+zgGhxX4VHrp5lSUEI2gDWHuT/dNkiil+YGcI/1IkhtIeaLssp9yi8ouRtIMqNzk/A2+13wbjchBnYou+/RPBU1MhE1SIX7mS4zApZFF8opTf89asXxyt/qYgqGupWk0ctM9qITW8Q+JGKxUHJlwrahDae5622mvX3bbI7dtnEoregzhuDWCG+7+4z/bH9U+M92p6MBJKIVnMzGl92eTRKF4/RlqkHY5UifEc4qSy7ZmoiTi5yUPEH1Pt83nB/lOlEeULO3FYVQQozFpNDpP3rf/CQwPa+T+WkqT0nLpdXUmwxYVv8h8oFsvoYs0yKAXJhsjlWHOIFsy6zqTaBctxUctaNEQfCq3izoT61rcpgE4NAQb02Fr5m/M5gKJBzvdcl/SZtkhWDRd7o1GYObBgIHh7pP4lQGHtEvqJHYtzxYk8ZZ7YcoAFOu5vBrdfd/N922T2zyWcFwawcd++NFTpmF/pVJivtnZA8NfCT2YT0W3qCTSE081p1JSB0QbUm8vHlrn37pEASq3KLxweklwRWFFeeKno0B6XHopYS4sNUQ5Z2D/gY1YuFBFgcf5/E26My3yegM6ebyFHI1AqJYdelRhoS2kOlRcleGop6MbFZfKzxzCYyLd4MuhQjt8b7G0NiOFx2NdRomQfL8VOim1kmcLiip3ZMJkzqDR+ALWX1Jvi3mP7MQfewMoMpfwmMTPPH4TA5VeJd47KZoS5nkTvlKZePKUi84f/tqDP9w6J/sWHi7Miur4wbrvfGBZYjfuaJp+p0fltswB+HaZQpehCHyjwknfvyijJKdpkkrFliig8HuyfB46EyHEmYvHnNkAn8Yjv4vWM1pI5JCXz7/FOPoKcdrrk08K6LJKKGk55JQc+rQy+lQmu4oFk8op3aZeagAhlVX2BKbHp0JPuTV6/SZCKnmL3l0iQIN836aiSy7R5nstaqdRQN59nq/SgE2VUSY2UeDnHuYhPVoRHWJsLNtleeXuCLsPPYqckfClptFLnnin3alsLzEf2eE29gfRMbhoWXN48eBMSx47OO6MwMnniu2iXnLkzvkymXgacYlKIRRFFFh+oAIIBaAhiEeUPvRYngGk2kCaMqv8aU8K8wd58spfU6WRlySU6cMq/iVPgiW1HSjSmEJyf+YBCemWzkKKDBcqlTxPAzP4iqjMIUsSGiRG4AYheXkEjUn1pOwwTirUILWRnKBNKtTw2/T4pDzMK3xSJZ3XlGcJkjyX9Dx6rTLmmZ0Y0LqwPD+Mk81hnFVchlNy89GjFmnkTLIVB/mBGg5N7EDRFJWXIRnSIyZGwHtiRIzkThgN8vm+HGPCWXKLxxJE4scN5Clwozb5p/XI7kuHIpAMuswI1fTB00wCHDBpTfiihlAZZ5onjQYxjYRRIqKCS5coTYOfZcTnDLUJZSwPT5NuVKFUopAyfCKnReikskt3qkdeLs8IZPxPO6TnDlyIMdYTB9N+AxNuFdNuE7V2O02084bOaMHklcreJkGKmUy7rGVA7q6LsjOSCb2RMUmmwr8ZTSxGl26liOGkCyu1Qaw2hvDavtNw2dAZWKH3YHmxjzmHRYrD5FwSZtdBV6+L7dMPo9Jssr40aLk/GkHa9Sv3xvKDJAdP79eigtmdNsoxhOMqJzjvQysWUgs/0yqi4Mt+0VaOqtQPxVvOhiimSa5GxRbJCx1IowAVQMhO+ifLSJ+48l2+k1GhqdLLMVQYOUK6Q2X4RE6oFosSMyqRaiQ0qod3b8TyxRYCzUPVb6Il3jwhraEXTzR6XZYltMvkZ6FYNo3EFVpEXi8RIeBLEmmhahE/C3XRVD39LBGnQK9dlqEYTLR7tDy6GA0kZ5l06tg0tQdb2yPY2tyH/fY0E2gaVuAgYP4RM7oYnTE2bN2D+R0nMBboNJC0BdL8JxHrJk3z1YOKVd/+mkveeO62n/3LQ8dMgnxcGcGKq9fEFPp1Tg6dIbPcmIagaEyMgxWkJ3kqIT0elVcGMVOz03PkUYE8A9Co3PJNypZnfko9fmoforzyt9AHfpbvRIlaPLkdKExgY4w1Peyb+im6hkOMuBWMBY10yIQkwaE8G6DC29L7E9EwqJw2I4Xwel/eqYAhE984kkSXkUouy/pJ0hrIMAfhbvzSDSS6OJjwGtjHa+xoj2NbYz/28X3cr2KU300wt6h4zbRseQooY5Ck5wiRjVJfE5u37UG3tYh3YkBJu4p5Dd6nS2NtKdugTe8yCnYwfu/tj9+VNsIxgOPKCF5zxbmLw1zywZah5H1yFZUed0HXYiiNYSp3kcogY/eFAFDLU0Wf9fr8J+0m5AehCAGVRx6CiYEEPCZNYHmkHCsP2ALSJoc6ZtOB2gwVDnXsF1v+FQMn1zEVV1AJmrCFisRUbFEwKrLw+jYNIPX+VHiHUcKVIQxSkTQPIaVieTKDICYdClPFl4doMlCPfzN/EINxAo+0jUbl2Gm5tB/WxadxMYFODYn5CMtUxNPz/Ih5ioxQ9X0SLZ6b653C3oO70BjPo1gi86GFy/OF8cYW6PnN0GsjaI0cmjz9wsXf3XDPvmOil2jWpx0f+MjX33NtrRD8Q72sqE6OyaulY1nvWXDHz6enX0TlIVemKqdj+MXdMgKk4EedibFkDZIcSwep/CwKIhFCvpGoIAYhCaUobpomi6KSajy0+WYsOWMvtIIwej+dJPP/0Sfyex4mI0dl6LTYYNrzlJ4vL6FoNC4quHR3igEGPg3LjeCIp/Z5Do2Mep7SFoUvoTDSfZuopEnS66OTkhWZX+RkiAW5oGmmD++k3gqNSx6KSbJtw6ER8Z6YpZtKLxoj3UjsPjqLGk44hRStegDlSdtNKvZFN/3RbQ9K0xwLOK6M4ANfv+qK0NS/O1VWNDfHm7fyWDRwAtxDp1MxzmSyKD36wt916t+MMQj7F69LSp82lprmCPwkf9Mw0r50Hic9SEKj0qRZPHTiYsvGBxCVH8PC1VUqMQ2ACi7GJLQLmoY8I5E8M2iIp/Y8RgMPTZfvrRheS0PiF1DQh9CZW4gOawG6CkPIWz3wPJ7v0ehItcTOJIlNFVrqznrJEGupt9RIkuf0OYHBKBFNYffIRuyeuAdmbwX984oo5w1eI09DYBSKmCMwYig0EJoSdN1Iy9VomSotpRsW+hvKTiXfOP2b7/r3trTpsYDjywhuent3aGgbp/LxsGvR+5oGyoVOzDcvgNI8h164Gx4pkahA2jKpcotDprfn3+L1pWtUlW5DoUZiJHyX5wNpwkwvXK2OY+O2H2DByVX0LG2Qz7dIOUg3GBG02EopmMxFSNwAzZaPyWpAJR7Egp5zMVA4DUm7AM9VSV1YC4kqpC2xZOA0T+p1qpwz+YBcU2IPkYjRzlRZDDeNZPyPp6cGIpYiCbsEHxnXJFHCiG3sH/k3TBg/wgCT9SKNIZQn03Ifs/cs0zQNlimD8RhQ0OcajzMPOf/237rdlsseK0jb8HjB73zu6rLdH2+ZtpJhnxzB06goVIgThk5DOHYaDOVcNgijQaKRhlPpRGuosDJWSHptLFM8rNBg6Q1S4TNR8DwXE9VRbNn1M/QsqmL+iR48ZQJB6JCiMK7QSFTpcaIGNyoxJkcS9OTXYNm8V9G7diN0DB4rOYTwddaHOYTLV6q8ciXRf1Fe/iMExmTkkCgkyhrJswuxDFFYoVCsL02Gv0lEmDnDZzkyhVNOEjolSYLMKuPpMLUA9cZ9GNW+j95hCwZvL33uwaOlt0m6XhkweayGvkDD+1ecvfGsRcrLli5d7/LrYwYzLX2cYO0ta7U+t/QJr6z8SS2uoa6nQ8VgUvqLF6/Bvi3L0F+6OP1OlXH6/F0MQKHipA+96BZFoavtNnbtfxL7px/CwlNsdAzLGJ0KE1afXrxFPZvpvxd6NTnpwK70YsW8N6JHPwG6zCXm77YdwpMEV/rreWw0m1ukUx4pFfHGqXtPFZ7/UGslqU0NisqvMTSpCY1MjpX6kgLJJByZmyznpgP7WO+ni5Hz+Us6X0CeX6hSFo3Aqz+Og+Gt6DipyO9k2qWMnkpPAAyZ6MM8ggVc1XcCTk1KP7P6yq++6KL14gmOGfBOjz9s3rXuj3TT+vQ/PPEkHnfJ16ncHhVraOBk+OOL4U+fiL6eU6hYBqkMFYXevjo9ggMTj8Hqq2LZah1avg7br8HxbSaqwYzy0oPrOr1v08HkPgtD5cuxuPMckHmzjIDHO4weQar45CSsyYwG+0KzhF7xsyS+8tRYiaW/iZ6Z5YoSx9LNQ42XaCBartA40xUoeJRMxJdnBnxLNV7Ok5d0f9ISeZrOyzFSyFAKqriWRoaQUeggJsb/GYMXaKg0ptIuUYl4MlNNxkMZLLBDyWEx8vjdU1/p25ONV19y5afu5cnHFI5LI3hi+6VvNSL3W2bH2eqnH96LzYlDRREK5DEsmOgp9qNoDMJrU7lT3hDCTaZTXi9dkElINRWqI8pKr27SWIRW+XaA1m4VvdZl6KXy6wH5vfT6kDbJU+h0CDaVWVQxlO5YKnOIADoVP5EHYkxAqeppHpD2h4pVsHwRUiw/EOmYJlF6+YJ0Jc0N5HupCw1B6iOaPFMSP6pM1+WA2WgiCNvjGNn0fQye50FfpqE23kqTZ3mgJ4dIOizTOmU4d4di4aS4EA6Vej/419d97ca0gGMMM61ynOGWWy4sDQ4bG/s6p5ceCM/Apx8/gGpeeuBlEolPjfNIUcxUcakK9LBUqnQKpHSDUt2oTzKykwcKeUZBLyIJDFQ3Glg69D4aTg8inwqpOPTQQi6EX9Ojszx5jiCKHMgEeRbEN5Yi/f00Kv4hvUzURbGElPOLhhs0FlliRSbiyAA74e0SE9KxSyxXlFaUXjqdhDJJFj/Tu8Xv+Z2kFb5bR23kMejqbix4WQk1bQx2sy0n0DjN1EjkSbVEEhnaLQZgMuEWc1pudUeWr1xz00dv+6a037GG49IIKGflr7/w6rPXnFm4fUlXZeArmwv4YZNqZKgIqIxkEOjq6iRFqKUrQcikdaEgMipTukFFR0XjGCBgax4KZh56K4/JezuwZM01VFgTjClUXvH5SjqsWiiQdKfKMGZ+SBfPkpgg/TuKHMfypHdJqLwo5sxQBfmf/9EYaIqstzw8E3ojyqrREOUzDUOGfdOTi7JL8QGplOtOIvFHoOdb6BmMYXTVmMuMkJIxkjEXSRfoksSa5ys0As3gSwyKhYhJ5fhvidFqUUd5XyHOX/q/f+9fj7l5BE/juDQCwSXvWF1sRLV7h9YsP32iQGXMKWhE6XoNpCniScUTyxNheltxzaKg6dNkUUD+T+NI0ie5MtOA8aIjwWBuGAfuOIDaVAEdQyuZPyxFzuxKB7aJggrVkKJCFjzLWiTHTa8l3awC8fQyDEK6YjWhPDSQ1MtL3ajcUWTzd4dleCyjTSV3UeiyoOciWKxDoDbRCKbhOm0oLo+hochqGPJATla1iFTWVc0hL9bCaGMmeQSTLrxJRoWWi7KuY6i/2+4e7r6+a0C9c6H9irFjfR0itsTxC4kIl75v1Z/2LOj7s6b03xsxak6IA9Oj8Om5zY4SwpwGvTMPtWRSgWSsTsDElwomvY1Ck8j3hZ4ItaG2wsiRVFlMnM0cdMuAbhhMK2WZFOnVkecLovwW6dHMcok+aZZ4Y4FlyMR8Ny2XRfICVGIZ0iDji5h8R74sh8LE2mUOQwVWeG3p/ky7RmkvQn/4A3MGGfUpRsd6iB01adqTHuKKzfwjQW+xA2W6/Lw8BEgstFsqmq02603DMzyUOku3PnTXzrfKr1KvYx3HtRHMQnnLW4Zz1TD/4eHB4YP7RsdPa1fsj7Tqnuq5EZNhem+ThmB1MJl1qWkBOnoKWLhkGFRP7Bw/BJvKpHQXYBR0JIZPwkLSQi1Mo4pEEN1Kubo8sEofsAnhoPJKaAgZGkx6f1FWmbOgSXTRyPKprEJ+pMdHYy4h0UbOlGxAlDuQqETNlyglXblmoCBo+vDG6dEnSbL4FsngJf4vPUHSpZp2q/KaCqkP0/CUegm503k+rZL1BAp5w7WKxsu3/WzkcTnzeEBmBP8Jl1916tvGxms3NethagTiuZOI2kFFlecFSSRjbej9ZaQPKVG6AJdOhU09svTUULHp9QNDR2zFsLoK0OeVofRYiDRRvJmcQobcyfyAhHx8ZtgDjSV15zNPf2k+TFClz4dCkvE9/E6CjSiuLLylBTSWkRbcvS3mI4wEPFeuL4OPOvM6li7Ko7+bxkUe1GoFOHTIx/g0I09oQqHSS57ieC4/G8gVmAEYvB7z43K5Y4OlFC57/P4dI2mDHAfIjOCX4NQLez9nN3B9uzGjXKK1MqlGFqWSZVAsek3L9FEuaejqjJAv0Fh8Fbato+2b8OmpLSbL7YaKWs1F2yONESVnQTKZK+7UYCwuAD30ytQ8RcbrSF8+DUq6Pvlt2jUqyzXKJB+5vkFub3g67F1NRGNCjUhdaCKmIf/yeOE/NAKTdEynp0+fPtMwA39GyBKANFIz6VaVKZtMKWjMAQtm0syvS2XjF4ahf2zPpsqPeTgLO36QGcEvh778jMG/cG3vt6MwzEd0w4EjSkZFpZKK0hjk+6KwQiWE6pimjgLzB8cN4TFZNo0CWu0GIuYWiYzXp6omNCCT1GrB/AGMTYyis6+IWHeh5mk4iYpcUbpjIzj03BppjmcH9PqkPtTkUmLCc3O8vgW7UUsjhC+azbrJszeB9CClS0HSzUueED796FmimFAwMUKVNUrCR0iuNtMyvkyL2d1Y3mjgHoae4xSZETw71BNOKPVGBetd7XZwWujitdSjIenRkaYTYiPURbTHoNeWIcoyFHlmIBqpEhW+K5+jd6bBMB/w1QClYpGJrYx7FtdMRaXSl+i95TmBpul3GcVCfxSpa0Iv0UPSLbtpV7zA+V9JHA6aeukVmm6s9OI2jU+HCTPSlURr2q6r6toG1mWelii3BoE7GCdKzTKMWx3bnQpyUd00usp9hWJrQQ8m77prp/TgZphFZgQvEBdeeKE+1tg90GrGqh60Wo2GdHoKqgjzHXpvf+msvr7CXxuWdlrkysMsYHAwf6umRrcd2Bc+0W7X3xsEwYcLluVFavSNfI/1vaFu3LcnKLW33rqV1jGDlWtXmqemn7ZGt946k94KVq5cSea+FWvXIly/HgmPM/K7tyaPPso8OsOLQmYEhwmvf/0JVgWw5PNDd+2UrZP+g2fLbzv5vjPzyBkyZMiQIUOGDBkyZMiQIUOGDBkyZMiQIUOGDBkyZMiQIUOGDBkyZMiQIUOGDBkyZMiQIUOGDBkyZMiQIUOGDBkyZMiQIUOGDBkyZMiQIUOGDBkyZDhyAP4vp94f6lV3KzYAAAAASUVORK5CYII="/>
          <p:cNvSpPr>
            <a:spLocks noChangeAspect="1" noChangeArrowheads="1"/>
          </p:cNvSpPr>
          <p:nvPr/>
        </p:nvSpPr>
        <p:spPr bwMode="auto">
          <a:xfrm>
            <a:off x="2190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8442" name="AutoShape 10" descr="data:image/png;base64,%20iVBORw0KGgoAAAANSUhEUgAAAMEAAACRCAYAAAENy+z9AAAAAXNSR0IArs4c6QAAAARnQU1BAACxjwv8YQUAAAAJcEhZcwAADsMAAA7DAcdvqGQAAD2qSURBVHhe7b0HvGVleS7+rL7b2aefOWfmTAcGhmGGLlEEQVEBidHroIgFJRJLQky8MeVqJmM0GhOSeOO1BG9iQy9gYhQCaFREadKnz8D0cvrZfa9e7vOuc8j//hLpzpz5z6wH9ux99l7rW9/63va83/oKMrwQKLPvzwufuuvvfxwOnnlR288pw0bB14PHTvnguVfvnv35GfG8LnL1Q99ITi1djVPKMe7zPwNFNTBgdKDF38L6e/GplblnLUedfX9G/MXPP/rYoLoWUeBhXyuBHYZYpndihTYALQjRqDyO63+0J5k9/JfiOS8ytfjEM+IoQczPrTDBSXof7mvvwfeqj2LMq0Ab/AUivXvm4GfAc15ksh3CixXUPKDphHjI3oOJ+jSq9QYmpqcxOvEkHE+q8Mx4Tpm89ifXJAuS/wlVSbDHuB65qXdj+uAgkkSFz/vbt/cvsHD1GDZe86NnLOs57+QNegFbgmtw3+ib4P7it3Fwm4bq6C7UD2xF+9BmlPqegDUdzR79y/Gcd3LFtavm3Xvf3rHyW5eh6QYIDAWGHSJpOPDubqBfN7Bvx9SzlvOcFxEMnVj+jmJr/63tR8h3qsiX8mhOtxGHUa0y2n52qWfIkOE4wPNyJU/ji0/82NsXFY0uxpFyfX/rgxdcXJ796RnxvC7wqS1R0m/E2KJ9Gl1mCYaiw2Hs82FAPXQ5/vK8Rc9YznO69T/eaCc1BqY2I2CXWsQeexLn5pbgDH0+WlEVvjF/9shfjme9wA33/17etTWYasgQG2MwmYf5egf+deoB3FF/DMuVLjiM7b/9vf+xdPaU/4JnvcBTk/VDdhzDDVU0GWJ3R7uxpbYf+xuT8Ost/Hz/Y9hb/yz89sSu2VP+C55VBtf+n6v2Jf3/sKhgqrjjnr/BwnO2wxz7c9TrHmmPAsf1YM/779j5zn9/xnKeU8ir/uXSJIojxBvOwWDn5Rir1aFFHhI2Wau2DcqJ38X+jz7y4i9w+bvOSX4RjSGclwPygEZhRy0fVqzB/14dg8NGuO2hcWP28P+C57yAoGteKRlaMAg3qSGXMxlOA8R+gnKv9e7tjx76+uxhGTJkyJDh+bnV54t1j3ziDU8k+m1d5uuYxezBafMnoENir4ERv4JWEgBJjIRX9YVBBG3Mn07wmXP+/CXV41dyE29/+LvJcvP1SBjuSwyrlhbzBYxaX0A1bqGk5DGv0IVTjH50m50Yzg/hnqnN2MAb63ffjcmaAn/vlz73t2uv//BskS8IL/kmrtnyB0mPsx4Rb6BDTWDqIE/jS1URmf+Iql5HTrNQCZroUnLpBduRjwrIWuIA/siJ6C2+i1G5hs9f3P+i6vOcXO/Z8Ds3X7M1Z52MKGR9yDuCWIUdKLCjBAVFwYDVDTVSUPebaAU2dtgj2O9MIUcl+9Dgxbgkfwr0nj3IKTEi3ugHv3P97bNFvyC8JEm8+1tXhV3n/prmjrwXCdVIY2kqlcpLVGx6/HYsePlPESYRWk4LUxUXo7tNnNx3KZb2LcbYxG5sqn4Ta1bMx0F7Gr3lhViytzb9tffd3Ddb/PPGS7qJa2+8tmfvQHM6H/wu5pVPwdiBpxCf+k+YmJpE+6kzcVr3WoxV2/DiBL7vI0k03mQIP0l44Yh3rGD6qZthrHkYfWYBj33gJy+qPi/pJgTf/Ok7kvU79yGKIviBjyBQ4d5zOoZXXwHVbyMMQr5i6htvQqHeMRNo+FuRX7EJ3vQEEkNFp2vh/PlD5/zj79/5yGyxLwgv+SYEl7xjdXHDg/taOrOMD7zLxJ4DBXz3xxVoZ/Ui7PKh0cXGVDFNUeHfPg6dXD5vqYipf81WhMWn9q3c8rN922aLe8H4ldzEf8batdD2V07+vBs6f9yFfa177qEOZciQIUOGDBkyZDiiOCxEb926deqKtec1R6NCbio2lTBUFVOzkj61FCT1cZj+5A8Gqje96corb332p7fPA7/SG/idLX8e7mucoA12rEK5fDuWWb3QFQOVyMFo0IDCTC7kJcnKEUka4bo4cYd72R/9+mfvnC3iBeNXcgN/v+9LX6+0rn4nEhNdmoazBhJ8Y9M96FzyMH9VoDNfSOIQJb3EdDREwO8UxcIBr4n5rQ8hnP7G6z978XU/mCntheEldQII/u7nn/zWZOOad0ahhZAK4UUhNk4CJ88/G516EbXQhslkZ5HWg1d1rsBVA6/AW/vP5rEOyqqFONYRG79x12xxLxgv+QYeL66+yvEBm6mlksRp6zpxjJJV4Hcu82Yfo94U8+YIbuhiR/0AHpneBTvxECgeVSlh5lbAR//xw7fNFvmC8JJuYP2PP/KNPryKlYyZUlJV+F1A5Q4TQI8kxdQxZPWgVy/DNhTcW9uG+1tP4lF7F2pBk/l0G715PU3l/BNf8Ya00BeIl3QDO3OtdyQR9ZkGaaj8hxVXqC78Bif3K+hjxecpHZgKmxhzq9jljGPMb6AdeRjWupDnDeoJb4RlRe6qmUJfIF7SDTg8O47pB6gGMoBGBueI+hSUBDnekBM4GAlq0DUdB9rjiGgjFo+7tPs0XNa9GpET4IHKNyk1FUFYnC31heEleaEr7vvNZIn2twgSHaaqsNKJ9ArBoigq1SdhL7gJduig4blQeZMqTPRqOd5vDNsPqGJy4waKjY/TJsbxnctXveD6vCQJSF9RRCONWWs/iNCiMftuhHobGO++EZWWDa/twm7a2LptHHs3DKB56FLEI5fj4Z+EODgxgonaJDYF12Ii+NRsqS8ML0kCr73r7cmK4p+gHS6iLvMLSqFl26j0fgqOXcHe7cDK8sfQrGu8UWo67SVhq8c0GpdeK68BU70fgRbGtBUTP3/3HUdWAu+atxw7ws/AswNWLsTDu/8eu4yPYOrQPgyNrMdS76OoTlIC7RpafPlOne9VtJstxE4DrcY4nIaHpOnijxac86zj9J4JL0kCmza/Zvya7eaAki/AZ8Dy2j5KuQ50j34CttOmgQMtvgeMByotWKKxGiUI1AiGotF4P492dx2dpoVz0P/Vr//B998zW/Tzxku6gff+5YqOJ8pDjZoewWOQojWjuzyAeNe1jL5UEzdEEvlpHyqVhwYr/acN5Jduw2TrQcQ05O58D05Syrj9z5552N+z4SXdgODyq9e4W7YfsqZNBSe+aQV2V8agBAZ0nS1MHdckyLHeOm8wIYuLHQda04T/00mYeRXFYhF7t46+6Hq85BsQLD6jO3GmEyxdaOH9b+nAJ/+pgVEac+6iPnmcBkWiMl1t8xdj6LQVxB5VSVVhuzTkHg0TuxpzewMrV/aXxhtBs5wrotChYWqyjUR3MLigD9OVJkyddCF2EfkGAxYptRfAKJSqUXVi8fQ0mrPFHD14+aUr3r927UpzzcsXvG/2qwwZMmTIkCFDhgwZMmTIkCFDhgxHNX4l/VxziUSeFBH/8Oij2kA+umBnLdxU3ry5etJ1JyUXKRfJw6yjHke9EG64/9NrvVzw7XZeR02NFE1PVJmDl9fz8CMfrhLCgolQk+HrSdo76yTSuZ8gSHyWkCCn6FDDBIpuwEg0GL6b5AMl7nKSz2Ov/eSfvO2GL8xcbW5w1Alh3YPrVk4axn2T0cu6VnSeBz3OI2TDyiyNTj1OFzd4dORr6Fx6ECFbXCY3mJGKXKEALwjT4QOqofBdJjrE8BWF1sKPvFN50mKoBahKHk7souJMIpxciUXl1Umw9+dn/92vv/+x2WocURw1Qvjslr/+/q7wFVcs0k5HCA2WqvHbGBpbUBpPp6aXtZDarmGPPYKk8xYYuoUpGR2DCF16CQodk66Y8jgb89CJXstMH/nqtISEwmhENsbCNmrylEm10HADDIfXoe4qiP0WNGeD9+kLX5mbqdGRw5wL4etP/NXAzs7ceNR8F5Qkh1DmT7ExFTaaTk3PydgM1rKkKVBpDRFVOmeFGFe/BEszMOpP0iWJsDRai4UzS4vgxxEWaD0o5nLUeoqBQjTlWHsKh7wWtkeTsKOYhqKht3kV2lE3rSVGZDvoSh6P153/Kp3XfFEPVF8M5lQId9+9Tv92sR6Y5u+ikAwhDujT2WixjMRgzXQ1Tgc4iEDSdwpH5X/lPDASfxEtxaHVuGjGPvXdQIdmMT4YKPJV4meTgonZljJxJkhC1BSPllOHx/JVWoeGHNq7TsSyoStQbcdQ6MJCCslofin4uzeuN2eredghNj9n6Lh2lactWKaarZcjjjR5Dp2OLTCpG+J+DP4lVsGwysZO0ilXMg9pQZEfot38LUGBbqjEuCCT4Vr08/XARke+A+PeNEbjNqbpfsbjFiaCGiqBzGwK04FPecWCG7mw8ioGzDNQc2hpFJmMLYqMLu2Ui/Svbfjeo7W0oocZcs9zgt+9+dq3Tim+rikFCsCkAGgFbGAqPGtF/WWwjencZ8bqRYgoIFNcC6t8Uo+YREKtpyB5Qug7aPNVddqpMHY2D2IyaGLCq6Iqmh86PE/DQq0LZxeW4PLOM/E7i1+LgcSCqk/hF5tuR1GNSAAobFpIFA4iX+59TVrRI4A5E0KohV/xaYeVFluX/pg6mFJMn5oYyrgRfk1+QwEo/E6FT2lEZD5xEmDrFP036ec+dwobmvswnbRQ85vpb+M2Nd5pouU5iFiYjEvxPZ+XiFGhq9lTHcU9k5vw2c23YE9rCvV2BcVlj2L7vgfgyPQ5Ulk3NqD4YzfO1PTwY85iwnW3vDM6NF9TT5x3HuKpq+BE4nSoE/T/4hPyfAv4En+pUziRxIq0ujE2PfVJLFhjo0WWI+f4oUfKyQbkbzk1l7qUnFhRorBh3XRcjZiSRNqcpkExNOR5nM7jVdWA5/toM2Yc2LoUpwxejf2Nb2FV8iS+8b6bREnltMOKORPC+771Tu9QH8ye+UvQVf8wNb6QjmHT6U6UdAaqNJpMuqUA+LfGBOz+h/4NJ170KF1PlW4rRoGcn74Gmw9OwgxWYmn/62C4C2A7lEKco5sTQYjoRFQzoxc1XYOWJnY29uy6GfHiBzCvq4iGZ5MQ8DceXaD1rbDNd970vn/+5kxtDy/mTAgf/Nrba7t7o86IidWS8mUIG5fROeoMxmwEXUUxn6DpAPc+9mP0nvkEYusQ2vY0tMDAwd0GTut/D3LBCjQbNmoMsJEXMTFjKOcdqUJvJTsTq1JpH2IF/BxTmBLpZZhoFPow4gCOtwGtwVsoHJ+UWCfttfBragd+r7jKWnXlekm5DzvmTAiC7dvfmPz+RgVT1M7FC0/Cxts64fomOhZVMe/0KtzmNGzXJodnwGyGKNbegnmF89BoMdlKPDoTBlHmBFHk0yCo/YwJMiVaBiBrTPZixZcYz/gzE2DY9EzcRA60MSkzOARz8V2YaO1nQqgy+VPQy2z6Y6te9e+/fvGfvna2mocdcyqEb9x86bZTV4Unv3cD3QO1VIKiLHso80MS+nNxStJwVruEee2PoxWwJdmAQl2dKEDCYO1L46eDQD02uAyI4zvPYmRlbNBYDgUl4qKJ8FsyqQqqEz/FogtcHJraS+1X+ZtGAWi0QAX9ahGlVrl4+/rb7ZlaHn7MqRAI5bKPnv3U2FJreYtMxtMCBmM2MgOn35TEiW7EC6jRChYtWAZvW4DJeplJVTcTMHp6j+LImakwoEdQDQojaEAvJejo4+9FF+34EJwaLcRvwQ8CGJEBzWCiRovpHk8w3xjAwSfHoVttLJ6fH7jrOzsnZ+t2xDDXQkhx3luG84Uo/3ujB1qfCgLmvlqObqmFgpXDeEV4PoXTE6N4aj+Usg6X1mCGEsD5PemTQW8Ti1sSl5IGYGo2/X5A2eS1AloPjkCZjtCV97BisYaB/g7c/UCbgmQZmsECQnR25qOdj4xJHnfEcVQI4WksWdPbtGtRyXMC5Oge8jmyIjaQTlpp6WXU7TbqrThNvHw2tdqpYunrOunTpdOOMZQuJy+BvljG5u+OodVuw5JlZWhJ5bKJcrETUxNN5PImmiwr8MXKon8vDWlXjz3ROuIW8DSOKiE8jZ4TespduvXqlu39ne+7D1DHUSyUruwdKiulHLPkjjz27qswyCbonN+RJE7zN8vFrrsqjeASu+mMTLb8B/tLXW9KLPdALlGWMGh/3/Qi1/NCdceO6aNvsHSGDBkyZMiQIUOGDBkyZMiQIUOGDBkyZMiQIUOGDBkyZMiQIUOGDBkyEEflgK4Xii8/8mWjO/cKJWk0tJpphsCj+K2zfyuY/fmoxv8vBJAk61RFWR9//F/+8v0D8xZcUcj1vNY2imgnmtpM0mmyShzKsFA1nWsgs/fzai4yEcZG4CGyp6AH9niQND9UMtsPXnvBtXM2hPE/46gWwLq71+U689bt9WJ0cdNQYs+INZkrAFVFUc2hHtlItCSdDC7zk4JoZvuEII7gxQE/RzD5Q14xZPA8j1NkHC+sIIyKjbit76n9Txfx33zm6i9W0wvOAY5aAXxswycfPKAp54zVy2pX7mSUrWHEcROI78O8Xh+L8n1w/AA5TSbOyoryIWqxjUboI0hk0XXwpcBLZO6xAtmlMFbNdBS2HwXpXIainWBoIvE+9upPHvHZ+E/jqBPAx+77+J3bjL7XLii9Re1VBiCbJsjcs35DhaEqqCcOJozPwUWAJIrRp3ekU2NlbpLsSiCO3+evIRtZ9uVoyyQP/hIlcbphp0y7Bd/HnBFEbQXz9LfBbDwx8emXvWWQjSGGdERx1Ajg5v035B9zMeWHby7Mw3x4bDZZlyJHd2OpCRZaHjqLBjZOJ9gR/A3y5QR5TU9n33SoMp/YSKfNOn4rXR7B0nIwVY2CCGHL9CZFT4WiUVyholJEMZ7aYWH14DtljiyC5j2H/urCNwzPVueIYc7mIP+/WHf/DT33eqVGzruu0BXPZ1Blo1MZDfpwhS5DVlafDFXsq8p8sQTV8RBFJQ/fp89XZbJfBJUaDjawFesoaR1YrPdgkdmPk/PDOLewDKdZQ1igd9ECxBpkErmCQlygS5KdCnQkxnkLPv6Dr541W6UjhjkXwD/t+adc1IfxTu+tehxbCH1qJ11LM5C1+memrrbpr92A2iyMR7S8KTMkZW4yfTsDb0s2bo0oNAbjMpt2IRnSAqsLSwt9WFYaxFmdJ/K1DOf1LkGJZ8k2NrHMwtFc5HQdsu4R1Dxc8+SHZqt1xDDnApga37VppHGmrkT5dPsVaXAqdvpZEKQTt2WdIQoilgl78rlITdaQN0WP6feVEJWwyaZX0UkK2mOVaTmyrEICP3Qx7Uxh2p3GoWaF57P8xIcTOVANh45OgR3K7EwKU5mv/tUdf/vDmSsfGcypAD71o+vnjXTmThiwzkqXP5Cdijxqu2i5zJiU+cFsHzY4LSGt6sx0cN/TGCOcdFqrrNYlMy+bYRstsiDF1NH22ik9nWrXGWxr2N2awO7mJPa0K6hGLV7L46uFQg8DNMsP001TaF1KEVVj3mvWrl17xBZKmVMBOIbx93FhIRSZqRfG6fJmCf0/W1ymiqWcRFZioUwoFOH4M7Pji3GOPt+gW6IGk1rKYlK9Zjm1jprXxAFq+7bGAey3p/ka59+T2O1NYJ8/iUrUpFV5qaCNgiy/Q9HSUhS6N0oNtnaCMvyGvvNnanj4MZcCUCZNb63X7ks13eUXMs01IYEX/q5TCOKbSWDSCXpiFUIlxQnpkY4uJmKyUJSsRTSPwbVEByQbksn2V1MB3U7SxGhcx2jSwBhfU8whamx8l9ovLk0N7VSYXtyGQcuTOsRkXF7cC7Wj/BszVTz8mDMBfPwn11/c4NVju5NMhMmUBNVEtmBJ2DDRfyxVINmrzLqXxaLEKMQnlTSD1DNHQVkoMx7IhO063Y9NdyS7YckOcNOko5IpNwM/3ay/4dvwKE3x+blEZ07RSUtoYfvBTTOTwcUAWLqZ5FFJtGvTSx0BzJkAvCD+G9mZXQk66XZmVrYUIbDNU/cjwVIqJxPq/YTOhy0k3QxCN0VIBQqgrOpMxErI0W2J5svudhHpUSNx0WKQrfhNMiiX/l4WDIxpJSpKpJ4LrW7060zfWHbN3YFOU4I9hcwLyxzlvu7lM7I+ApgzAVRDd1VAP5wzyefZsOJcBNJrE0tQjMlMqPmyj6EsayMi6mDj5wy6KVJUiQiSZNXsSqrhKoUiE8L9hC/+56TrFrGsmLkBuX8f84Yl+gDWFBfhdf1rcHZpWRrA5y1l7GEuwStRAcTS+KnY9eJ2vHsRmBMBXPflNxQ8I1YTanDMwCdtzyQAgWgq/5CXuANpdJ9VFM2Wvh1TV1GmS3LJcEIea5PPVzQeRd9tGhYKwoBCDy4zW1nPLgxFn1Vai4lBowuXzF+NM3uWYKQ5gacqB2eW01Sm8eiOR9Icg7JmnGFcCCwF69YdkbaZEwFYhf4lwt3p6Rn0ZtxKm1ouPj8RZ8zvJR+QZSTEAkRCkg84TA6k+zm0QowFNYw6FboeWYmrhSrpZtVhkA1IMan9MoNeSrIpjHq7iadao/jmkz/Ft3bejdtGHsGW9j7YdhsNtwq388F0jaOY/k4WH6mT1n7m5Mpnpa6HG3MigPJA0fFp6uLr5eVFWspMwGDqsb2lT2fG/YhVJHBpArYPjNkxnqxTbKUq9tpjaJHJVN0mximIabuJustATAGEDLwt30XgBulLekCbdgMjbZ7XmqIFTKHhtOjaArotF/mO/Xj4iTt4XpCu/NII9mCy2d45W93DijkRgL2n/hbx2bHweLIT2fpYlW4G0XjpfqDqe/xS1hFVqPliBW3GhTqlM0bXkV9kY5p83xZmw8Z22dhOSL8vy+IwmCohaSy1WRKxyVYVT00cxEitgpH6OKpMxkIKRMwrZoPHLoVVr6Bjxf3Y+NQDPOcQzPggas3KwtnqHlYcsYzv/8VZV63pqOaTd8RmDoXoJDKc+XRHMxyfrjtFTGYj2jGzMiMFwmQtDh1sq90IpThNtiR9QzOdcDGF5noe2u0AU5N0N09VMTU6AMM+HXn/LPr/C9CbnA2zeSIO7QI2bd8KR6lBZxosW+1Oh6SszhjMvqdglDYimJ5Gd2K8+dHbNx/2tYdmb/fI4gNffftF433aT9qdFhaba2EEL6cGz/wmjS7dA9LpIJxUei4lInuOja2jX8TQ6nEEnsOAbKTB9cD0FA4dUrGk83Xoy50Lv60j8nVSTwZ4uhjJbuUmFbq8RGNQVhiWdYk+E/j5jnU4dXU+DcZCVYUBFci+Bn09uOua78qqmxKADivmRAAfvGVt6WBOb7YKCk5d8Br4o/8tXSsoXQCW7sicXRLZkfSX7mLD9ofQu/wBxOU9iD3aChurXuHRrTOwpOsKuI08bDeEL0KktUjfkUJmJEIUZi9iVchlJbBLPJEyZfXfbsPGluR/oKPLQEKXJc/W8jzvLKX7xhvfdfN1aWUPM+YkBsA3ejX688jzMTL1MN3LJEK2nvjtHBtKFmktmwralQp+9sQXMXDOnWhbO9JNeetVH2NbT8YJWI+F8ZWoHAKmqzU02w4cV/ZHZyCl24qDGBFjjKxNF0p+INsyM39QJa6ItjsuWRPQOsBAbDNgBy6Fw/yCAlrbu/zlszU97JgTAXzhHd/a965VZ367wyblq0/CK91FmsnGY6PJ0qGVRhu3/vir8Of/byw450mMTx9C2Pawb7uL+e7v42V970BjkklYvUllpuDImKT3VGWMSCiEQJY4IyVN6Kp8MiPPbcC1PbqxBiJ+jgMGfsWlX6tjaLAr3XVWd2kBdEU9bVpQO/7ebFUPO+bEBQke3f6mPxzFms98YvMTQEFDV+Ns7N/WTbYzglMuUOHl9qLdZAOTqYB+e3q7hlPnrUPUkkTJBdO4NGfwY/JTWo50ZyeyE24osUMWFpf4IUuEywN40lxqPu0idW2kVnRREfY+9iX0XWJTWG7q9oq6jotz8/Fm45T8Re9ZL/2Dhx1zJoAHn3z9cE+sHnjvEzpamoPYMJDLmWkmKlrr+2wuUssOs4TKPgcrSp9EYDPTZUNb9N8xG1RiRED3EvMlTCmgAEwKRWKA9GGLgFS6G+F6EswVERpv2VR87H7wK1hyFdCcrPHa/I4H5XWSgriAO//gB0esXeYmBhAb7tYrsVrDAiZHsn9z3HQxPVFBfaKK9nQLDv2ySnfQorYnO1disuoyeZJjSRntOmrtBjPZafr9BllRA4lNWkkqGnstJAH/9qt81RkD6JaYHySJA5VZceXA/aSat6H8+ioqB8coPFqDH8GiQHUG+D7DOqKPJefMAgQf+swrnqr36yc8StfgUwMjBkqpUMjAKcmXxqQKeg6tHzjoXvF+5Aq9KUtS6HZCpsvkNZIopMmXLBoue7kndD3SPR2GTMroguiTGF8mmT2PonxCDdOTT6WjIBJaT6wnKGklWpSFHsaRpYXS5pv+8IerWYnDTj+fxpwK4OJrV60OTu3cUCuR8UTCXigILYEhPt0lI3FiaHRF6MxjeW4JDm7xGWC7yXQs0kYZtkKuz/gA+nnVYsMnNlQzhJrz0DWkwNaqdFu0qIZD99Rk1l2ASglqqg51PMSQpyLX7MTY1CEMzcuN3n/Hk/NnanbkMKcCELz5A2de12P1fPneR7egUfNgKyGUBUUMrO6Hw0b1wxC2xwaWjf5NWXW9SIWnIKjpKgUgwVah5ssALoQKDLqcSLovSHNVWoYua1FTu2XfG3cLhbyvSkFoMHL8zkhgmQUmHswJ+s23PvajA7fMVuuIYc4FIJBt8fdO2970pEc3U4bdsGHlNNLHAJVWG6EVwVxWRG5pFxxmsxH9dY4ZK8MuYloM24+faAny4EbCGpMpqnzqYvQRHfamUVhejMXzEyxfaKHulPDAY1V0dBR5Pi2COW9fV+GVG+87cO9slY4YjgoBCNZcNPDT8dHgQlnyOK+r8G0fb75iAKct95hk5fHPP25jdCJAg5w9mkfKuKoPNnMHVVZwJ7WUUCAUM6GlhFoA8yBgb64wuFLTKbSA5ZqGPPiXJ18sIzbhOBR4yUS539q8b8PUGlaDpRxZHDUCWHl+z8rqiLJFqmTTZ3eVNeikh4oSoCj7kjFrnWqSWpKpROkuThE6V5egDct+M3Q1ugy0ojeBB/cJZswHxO/TJdFFGZaJnu4OuiQdDbEoZru27EEQh22zqF+1alHzznvuSZ//HHEcNQIQLDmt7wKv7dxj21q6g0a5lEeVydj5rzgLv3h4O1xfKGWEgaXlVOsjUshq3cfg/DwTNh2uG6Lt1mBpHWizoRVNh5AhyZZFOJKjKbGyp3+wUz106MBZzRFUeNkjxnh+GY4qAQiGzxvOByPNwY5y4a561d7uR4Gjq2pXZ3/n6zS6kMF5OqrTaNqtdodiGlg43HFrux5cb5ZK8wI/OPtApfntUkPrbhvNS/p6Bra1GrUFMPRHUHXr73xntbl+/ZF3M8cELnzzqpNf/pqTv3LeFctPkL9X/9ri9557bk85/TFDhgwZMmTIkCFDhgwZMmTIkCFDhgwZMmTIkCFDhgwZMmTIkCFDhgwZMmTIkCFDhgwZMmTIkCFDhgwZMmTIkCFDhgwZMmTIkCFDhgwZMmTIkGEucdQtqXWsIUkShUi+v/n75zea3imIlJ2RkT+j1rDnF4rdeSNXPNmOrQ0J/LMMVelKIk3Wd9a6CvqSWis+gDguQQ2qslBn3tCgxlEcKblveGrhMYQhXLcFhC1MHdyLvq4cgqBWS8yOXX/4G7/ZnK1ChudAZgS/Anzh55/uzpvGH/iue0FUMB6o+qHnK4XTVc18dWBqlmrIcptQZLVmWZg2UWeWYZatvWTdd9mILt3uj9/FiSz6bcBPIgongaLIUs1iTPw9kv1l9XSnEI0HmonsN65D9tw0ddl9UIWpWLJ4IS8WJXoSOHpoh3Fcbyju1EE1cu7tL/V6Lfg/vf7MP/7RbPWPe2RG8CJw08YvdI8F7euaif9rrhlf2s4rhq/K/h0qgkRLlzWV9cUNLYGlR+l6tYYiS51SZRNZdVmWxZ7dx1QMQYmo0AaCVM9l/yLZ444/8n/Z/zSSVf1nDSRR1XQHSNnBK5KtdESE6f8qDUVqF8EOHCi8huz2LltsyjZustVOuuI/66WHCfJ2EhUqPvricqxGyY1Dr990/ZXKrbItzHGHzAieB265Za328PKVZ6iG9olKHL9yzCsWw3CeUtLno7e4GB16P323QcWku491emNQ+We8vEsv33SfgK3ch0KHA0sxZD1soUn8V0Ves5BXZc14WahZ9vybWQBV0zT4LMGbfYWJP7OYPz+L0GRjMFlRW/6TKMEgIXEjVXaB7FtLi+GvfKdByN7idujDS9e89Wc2CqOxhq5Cg8ihK0w2aErx/fkfVR5av379cbUKq7Rnhl+CdevWqdHl0ZWOnvvLkbg4rKur1KHcqSgpPamiyTatwmJkY3yVCmbpGkzqXx4hevJCb2T7QA02tbNBZdt88N/QsfgpGkMLqk5l5e8GPXWHUUBAvmNp9Nm0i5D/yMaZJn8Tz5/uiE1qZKa1IkGSyMAfZNtCWeXcY1SIZBOd1OSUlGJJpGEQgi6RR7VYSZ11NGQfHtYuQi1y0fTqaI+UcFLX21DQuqExqLhxDb67YTqpj3/khsve/bX0kscBMiP4T7hh/w15KOaNo07y1mprpT4/fzqMKJcqkiiXOFhxk6KwwsFl9+5013D+rdIqVE1BrxVhsKxjvGpTsQzUyJV2tDahkdyJoQGWIZ6f54pyN0MbCr2+wbIN0qm8JtvPKVRuen9RaE1N99Y0dZMGZqCo5UipSK10I80jxO9L1JC9BAO+JMJIkBH6lG6Kze9S2iXfzRpRwnpWnQCTu7tw+qK3ww3FoOUgF0m6P9tIkgs2bQod+zWfvuzaybRhjmFkRjCLG+6/IR9b7o21jsG3jdknavP1NfS2Vko5RMHkf2mstMH4j3B14dfyLo5YooHQHNJ/fiebCAIl06THjen9I3h+Ew/v/l84aXWRCm/QmBS0fQdtNaCC+jQqBTndQoGeW3bhEjIVRnFKlwLPQzFXQJ6JcI/RQUMwGHVoCPxNkmRDjIoGkTPyKe0J+F/da6LhtTEZuqhGNtokV6Ek1IwIUu+WH6G+vxtrhq9EPYjhS1LDm5RdxOLUGKZhBTvuaNUmrv7cm95Tk9s+ViFyO+7xufs/caWdVx96Mtd3hhK+Ru2NV9AATHJmJqFMIqmL5OQzG7LL9nSyzZBszqukvF6ignyXfqCS8Z3HywbudkBqQ4UT75zPadg58Ui6a4IcI8mvwg9e4qbbXrOINCcQYxN1lN/LagHz8t3kRLIrWgFDuTL6rTKNwEpfBRpNngZRMi2UjRw6lTzmWV2MGCosJtBCsWQPQif24NAwZJd+2Z1fNhiRqNWouOgvr2LCbMDnDUjUkLpKbgM6gCDOn9hlTL/yzddecvedX73tmDWE494IPv/AJy4b1e3vVHuWGXnvdShEfVRIUXgmjcIhUv8oipGSoJm/+Zks5T8aTxQ4oWdOI4IYhEQJliHWEPGz7NGVz+vYuv8hDA3xb/6kCgWiAtukOtI7JLtau3EEh4raptLK5poGjWRAMRmJJImN0ZvrYJQQTz5TH18S3cinsfn0/A4mnRomgirG3QpGnSpfdVRiG83YQVN2WWXZgez/zvKFGonya/4ALKOHkYEJuHTByi2y7DjNtNkOamGR1t6z9vw3rrnrnu/ce0xSo+PaCG64/0+vPRC3vh0uXKo1Jk9FJ5ZQ3anEVP5Q9sandxRdSOmQGAC1V0zCUJmUio7I0fJBfuUhaRQQrp9qkjB7AfMGfqfTM+/Y+zgGhxX4VHrp5lSUEI2gDWHuT/dNkiil+YGcI/1IkhtIeaLssp9yi8ouRtIMqNzk/A2+13wbjchBnYou+/RPBU1MhE1SIX7mS4zApZFF8opTf89asXxyt/qYgqGupWk0ctM9qITW8Q+JGKxUHJlwrahDae5622mvX3bbI7dtnEoregzhuDWCG+7+4z/bH9U+M92p6MBJKIVnMzGl92eTRKF4/RlqkHY5UifEc4qSy7ZmoiTi5yUPEH1Pt83nB/lOlEeULO3FYVQQozFpNDpP3rf/CQwPa+T+WkqT0nLpdXUmwxYVv8h8oFsvoYs0yKAXJhsjlWHOIFsy6zqTaBctxUctaNEQfCq3izoT61rcpgE4NAQb02Fr5m/M5gKJBzvdcl/SZtkhWDRd7o1GYObBgIHh7pP4lQGHtEvqJHYtzxYk8ZZ7YcoAFOu5vBrdfd/N922T2zyWcFwawcd++NFTpmF/pVJivtnZA8NfCT2YT0W3qCTSE081p1JSB0QbUm8vHlrn37pEASq3KLxweklwRWFFeeKno0B6XHopYS4sNUQ5Z2D/gY1YuFBFgcf5/E26My3yegM6ebyFHI1AqJYdelRhoS2kOlRcleGop6MbFZfKzxzCYyLd4MuhQjt8b7G0NiOFx2NdRomQfL8VOim1kmcLiip3ZMJkzqDR+ALWX1Jvi3mP7MQfewMoMpfwmMTPPH4TA5VeJd47KZoS5nkTvlKZePKUi84f/tqDP9w6J/sWHi7Miur4wbrvfGBZYjfuaJp+p0fltswB+HaZQpehCHyjwknfvyijJKdpkkrFliig8HuyfB46EyHEmYvHnNkAn8Yjv4vWM1pI5JCXz7/FOPoKcdrrk08K6LJKKGk55JQc+rQy+lQmu4oFk8op3aZeagAhlVX2BKbHp0JPuTV6/SZCKnmL3l0iQIN836aiSy7R5nstaqdRQN59nq/SgE2VUSY2UeDnHuYhPVoRHWJsLNtleeXuCLsPPYqckfClptFLnnin3alsLzEf2eE29gfRMbhoWXN48eBMSx47OO6MwMnniu2iXnLkzvkymXgacYlKIRRFFFh+oAIIBaAhiEeUPvRYngGk2kCaMqv8aU8K8wd58spfU6WRlySU6cMq/iVPgiW1HSjSmEJyf+YBCemWzkKKDBcqlTxPAzP4iqjMIUsSGiRG4AYheXkEjUn1pOwwTirUILWRnKBNKtTw2/T4pDzMK3xSJZ3XlGcJkjyX9Dx6rTLmmZ0Y0LqwPD+Mk81hnFVchlNy89GjFmnkTLIVB/mBGg5N7EDRFJWXIRnSIyZGwHtiRIzkThgN8vm+HGPCWXKLxxJE4scN5Clwozb5p/XI7kuHIpAMuswI1fTB00wCHDBpTfiihlAZZ5onjQYxjYRRIqKCS5coTYOfZcTnDLUJZSwPT5NuVKFUopAyfCKnReikskt3qkdeLs8IZPxPO6TnDlyIMdYTB9N+AxNuFdNuE7V2O02084bOaMHklcreJkGKmUy7rGVA7q6LsjOSCb2RMUmmwr8ZTSxGl26liOGkCyu1Qaw2hvDavtNw2dAZWKH3YHmxjzmHRYrD5FwSZtdBV6+L7dMPo9Jssr40aLk/GkHa9Sv3xvKDJAdP79eigtmdNsoxhOMqJzjvQysWUgs/0yqi4Mt+0VaOqtQPxVvOhiimSa5GxRbJCx1IowAVQMhO+ifLSJ+48l2+k1GhqdLLMVQYOUK6Q2X4RE6oFosSMyqRaiQ0qod3b8TyxRYCzUPVb6Il3jwhraEXTzR6XZYltMvkZ6FYNo3EFVpEXi8RIeBLEmmhahE/C3XRVD39LBGnQK9dlqEYTLR7tDy6GA0kZ5l06tg0tQdb2yPY2tyH/fY0E2gaVuAgYP4RM7oYnTE2bN2D+R0nMBboNJC0BdL8JxHrJk3z1YOKVd/+mkveeO62n/3LQ8dMgnxcGcGKq9fEFPp1Tg6dIbPcmIagaEyMgxWkJ3kqIT0elVcGMVOz03PkUYE8A9Co3PJNypZnfko9fmoforzyt9AHfpbvRIlaPLkdKExgY4w1Peyb+im6hkOMuBWMBY10yIQkwaE8G6DC29L7E9EwqJw2I4Xwel/eqYAhE984kkSXkUouy/pJ0hrIMAfhbvzSDSS6OJjwGtjHa+xoj2NbYz/28X3cr2KU300wt6h4zbRseQooY5Ck5wiRjVJfE5u37UG3tYh3YkBJu4p5Dd6nS2NtKdugTe8yCnYwfu/tj9+VNsIxgOPKCF5zxbmLw1zywZah5H1yFZUed0HXYiiNYSp3kcogY/eFAFDLU0Wf9fr8J+0m5AehCAGVRx6CiYEEPCZNYHmkHCsP2ALSJoc6ZtOB2gwVDnXsF1v+FQMn1zEVV1AJmrCFisRUbFEwKrLw+jYNIPX+VHiHUcKVIQxSkTQPIaVieTKDICYdClPFl4doMlCPfzN/EINxAo+0jUbl2Gm5tB/WxadxMYFODYn5CMtUxNPz/Ih5ioxQ9X0SLZ6b653C3oO70BjPo1gi86GFy/OF8cYW6PnN0GsjaI0cmjz9wsXf3XDPvmOil2jWpx0f+MjX33NtrRD8Q72sqE6OyaulY1nvWXDHz6enX0TlIVemKqdj+MXdMgKk4EedibFkDZIcSwep/CwKIhFCvpGoIAYhCaUobpomi6KSajy0+WYsOWMvtIIwej+dJPP/0Sfyex4mI0dl6LTYYNrzlJ4vL6FoNC4quHR3igEGPg3LjeCIp/Z5Do2Mep7SFoUvoTDSfZuopEnS66OTkhWZX+RkiAW5oGmmD++k3gqNSx6KSbJtw6ER8Z6YpZtKLxoj3UjsPjqLGk44hRStegDlSdtNKvZFN/3RbQ9K0xwLOK6M4ANfv+qK0NS/O1VWNDfHm7fyWDRwAtxDp1MxzmSyKD36wt916t+MMQj7F69LSp82lprmCPwkf9Mw0r50Hic9SEKj0qRZPHTiYsvGBxCVH8PC1VUqMQ2ACi7GJLQLmoY8I5E8M2iIp/Y8RgMPTZfvrRheS0PiF1DQh9CZW4gOawG6CkPIWz3wPJ7v0ehItcTOJIlNFVrqznrJEGupt9RIkuf0OYHBKBFNYffIRuyeuAdmbwX984oo5w1eI09DYBSKmCMwYig0EJoSdN1Iy9VomSotpRsW+hvKTiXfOP2b7/r3trTpsYDjywhuent3aGgbp/LxsGvR+5oGyoVOzDcvgNI8h164Gx4pkahA2jKpcotDprfn3+L1pWtUlW5DoUZiJHyX5wNpwkwvXK2OY+O2H2DByVX0LG2Qz7dIOUg3GBG02EopmMxFSNwAzZaPyWpAJR7Egp5zMVA4DUm7AM9VSV1YC4kqpC2xZOA0T+p1qpwz+YBcU2IPkYjRzlRZDDeNZPyPp6cGIpYiCbsEHxnXJFHCiG3sH/k3TBg/wgCT9SKNIZQn03Ifs/cs0zQNlimD8RhQ0OcajzMPOf/237rdlsseK0jb8HjB73zu6rLdH2+ZtpJhnxzB06goVIgThk5DOHYaDOVcNgijQaKRhlPpRGuosDJWSHptLFM8rNBg6Q1S4TNR8DwXE9VRbNn1M/QsqmL+iR48ZQJB6JCiMK7QSFTpcaIGNyoxJkcS9OTXYNm8V9G7diN0DB4rOYTwddaHOYTLV6q8ciXRf1Fe/iMExmTkkCgkyhrJswuxDFFYoVCsL02Gv0lEmDnDZzkyhVNOEjolSYLMKuPpMLUA9cZ9GNW+j95hCwZvL33uwaOlt0m6XhkweayGvkDD+1ecvfGsRcrLli5d7/LrYwYzLX2cYO0ta7U+t/QJr6z8SS2uoa6nQ8VgUvqLF6/Bvi3L0F+6OP1OlXH6/F0MQKHipA+96BZFoavtNnbtfxL7px/CwlNsdAzLGJ0KE1afXrxFPZvpvxd6NTnpwK70YsW8N6JHPwG6zCXm77YdwpMEV/rreWw0m1ukUx4pFfHGqXtPFZ7/UGslqU0NisqvMTSpCY1MjpX6kgLJJByZmyznpgP7WO+ni5Hz+Us6X0CeX6hSFo3Aqz+Og+Gt6DipyO9k2qWMnkpPAAyZ6MM8ggVc1XcCTk1KP7P6yq++6KL14gmOGfBOjz9s3rXuj3TT+vQ/PPEkHnfJ16ncHhVraOBk+OOL4U+fiL6eU6hYBqkMFYXevjo9ggMTj8Hqq2LZah1avg7br8HxbSaqwYzy0oPrOr1v08HkPgtD5cuxuPMckHmzjIDHO4weQar45CSsyYwG+0KzhF7xsyS+8tRYiaW/iZ6Z5YoSx9LNQ42XaCBartA40xUoeJRMxJdnBnxLNV7Ok5d0f9ISeZrOyzFSyFAKqriWRoaQUeggJsb/GYMXaKg0ptIuUYl4MlNNxkMZLLBDyWEx8vjdU1/p25ONV19y5afu5cnHFI5LI3hi+6VvNSL3W2bH2eqnH96LzYlDRREK5DEsmOgp9qNoDMJrU7lT3hDCTaZTXi9dkElINRWqI8pKr27SWIRW+XaA1m4VvdZl6KXy6wH5vfT6kDbJU+h0CDaVWVQxlO5YKnOIADoVP5EHYkxAqeppHpD2h4pVsHwRUiw/EOmYJlF6+YJ0Jc0N5HupCw1B6iOaPFMSP6pM1+WA2WgiCNvjGNn0fQye50FfpqE23kqTZ3mgJ4dIOizTOmU4d4di4aS4EA6Vej/419d97ca0gGMMM61ynOGWWy4sDQ4bG/s6p5ceCM/Apx8/gGpeeuBlEolPjfNIUcxUcakK9LBUqnQKpHSDUt2oTzKykwcKeUZBLyIJDFQ3Glg69D4aTg8inwqpOPTQQi6EX9Ojszx5jiCKHMgEeRbEN5Yi/f00Kv4hvUzURbGElPOLhhs0FlliRSbiyAA74e0SE9KxSyxXlFaUXjqdhDJJFj/Tu8Xv+Z2kFb5bR23kMejqbix4WQk1bQx2sy0n0DjN1EjkSbVEEhnaLQZgMuEWc1pudUeWr1xz00dv+6a037GG49IIKGflr7/w6rPXnFm4fUlXZeArmwv4YZNqZKgIqIxkEOjq6iRFqKUrQcikdaEgMipTukFFR0XjGCBgax4KZh56K4/JezuwZM01VFgTjClUXvH5SjqsWiiQdKfKMGZ+SBfPkpgg/TuKHMfypHdJqLwo5sxQBfmf/9EYaIqstzw8E3ojyqrREOUzDUOGfdOTi7JL8QGplOtOIvFHoOdb6BmMYXTVmMuMkJIxkjEXSRfoksSa5ys0As3gSwyKhYhJ5fhvidFqUUd5XyHOX/q/f+9fj7l5BE/juDQCwSXvWF1sRLV7h9YsP32iQGXMKWhE6XoNpCniScUTyxNheltxzaKg6dNkUUD+T+NI0ie5MtOA8aIjwWBuGAfuOIDaVAEdQyuZPyxFzuxKB7aJggrVkKJCFjzLWiTHTa8l3awC8fQyDEK6YjWhPDSQ1MtL3ajcUWTzd4dleCyjTSV3UeiyoOciWKxDoDbRCKbhOm0oLo+hochqGPJATla1iFTWVc0hL9bCaGMmeQSTLrxJRoWWi7KuY6i/2+4e7r6+a0C9c6H9irFjfR0itsTxC4kIl75v1Z/2LOj7s6b03xsxak6IA9Oj8Om5zY4SwpwGvTMPtWRSgWSsTsDElwomvY1Ck8j3hZ4ItaG2wsiRVFlMnM0cdMuAbhhMK2WZFOnVkecLovwW6dHMcok+aZZ4Y4FlyMR8Ny2XRfICVGIZ0iDji5h8R74sh8LE2mUOQwVWeG3p/ky7RmkvQn/4A3MGGfUpRsd6iB01adqTHuKKzfwjQW+xA2W6/Lw8BEgstFsqmq02603DMzyUOku3PnTXzrfKr1KvYx3HtRHMQnnLW4Zz1TD/4eHB4YP7RsdPa1fsj7Tqnuq5EZNhem+ThmB1MJl1qWkBOnoKWLhkGFRP7Bw/BJvKpHQXYBR0JIZPwkLSQi1Mo4pEEN1Kubo8sEofsAnhoPJKaAgZGkx6f1FWmbOgSXTRyPKprEJ+pMdHYy4h0UbOlGxAlDuQqETNlyglXblmoCBo+vDG6dEnSbL4FsngJf4vPUHSpZp2q/KaCqkP0/CUegm503k+rZL1BAp5w7WKxsu3/WzkcTnzeEBmBP8Jl1916tvGxms3NethagTiuZOI2kFFlecFSSRjbej9ZaQPKVG6AJdOhU09svTUULHp9QNDR2zFsLoK0OeVofRYiDRRvJmcQobcyfyAhHx8ZtgDjSV15zNPf2k+TFClz4dCkvE9/E6CjSiuLLylBTSWkRbcvS3mI4wEPFeuL4OPOvM6li7Ko7+bxkUe1GoFOHTIx/g0I09oQqHSS57ieC4/G8gVmAEYvB7z43K5Y4OlFC57/P4dI2mDHAfIjOCX4NQLez9nN3B9uzGjXKK1MqlGFqWSZVAsek3L9FEuaejqjJAv0Fh8Fbato+2b8OmpLSbL7YaKWs1F2yONESVnQTKZK+7UYCwuAD30ytQ8RcbrSF8+DUq6Pvlt2jUqyzXKJB+5vkFub3g67F1NRGNCjUhdaCKmIf/yeOE/NAKTdEynp0+fPtMwA39GyBKANFIz6VaVKZtMKWjMAQtm0syvS2XjF4ahf2zPpsqPeTgLO36QGcEvh778jMG/cG3vt6MwzEd0w4EjSkZFpZKK0hjk+6KwQiWE6pimjgLzB8cN4TFZNo0CWu0GIuYWiYzXp6omNCCT1GrB/AGMTYyis6+IWHeh5mk4iYpcUbpjIzj03BppjmcH9PqkPtTkUmLCc3O8vgW7UUsjhC+azbrJszeB9CClS0HSzUueED796FmimFAwMUKVNUrCR0iuNtMyvkyL2d1Y3mjgHoae4xSZETw71BNOKPVGBetd7XZwWujitdSjIenRkaYTYiPURbTHoNeWIcoyFHlmIBqpEhW+K5+jd6bBMB/w1QClYpGJrYx7FtdMRaXSl+i95TmBpul3GcVCfxSpa0Iv0UPSLbtpV7zA+V9JHA6aeukVmm6s9OI2jU+HCTPSlURr2q6r6toG1mWelii3BoE7GCdKzTKMWx3bnQpyUd00usp9hWJrQQ8m77prp/TgZphFZgQvEBdeeKE+1tg90GrGqh60Wo2GdHoKqgjzHXpvf+msvr7CXxuWdlrkysMsYHAwf6umRrcd2Bc+0W7X3xsEwYcLluVFavSNfI/1vaFu3LcnKLW33rqV1jGDlWtXmqemn7ZGt946k94KVq5cSea+FWvXIly/HgmPM/K7tyaPPso8OsOLQmYEhwmvf/0JVgWw5PNDd+2UrZP+g2fLbzv5vjPzyBkyZMiQIUOGDBkyZMiQIUOGDBkyZMiQIUOGDBkyZMiQIUOGDBkyZMiQIUOGDBkyZMiQIUOGDBkyZMiQIUOGDBkyZMiQIUOGDBkyZMiQIUOGDBkyZDhyAP4vp94f6lV3KzYAAAAASUVORK5CYII="/>
          <p:cNvSpPr>
            <a:spLocks noChangeAspect="1" noChangeArrowheads="1"/>
          </p:cNvSpPr>
          <p:nvPr/>
        </p:nvSpPr>
        <p:spPr bwMode="auto">
          <a:xfrm>
            <a:off x="2190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13" name="Obrázek 12" descr="Obrázek4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89964" y="-658905"/>
            <a:ext cx="14011835" cy="770590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</p:pic>
      <p:pic>
        <p:nvPicPr>
          <p:cNvPr id="11" name="Obrázek 10" descr="Obrázek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705857" y="766482"/>
            <a:ext cx="1526273" cy="1145750"/>
          </a:xfrm>
          <a:prstGeom prst="rect">
            <a:avLst/>
          </a:prstGeom>
        </p:spPr>
      </p:pic>
      <p:pic>
        <p:nvPicPr>
          <p:cNvPr id="12" name="Obrázek 11" descr="Obrázek1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982523" y="1613646"/>
            <a:ext cx="1494042" cy="1121653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 xmlns="">
                  <a14:imgLayer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750748" y="793376"/>
            <a:ext cx="1389660" cy="1042245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 xmlns="">
                  <a14:imgLayer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18029" y="3617258"/>
            <a:ext cx="1271783" cy="953837"/>
          </a:xfrm>
          <a:prstGeom prst="rect">
            <a:avLst/>
          </a:prstGeom>
        </p:spPr>
      </p:pic>
      <p:sp>
        <p:nvSpPr>
          <p:cNvPr id="16" name="Elipsa 15"/>
          <p:cNvSpPr/>
          <p:nvPr/>
        </p:nvSpPr>
        <p:spPr>
          <a:xfrm>
            <a:off x="10071847" y="1922930"/>
            <a:ext cx="430305" cy="376518"/>
          </a:xfrm>
          <a:prstGeom prst="ellipse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19421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5075E-7 4.07407E-6 C 0.12664 -0.03218 0.25342 -0.06436 0.33516 -0.10394 C 0.4169 -0.14352 0.48184 -0.21042 0.4907 -0.23727 C 0.49955 -0.26412 0.40609 -0.26297 0.38813 -0.26482 C 0.37017 -0.26667 0.37629 -0.25787 0.38253 -0.24908 " pathEditMode="relative" ptsTypes="aaaaA">
                                      <p:cBhvr>
                                        <p:cTn id="6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434" name="AutoShape 2" descr="data:image/png;base64,%20iVBORw0KGgoAAAANSUhEUgAAAMEAAACRCAYAAAENy+z9AAAAAXNSR0IArs4c6QAAAARnQU1BAACxjwv8YQUAAAAJcEhZcwAADsMAAA7DAcdvqGQAAD2qSURBVHhe7b0HvGVleS7+rL7b2aefOWfmTAcGhmGGLlEEQVEBidHroIgFJRJLQky8MeVqJmM0GhOSeOO1BG9iQy9gYhQCaFREadKnz8D0cvrZfa9e7vOuc8j//hLpzpz5z6wH9ux99l7rW9/63va83/oKMrwQKLPvzwufuuvvfxwOnnlR288pw0bB14PHTvnguVfvnv35GfG8LnL1Q99ITi1djVPKMe7zPwNFNTBgdKDF38L6e/GplblnLUedfX9G/MXPP/rYoLoWUeBhXyuBHYZYpndihTYALQjRqDyO63+0J5k9/JfiOS8ytfjEM+IoQczPrTDBSXof7mvvwfeqj2LMq0Ab/AUivXvm4GfAc15ksh3CixXUPKDphHjI3oOJ+jSq9QYmpqcxOvEkHE+q8Mx4Tpm89ifXJAuS/wlVSbDHuB65qXdj+uAgkkSFz/vbt/cvsHD1GDZe86NnLOs57+QNegFbgmtw3+ib4P7it3Fwm4bq6C7UD2xF+9BmlPqegDUdzR79y/Gcd3LFtavm3Xvf3rHyW5eh6QYIDAWGHSJpOPDubqBfN7Bvx9SzlvOcFxEMnVj+jmJr/63tR8h3qsiX8mhOtxGHUa0y2n52qWfIkOE4wPNyJU/ji0/82NsXFY0uxpFyfX/rgxdcXJ796RnxvC7wqS1R0m/E2KJ9Gl1mCYaiw2Hs82FAPXQ5/vK8Rc9YznO69T/eaCc1BqY2I2CXWsQeexLn5pbgDH0+WlEVvjF/9shfjme9wA33/17etTWYasgQG2MwmYf5egf+deoB3FF/DMuVLjiM7b/9vf+xdPaU/4JnvcBTk/VDdhzDDVU0GWJ3R7uxpbYf+xuT8Ost/Hz/Y9hb/yz89sSu2VP+C55VBtf+n6v2Jf3/sKhgqrjjnr/BwnO2wxz7c9TrHmmPAsf1YM/779j5zn9/xnKeU8ir/uXSJIojxBvOwWDn5Rir1aFFHhI2Wau2DcqJ38X+jz7y4i9w+bvOSX4RjSGclwPygEZhRy0fVqzB/14dg8NGuO2hcWP28P+C57yAoGteKRlaMAg3qSGXMxlOA8R+gnKv9e7tjx76+uxhGTJkyJDh+bnV54t1j3ziDU8k+m1d5uuYxezBafMnoENir4ERv4JWEgBJjIRX9YVBBG3Mn07wmXP+/CXV41dyE29/+LvJcvP1SBjuSwyrlhbzBYxaX0A1bqGk5DGv0IVTjH50m50Yzg/hnqnN2MAb63ffjcmaAn/vlz73t2uv//BskS8IL/kmrtnyB0mPsx4Rb6BDTWDqIE/jS1URmf+Iql5HTrNQCZroUnLpBduRjwrIWuIA/siJ6C2+i1G5hs9f3P+i6vOcXO/Z8Ds3X7M1Z52MKGR9yDuCWIUdKLCjBAVFwYDVDTVSUPebaAU2dtgj2O9MIUcl+9Dgxbgkfwr0nj3IKTEi3ugHv3P97bNFvyC8JEm8+1tXhV3n/prmjrwXCdVIY2kqlcpLVGx6/HYsePlPESYRWk4LUxUXo7tNnNx3KZb2LcbYxG5sqn4Ta1bMx0F7Gr3lhViytzb9tffd3Ddb/PPGS7qJa2+8tmfvQHM6H/wu5pVPwdiBpxCf+k+YmJpE+6kzcVr3WoxV2/DiBL7vI0k03mQIP0l44Yh3rGD6qZthrHkYfWYBj33gJy+qPi/pJgTf/Ok7kvU79yGKIviBjyBQ4d5zOoZXXwHVbyMMQr5i6htvQqHeMRNo+FuRX7EJ3vQEEkNFp2vh/PlD5/zj79/5yGyxLwgv+SYEl7xjdXHDg/taOrOMD7zLxJ4DBXz3xxVoZ/Ui7PKh0cXGVDFNUeHfPg6dXD5vqYipf81WhMWn9q3c8rN922aLe8H4ldzEf8batdD2V07+vBs6f9yFfa177qEOZciQIUOGDBkyZDiiOCxEb926deqKtec1R6NCbio2lTBUFVOzkj61FCT1cZj+5A8Gqje96corb332p7fPA7/SG/idLX8e7mucoA12rEK5fDuWWb3QFQOVyMFo0IDCTC7kJcnKEUka4bo4cYd72R/9+mfvnC3iBeNXcgN/v+9LX6+0rn4nEhNdmoazBhJ8Y9M96FzyMH9VoDNfSOIQJb3EdDREwO8UxcIBr4n5rQ8hnP7G6z978XU/mCntheEldQII/u7nn/zWZOOad0ahhZAK4UUhNk4CJ88/G516EbXQhslkZ5HWg1d1rsBVA6/AW/vP5rEOyqqFONYRG79x12xxLxgv+QYeL66+yvEBm6mlksRp6zpxjJJV4Hcu82Yfo94U8+YIbuhiR/0AHpneBTvxECgeVSlh5lbAR//xw7fNFvmC8JJuYP2PP/KNPryKlYyZUlJV+F1A5Q4TQI8kxdQxZPWgVy/DNhTcW9uG+1tP4lF7F2pBk/l0G715PU3l/BNf8Ya00BeIl3QDO3OtdyQR9ZkGaaj8hxVXqC78Bif3K+hjxecpHZgKmxhzq9jljGPMb6AdeRjWupDnDeoJb4RlRe6qmUJfIF7SDTg8O47pB6gGMoBGBueI+hSUBDnekBM4GAlq0DUdB9rjiGgjFo+7tPs0XNa9GpET4IHKNyk1FUFYnC31heEleaEr7vvNZIn2twgSHaaqsNKJ9ArBoigq1SdhL7gJduig4blQeZMqTPRqOd5vDNsPqGJy4waKjY/TJsbxnctXveD6vCQJSF9RRCONWWs/iNCiMftuhHobGO++EZWWDa/twm7a2LptHHs3DKB56FLEI5fj4Z+EODgxgonaJDYF12Ii+NRsqS8ML0kCr73r7cmK4p+gHS6iLvMLSqFl26j0fgqOXcHe7cDK8sfQrGu8UWo67SVhq8c0GpdeK68BU70fgRbGtBUTP3/3HUdWAu+atxw7ws/AswNWLsTDu/8eu4yPYOrQPgyNrMdS76OoTlIC7RpafPlOne9VtJstxE4DrcY4nIaHpOnijxac86zj9J4JL0kCmza/Zvya7eaAki/AZ8Dy2j5KuQ50j34CttOmgQMtvgeMByotWKKxGiUI1AiGotF4P492dx2dpoVz0P/Vr//B998zW/Tzxku6gff+5YqOJ8pDjZoewWOQojWjuzyAeNe1jL5UEzdEEvlpHyqVhwYr/acN5Jduw2TrQcQ05O58D05Syrj9z5552N+z4SXdgODyq9e4W7YfsqZNBSe+aQV2V8agBAZ0nS1MHdckyLHeOm8wIYuLHQda04T/00mYeRXFYhF7t46+6Hq85BsQLD6jO3GmEyxdaOH9b+nAJ/+pgVEac+6iPnmcBkWiMl1t8xdj6LQVxB5VSVVhuzTkHg0TuxpzewMrV/aXxhtBs5wrotChYWqyjUR3MLigD9OVJkyddCF2EfkGAxYptRfAKJSqUXVi8fQ0mrPFHD14+aUr3r927UpzzcsXvG/2qwwZMmTIkCFDhgwZMmTIkCFDhgxHNX4l/VxziUSeFBH/8Oij2kA+umBnLdxU3ry5etJ1JyUXKRfJw6yjHke9EG64/9NrvVzw7XZeR02NFE1PVJmDl9fz8CMfrhLCgolQk+HrSdo76yTSuZ8gSHyWkCCn6FDDBIpuwEg0GL6b5AMl7nKSz2Ov/eSfvO2GL8xcbW5w1Alh3YPrVk4axn2T0cu6VnSeBz3OI2TDyiyNTj1OFzd4dORr6Fx6ECFbXCY3mJGKXKEALwjT4QOqofBdJjrE8BWF1sKPvFN50mKoBahKHk7souJMIpxciUXl1Umw9+dn/92vv/+x2WocURw1Qvjslr/+/q7wFVcs0k5HCA2WqvHbGBpbUBpPp6aXtZDarmGPPYKk8xYYuoUpGR2DCF16CQodk66Y8jgb89CJXstMH/nqtISEwmhENsbCNmrylEm10HADDIfXoe4qiP0WNGeD9+kLX5mbqdGRw5wL4etP/NXAzs7ceNR8F5Qkh1DmT7ExFTaaTk3PydgM1rKkKVBpDRFVOmeFGFe/BEszMOpP0iWJsDRai4UzS4vgxxEWaD0o5nLUeoqBQjTlWHsKh7wWtkeTsKOYhqKht3kV2lE3rSVGZDvoSh6P153/Kp3XfFEPVF8M5lQId9+9Tv92sR6Y5u+ikAwhDujT2WixjMRgzXQ1Tgc4iEDSdwpH5X/lPDASfxEtxaHVuGjGPvXdQIdmMT4YKPJV4meTgonZljJxJkhC1BSPllOHx/JVWoeGHNq7TsSyoStQbcdQ6MJCCslofin4uzeuN2eredghNj9n6Lh2lactWKaarZcjjjR5Dp2OLTCpG+J+DP4lVsGwysZO0ilXMg9pQZEfot38LUGBbqjEuCCT4Vr08/XARke+A+PeNEbjNqbpfsbjFiaCGiqBzGwK04FPecWCG7mw8ioGzDNQc2hpFJmMLYqMLu2Ui/Svbfjeo7W0oocZcs9zgt+9+dq3Tim+rikFCsCkAGgFbGAqPGtF/WWwjencZ8bqRYgoIFNcC6t8Uo+YREKtpyB5Qug7aPNVddqpMHY2D2IyaGLCq6Iqmh86PE/DQq0LZxeW4PLOM/E7i1+LgcSCqk/hF5tuR1GNSAAobFpIFA4iX+59TVrRI4A5E0KohV/xaYeVFluX/pg6mFJMn5oYyrgRfk1+QwEo/E6FT2lEZD5xEmDrFP036ec+dwobmvswnbRQ85vpb+M2Nd5pouU5iFiYjEvxPZ+XiFGhq9lTHcU9k5vw2c23YE9rCvV2BcVlj2L7vgfgyPQ5Ulk3NqD4YzfO1PTwY85iwnW3vDM6NF9TT5x3HuKpq+BE4nSoE/T/4hPyfAv4En+pUziRxIq0ujE2PfVJLFhjo0WWI+f4oUfKyQbkbzk1l7qUnFhRorBh3XRcjZiSRNqcpkExNOR5nM7jVdWA5/toM2Yc2LoUpwxejf2Nb2FV8iS+8b6bREnltMOKORPC+771Tu9QH8ye+UvQVf8wNb6QjmHT6U6UdAaqNJpMuqUA+LfGBOz+h/4NJ170KF1PlW4rRoGcn74Gmw9OwgxWYmn/62C4C2A7lEKco5sTQYjoRFQzoxc1XYOWJnY29uy6GfHiBzCvq4iGZ5MQ8DceXaD1rbDNd970vn/+5kxtDy/mTAgf/Nrba7t7o86IidWS8mUIG5fROeoMxmwEXUUxn6DpAPc+9mP0nvkEYusQ2vY0tMDAwd0GTut/D3LBCjQbNmoMsJEXMTFjKOcdqUJvJTsTq1JpH2IF/BxTmBLpZZhoFPow4gCOtwGtwVsoHJ+UWCfttfBragd+r7jKWnXlekm5DzvmTAiC7dvfmPz+RgVT1M7FC0/Cxts64fomOhZVMe/0KtzmNGzXJodnwGyGKNbegnmF89BoMdlKPDoTBlHmBFHk0yCo/YwJMiVaBiBrTPZixZcYz/gzE2DY9EzcRA60MSkzOARz8V2YaO1nQqgy+VPQy2z6Y6te9e+/fvGfvna2mocdcyqEb9x86bZTV4Unv3cD3QO1VIKiLHso80MS+nNxStJwVruEee2PoxWwJdmAQl2dKEDCYO1L46eDQD02uAyI4zvPYmRlbNBYDgUl4qKJ8FsyqQqqEz/FogtcHJraS+1X+ZtGAWi0QAX9ahGlVrl4+/rb7ZlaHn7MqRAI5bKPnv3U2FJreYtMxtMCBmM2MgOn35TEiW7EC6jRChYtWAZvW4DJeplJVTcTMHp6j+LImakwoEdQDQojaEAvJejo4+9FF+34EJwaLcRvwQ8CGJEBzWCiRovpHk8w3xjAwSfHoVttLJ6fH7jrOzsnZ+t2xDDXQkhx3luG84Uo/3ujB1qfCgLmvlqObqmFgpXDeEV4PoXTE6N4aj+Usg6X1mCGEsD5PemTQW8Ti1sSl5IGYGo2/X5A2eS1AloPjkCZjtCV97BisYaB/g7c/UCbgmQZmsECQnR25qOdj4xJHnfEcVQI4WksWdPbtGtRyXMC5Oge8jmyIjaQTlpp6WXU7TbqrThNvHw2tdqpYunrOunTpdOOMZQuJy+BvljG5u+OodVuw5JlZWhJ5bKJcrETUxNN5PImmiwr8MXKon8vDWlXjz3ROuIW8DSOKiE8jZ4TespduvXqlu39ne+7D1DHUSyUruwdKiulHLPkjjz27qswyCbonN+RJE7zN8vFrrsqjeASu+mMTLb8B/tLXW9KLPdALlGWMGh/3/Qi1/NCdceO6aNvsHSGDBkyZMiQIUOGDBkyZMiQIUOGDBkyZMiQIUOGDBkyZMiQIUOGDBkyEEflgK4Xii8/8mWjO/cKJWk0tJpphsCj+K2zfyuY/fmoxv8vBJAk61RFWR9//F/+8v0D8xZcUcj1vNY2imgnmtpM0mmyShzKsFA1nWsgs/fzai4yEcZG4CGyp6AH9niQND9UMtsPXnvBtXM2hPE/46gWwLq71+U689bt9WJ0cdNQYs+INZkrAFVFUc2hHtlItCSdDC7zk4JoZvuEII7gxQE/RzD5Q14xZPA8j1NkHC+sIIyKjbit76n9Txfx33zm6i9W0wvOAY5aAXxswycfPKAp54zVy2pX7mSUrWHEcROI78O8Xh+L8n1w/AA5TSbOyoryIWqxjUboI0hk0XXwpcBLZO6xAtmlMFbNdBS2HwXpXIainWBoIvE+9upPHvHZ+E/jqBPAx+77+J3bjL7XLii9Re1VBiCbJsjcs35DhaEqqCcOJozPwUWAJIrRp3ekU2NlbpLsSiCO3+evIRtZ9uVoyyQP/hIlcbphp0y7Bd/HnBFEbQXz9LfBbDwx8emXvWWQjSGGdERx1Ajg5v035B9zMeWHby7Mw3x4bDZZlyJHd2OpCRZaHjqLBjZOJ9gR/A3y5QR5TU9n33SoMp/YSKfNOn4rXR7B0nIwVY2CCGHL9CZFT4WiUVyholJEMZ7aYWH14DtljiyC5j2H/urCNwzPVueIYc7mIP+/WHf/DT33eqVGzruu0BXPZ1Blo1MZDfpwhS5DVlafDFXsq8p8sQTV8RBFJQ/fp89XZbJfBJUaDjawFesoaR1YrPdgkdmPk/PDOLewDKdZQ1igd9ECxBpkErmCQlygS5KdCnQkxnkLPv6Dr541W6UjhjkXwD/t+adc1IfxTu+tehxbCH1qJ11LM5C1+memrrbpr92A2iyMR7S8KTMkZW4yfTsDb0s2bo0oNAbjMpt2IRnSAqsLSwt9WFYaxFmdJ/K1DOf1LkGJZ8k2NrHMwtFc5HQdsu4R1Dxc8+SHZqt1xDDnApga37VppHGmrkT5dPsVaXAqdvpZEKQTt2WdIQoilgl78rlITdaQN0WP6feVEJWwyaZX0UkK2mOVaTmyrEICP3Qx7Uxh2p3GoWaF57P8xIcTOVANh45OgR3K7EwKU5mv/tUdf/vDmSsfGcypAD71o+vnjXTmThiwzkqXP5Cdijxqu2i5zJiU+cFsHzY4LSGt6sx0cN/TGCOcdFqrrNYlMy+bYRstsiDF1NH22ik9nWrXGWxr2N2awO7mJPa0K6hGLV7L46uFQg8DNMsP001TaF1KEVVj3mvWrl17xBZKmVMBOIbx93FhIRSZqRfG6fJmCf0/W1ymiqWcRFZioUwoFOH4M7Pji3GOPt+gW6IGk1rKYlK9Zjm1jprXxAFq+7bGAey3p/ka59+T2O1NYJ8/iUrUpFV5qaCNgiy/Q9HSUhS6N0oNtnaCMvyGvvNnanj4MZcCUCZNb63X7ks13eUXMs01IYEX/q5TCOKbSWDSCXpiFUIlxQnpkY4uJmKyUJSsRTSPwbVEByQbksn2V1MB3U7SxGhcx2jSwBhfU8whamx8l9ovLk0N7VSYXtyGQcuTOsRkXF7cC7Wj/BszVTz8mDMBfPwn11/c4NVju5NMhMmUBNVEtmBJ2DDRfyxVINmrzLqXxaLEKMQnlTSD1DNHQVkoMx7IhO063Y9NdyS7YckOcNOko5IpNwM/3ay/4dvwKE3x+blEZ07RSUtoYfvBTTOTwcUAWLqZ5FFJtGvTSx0BzJkAvCD+G9mZXQk66XZmVrYUIbDNU/cjwVIqJxPq/YTOhy0k3QxCN0VIBQqgrOpMxErI0W2J5svudhHpUSNx0WKQrfhNMiiX/l4WDIxpJSpKpJ4LrW7060zfWHbN3YFOU4I9hcwLyxzlvu7lM7I+ApgzAVRDd1VAP5wzyefZsOJcBNJrE0tQjMlMqPmyj6EsayMi6mDj5wy6KVJUiQiSZNXsSqrhKoUiE8L9hC/+56TrFrGsmLkBuX8f84Yl+gDWFBfhdf1rcHZpWRrA5y1l7GEuwStRAcTS+KnY9eJ2vHsRmBMBXPflNxQ8I1YTanDMwCdtzyQAgWgq/5CXuANpdJ9VFM2Wvh1TV1GmS3LJcEIea5PPVzQeRd9tGhYKwoBCDy4zW1nPLgxFn1Vai4lBowuXzF+NM3uWYKQ5gacqB2eW01Sm8eiOR9Icg7JmnGFcCCwF69YdkbaZEwFYhf4lwt3p6Rn0ZtxKm1ouPj8RZ8zvJR+QZSTEAkRCkg84TA6k+zm0QowFNYw6FboeWYmrhSrpZtVhkA1IMan9MoNeSrIpjHq7iadao/jmkz/Ft3bejdtGHsGW9j7YdhsNtwq388F0jaOY/k4WH6mT1n7m5Mpnpa6HG3MigPJA0fFp6uLr5eVFWspMwGDqsb2lT2fG/YhVJHBpArYPjNkxnqxTbKUq9tpjaJHJVN0mximIabuJustATAGEDLwt30XgBulLekCbdgMjbZ7XmqIFTKHhtOjaArotF/mO/Xj4iTt4XpCu/NII9mCy2d45W93DijkRgL2n/hbx2bHweLIT2fpYlW4G0XjpfqDqe/xS1hFVqPliBW3GhTqlM0bXkV9kY5p83xZmw8Z22dhOSL8vy+IwmCohaSy1WRKxyVYVT00cxEitgpH6OKpMxkIKRMwrZoPHLoVVr6Bjxf3Y+NQDPOcQzPggas3KwtnqHlYcsYzv/8VZV63pqOaTd8RmDoXoJDKc+XRHMxyfrjtFTGYj2jGzMiMFwmQtDh1sq90IpThNtiR9QzOdcDGF5noe2u0AU5N0N09VMTU6AMM+HXn/LPr/C9CbnA2zeSIO7QI2bd8KR6lBZxosW+1Oh6SszhjMvqdglDYimJ5Gd2K8+dHbNx/2tYdmb/fI4gNffftF433aT9qdFhaba2EEL6cGz/wmjS7dA9LpIJxUei4lInuOja2jX8TQ6nEEnsOAbKTB9cD0FA4dUrGk83Xoy50Lv60j8nVSTwZ4uhjJbuUmFbq8RGNQVhiWdYk+E/j5jnU4dXU+DcZCVYUBFci+Bn09uOua78qqmxKADivmRAAfvGVt6WBOb7YKCk5d8Br4o/8tXSsoXQCW7sicXRLZkfSX7mLD9ofQu/wBxOU9iD3aChurXuHRrTOwpOsKuI08bDeEL0KktUjfkUJmJEIUZi9iVchlJbBLPJEyZfXfbsPGluR/oKPLQEKXJc/W8jzvLKX7xhvfdfN1aWUPM+YkBsA3ejX688jzMTL1MN3LJEK2nvjtHBtKFmktmwralQp+9sQXMXDOnWhbO9JNeetVH2NbT8YJWI+F8ZWoHAKmqzU02w4cV/ZHZyCl24qDGBFjjKxNF0p+INsyM39QJa6ItjsuWRPQOsBAbDNgBy6Fw/yCAlrbu/zlszU97JgTAXzhHd/a965VZ367wyblq0/CK91FmsnGY6PJ0qGVRhu3/vir8Of/byw450mMTx9C2Pawb7uL+e7v42V970BjkklYvUllpuDImKT3VGWMSCiEQJY4IyVN6Kp8MiPPbcC1PbqxBiJ+jgMGfsWlX6tjaLAr3XVWd2kBdEU9bVpQO/7ebFUPO+bEBQke3f6mPxzFms98YvMTQEFDV+Ns7N/WTbYzglMuUOHl9qLdZAOTqYB+e3q7hlPnrUPUkkTJBdO4NGfwY/JTWo50ZyeyE24osUMWFpf4IUuEywN40lxqPu0idW2kVnRREfY+9iX0XWJTWG7q9oq6jotz8/Fm45T8Re9ZL/2Dhx1zJoAHn3z9cE+sHnjvEzpamoPYMJDLmWkmKlrr+2wuUssOs4TKPgcrSp9EYDPTZUNb9N8xG1RiRED3EvMlTCmgAEwKRWKA9GGLgFS6G+F6EswVERpv2VR87H7wK1hyFdCcrPHa/I4H5XWSgriAO//gB0esXeYmBhAb7tYrsVrDAiZHsn9z3HQxPVFBfaKK9nQLDv2ySnfQorYnO1disuoyeZJjSRntOmrtBjPZafr9BllRA4lNWkkqGnstJAH/9qt81RkD6JaYHySJA5VZceXA/aSat6H8+ioqB8coPFqDH8GiQHUG+D7DOqKPJefMAgQf+swrnqr36yc8StfgUwMjBkqpUMjAKcmXxqQKeg6tHzjoXvF+5Aq9KUtS6HZCpsvkNZIopMmXLBoue7kndD3SPR2GTMroguiTGF8mmT2PonxCDdOTT6WjIBJaT6wnKGklWpSFHsaRpYXS5pv+8IerWYnDTj+fxpwK4OJrV60OTu3cUCuR8UTCXigILYEhPt0lI3FiaHRF6MxjeW4JDm7xGWC7yXQs0kYZtkKuz/gA+nnVYsMnNlQzhJrz0DWkwNaqdFu0qIZD99Rk1l2ASglqqg51PMSQpyLX7MTY1CEMzcuN3n/Hk/NnanbkMKcCELz5A2de12P1fPneR7egUfNgKyGUBUUMrO6Hw0b1wxC2xwaWjf5NWXW9SIWnIKjpKgUgwVah5ssALoQKDLqcSLovSHNVWoYua1FTu2XfG3cLhbyvSkFoMHL8zkhgmQUmHswJ+s23PvajA7fMVuuIYc4FIJBt8fdO2970pEc3U4bdsGHlNNLHAJVWG6EVwVxWRG5pFxxmsxH9dY4ZK8MuYloM24+faAny4EbCGpMpqnzqYvQRHfamUVhejMXzEyxfaKHulPDAY1V0dBR5Pi2COW9fV+GVG+87cO9slY4YjgoBCNZcNPDT8dHgQlnyOK+r8G0fb75iAKct95hk5fHPP25jdCJAg5w9mkfKuKoPNnMHVVZwJ7WUUCAUM6GlhFoA8yBgb64wuFLTKbSA5ZqGPPiXJ18sIzbhOBR4yUS539q8b8PUGlaDpRxZHDUCWHl+z8rqiLJFqmTTZ3eVNeikh4oSoCj7kjFrnWqSWpKpROkuThE6V5egDct+M3Q1ugy0ojeBB/cJZswHxO/TJdFFGZaJnu4OuiQdDbEoZru27EEQh22zqF+1alHzznvuSZ//HHEcNQIQLDmt7wKv7dxj21q6g0a5lEeVydj5rzgLv3h4O1xfKGWEgaXlVOsjUshq3cfg/DwTNh2uG6Lt1mBpHWizoRVNh5AhyZZFOJKjKbGyp3+wUz106MBZzRFUeNkjxnh+GY4qAQiGzxvOByPNwY5y4a561d7uR4Gjq2pXZ3/n6zS6kMF5OqrTaNqtdodiGlg43HFrux5cb5ZK8wI/OPtApfntUkPrbhvNS/p6Bra1GrUFMPRHUHXr73xntbl+/ZF3M8cELnzzqpNf/pqTv3LeFctPkL9X/9ri9557bk85/TFDhgwZMmTIkCFDhgwZMmTIkCFDhgwZMmTIkCFDhgwZMmTIkCFDhgwZMmTIkCFDhgwZMmTIkCFDhgwZMmTIkCFDhgwZMmTIkCFDhgwZMmTIkGEucdQtqXWsIUkShUi+v/n75zea3imIlJ2RkT+j1rDnF4rdeSNXPNmOrQ0J/LMMVelKIk3Wd9a6CvqSWis+gDguQQ2qslBn3tCgxlEcKblveGrhMYQhXLcFhC1MHdyLvq4cgqBWS8yOXX/4G7/ZnK1ChudAZgS/Anzh55/uzpvGH/iue0FUMB6o+qHnK4XTVc18dWBqlmrIcptQZLVmWZg2UWeWYZatvWTdd9mILt3uj9/FiSz6bcBPIgongaLIUs1iTPw9kv1l9XSnEI0HmonsN65D9tw0ddl9UIWpWLJ4IS8WJXoSOHpoh3Fcbyju1EE1cu7tL/V6Lfg/vf7MP/7RbPWPe2RG8CJw08YvdI8F7euaif9rrhlf2s4rhq/K/h0qgkRLlzWV9cUNLYGlR+l6tYYiS51SZRNZdVmWxZ7dx1QMQYmo0AaCVM9l/yLZ444/8n/Z/zSSVf1nDSRR1XQHSNnBK5KtdESE6f8qDUVqF8EOHCi8huz2LltsyjZustVOuuI/66WHCfJ2EhUqPvricqxGyY1Dr990/ZXKrbItzHGHzAieB265Za328PKVZ6iG9olKHL9yzCsWw3CeUtLno7e4GB16P323QcWku491emNQ+We8vEsv33SfgK3ch0KHA0sxZD1soUn8V0Ves5BXZc14WahZ9vybWQBV0zT4LMGbfYWJP7OYPz+L0GRjMFlRW/6TKMEgIXEjVXaB7FtLi+GvfKdByN7idujDS9e89Wc2CqOxhq5Cg8ihK0w2aErx/fkfVR5av379cbUKq7Rnhl+CdevWqdHl0ZWOnvvLkbg4rKur1KHcqSgpPamiyTatwmJkY3yVCmbpGkzqXx4hevJCb2T7QA02tbNBZdt88N/QsfgpGkMLqk5l5e8GPXWHUUBAvmNp9Nm0i5D/yMaZJn8Tz5/uiE1qZKa1IkGSyMAfZNtCWeXcY1SIZBOd1OSUlGJJpGEQgi6RR7VYSZ11NGQfHtYuQi1y0fTqaI+UcFLX21DQuqExqLhxDb67YTqpj3/khsve/bX0kscBMiP4T7hh/w15KOaNo07y1mprpT4/fzqMKJcqkiiXOFhxk6KwwsFl9+5013D+rdIqVE1BrxVhsKxjvGpTsQzUyJV2tDahkdyJoQGWIZ6f54pyN0MbCr2+wbIN0qm8JtvPKVRuen9RaE1N99Y0dZMGZqCo5UipSK10I80jxO9L1JC9BAO+JMJIkBH6lG6Kze9S2iXfzRpRwnpWnQCTu7tw+qK3ww3FoOUgF0m6P9tIkgs2bQod+zWfvuzaybRhjmFkRjCLG+6/IR9b7o21jsG3jdknavP1NfS2Vko5RMHkf2mstMH4j3B14dfyLo5YooHQHNJ/fiebCAIl06THjen9I3h+Ew/v/l84aXWRCm/QmBS0fQdtNaCC+jQqBTndQoGeW3bhEjIVRnFKlwLPQzFXQJ6JcI/RQUMwGHVoCPxNkmRDjIoGkTPyKe0J+F/da6LhtTEZuqhGNtokV6Ek1IwIUu+WH6G+vxtrhq9EPYjhS1LDm5RdxOLUGKZhBTvuaNUmrv7cm95Tk9s+ViFyO+7xufs/caWdVx96Mtd3hhK+Ru2NV9AATHJmJqFMIqmL5OQzG7LL9nSyzZBszqukvF6ignyXfqCS8Z3HywbudkBqQ4UT75zPadg58Ui6a4IcI8mvwg9e4qbbXrOINCcQYxN1lN/LagHz8t3kRLIrWgFDuTL6rTKNwEpfBRpNngZRMi2UjRw6lTzmWV2MGCosJtBCsWQPQif24NAwZJd+2Z1fNhiRqNWouOgvr2LCbMDnDUjUkLpKbgM6gCDOn9hlTL/yzddecvedX73tmDWE494IPv/AJy4b1e3vVHuWGXnvdShEfVRIUXgmjcIhUv8oipGSoJm/+Zks5T8aTxQ4oWdOI4IYhEQJliHWEPGz7NGVz+vYuv8hDA3xb/6kCgWiAtukOtI7JLtau3EEh4raptLK5poGjWRAMRmJJImN0ZvrYJQQTz5TH18S3cinsfn0/A4mnRomgirG3QpGnSpfdVRiG83YQVN2WWXZgez/zvKFGonya/4ALKOHkYEJuHTByi2y7DjNtNkOamGR1t6z9vw3rrnrnu/ce0xSo+PaCG64/0+vPRC3vh0uXKo1Jk9FJ5ZQ3anEVP5Q9sandxRdSOmQGAC1V0zCUJmUio7I0fJBfuUhaRQQrp9qkjB7AfMGfqfTM+/Y+zgGhxX4VHrp5lSUEI2gDWHuT/dNkiil+YGcI/1IkhtIeaLssp9yi8ouRtIMqNzk/A2+13wbjchBnYou+/RPBU1MhE1SIX7mS4zApZFF8opTf89asXxyt/qYgqGupWk0ctM9qITW8Q+JGKxUHJlwrahDae5622mvX3bbI7dtnEoregzhuDWCG+7+4z/bH9U+M92p6MBJKIVnMzGl92eTRKF4/RlqkHY5UifEc4qSy7ZmoiTi5yUPEH1Pt83nB/lOlEeULO3FYVQQozFpNDpP3rf/CQwPa+T+WkqT0nLpdXUmwxYVv8h8oFsvoYs0yKAXJhsjlWHOIFsy6zqTaBctxUctaNEQfCq3izoT61rcpgE4NAQb02Fr5m/M5gKJBzvdcl/SZtkhWDRd7o1GYObBgIHh7pP4lQGHtEvqJHYtzxYk8ZZ7YcoAFOu5vBrdfd/N922T2zyWcFwawcd++NFTpmF/pVJivtnZA8NfCT2YT0W3qCTSE081p1JSB0QbUm8vHlrn37pEASq3KLxweklwRWFFeeKno0B6XHopYS4sNUQ5Z2D/gY1YuFBFgcf5/E26My3yegM6ebyFHI1AqJYdelRhoS2kOlRcleGop6MbFZfKzxzCYyLd4MuhQjt8b7G0NiOFx2NdRomQfL8VOim1kmcLiip3ZMJkzqDR+ALWX1Jvi3mP7MQfewMoMpfwmMTPPH4TA5VeJd47KZoS5nkTvlKZePKUi84f/tqDP9w6J/sWHi7Miur4wbrvfGBZYjfuaJp+p0fltswB+HaZQpehCHyjwknfvyijJKdpkkrFliig8HuyfB46EyHEmYvHnNkAn8Yjv4vWM1pI5JCXz7/FOPoKcdrrk08K6LJKKGk55JQc+rQy+lQmu4oFk8op3aZeagAhlVX2BKbHp0JPuTV6/SZCKnmL3l0iQIN836aiSy7R5nstaqdRQN59nq/SgE2VUSY2UeDnHuYhPVoRHWJsLNtleeXuCLsPPYqckfClptFLnnin3alsLzEf2eE29gfRMbhoWXN48eBMSx47OO6MwMnniu2iXnLkzvkymXgacYlKIRRFFFh+oAIIBaAhiEeUPvRYngGk2kCaMqv8aU8K8wd58spfU6WRlySU6cMq/iVPgiW1HSjSmEJyf+YBCemWzkKKDBcqlTxPAzP4iqjMIUsSGiRG4AYheXkEjUn1pOwwTirUILWRnKBNKtTw2/T4pDzMK3xSJZ3XlGcJkjyX9Dx6rTLmmZ0Y0LqwPD+Mk81hnFVchlNy89GjFmnkTLIVB/mBGg5N7EDRFJWXIRnSIyZGwHtiRIzkThgN8vm+HGPCWXKLxxJE4scN5Clwozb5p/XI7kuHIpAMuswI1fTB00wCHDBpTfiihlAZZ5onjQYxjYRRIqKCS5coTYOfZcTnDLUJZSwPT5NuVKFUopAyfCKnReikskt3qkdeLs8IZPxPO6TnDlyIMdYTB9N+AxNuFdNuE7V2O02084bOaMHklcreJkGKmUy7rGVA7q6LsjOSCb2RMUmmwr8ZTSxGl26liOGkCyu1Qaw2hvDavtNw2dAZWKH3YHmxjzmHRYrD5FwSZtdBV6+L7dMPo9Jssr40aLk/GkHa9Sv3xvKDJAdP79eigtmdNsoxhOMqJzjvQysWUgs/0yqi4Mt+0VaOqtQPxVvOhiimSa5GxRbJCx1IowAVQMhO+ifLSJ+48l2+k1GhqdLLMVQYOUK6Q2X4RE6oFosSMyqRaiQ0qod3b8TyxRYCzUPVb6Il3jwhraEXTzR6XZYltMvkZ6FYNo3EFVpEXi8RIeBLEmmhahE/C3XRVD39LBGnQK9dlqEYTLR7tDy6GA0kZ5l06tg0tQdb2yPY2tyH/fY0E2gaVuAgYP4RM7oYnTE2bN2D+R0nMBboNJC0BdL8JxHrJk3z1YOKVd/+mkveeO62n/3LQ8dMgnxcGcGKq9fEFPp1Tg6dIbPcmIagaEyMgxWkJ3kqIT0elVcGMVOz03PkUYE8A9Co3PJNypZnfko9fmoforzyt9AHfpbvRIlaPLkdKExgY4w1Peyb+im6hkOMuBWMBY10yIQkwaE8G6DC29L7E9EwqJw2I4Xwel/eqYAhE984kkSXkUouy/pJ0hrIMAfhbvzSDSS6OJjwGtjHa+xoj2NbYz/28X3cr2KU300wt6h4zbRseQooY5Ck5wiRjVJfE5u37UG3tYh3YkBJu4p5Dd6nS2NtKdugTe8yCnYwfu/tj9+VNsIxgOPKCF5zxbmLw1zywZah5H1yFZUed0HXYiiNYSp3kcogY/eFAFDLU0Wf9fr8J+0m5AehCAGVRx6CiYEEPCZNYHmkHCsP2ALSJoc6ZtOB2gwVDnXsF1v+FQMn1zEVV1AJmrCFisRUbFEwKrLw+jYNIPX+VHiHUcKVIQxSkTQPIaVieTKDICYdClPFl4doMlCPfzN/EINxAo+0jUbl2Gm5tB/WxadxMYFODYn5CMtUxNPz/Ih5ioxQ9X0SLZ6b653C3oO70BjPo1gi86GFy/OF8cYW6PnN0GsjaI0cmjz9wsXf3XDPvmOil2jWpx0f+MjX33NtrRD8Q72sqE6OyaulY1nvWXDHz6enX0TlIVemKqdj+MXdMgKk4EedibFkDZIcSwep/CwKIhFCvpGoIAYhCaUobpomi6KSajy0+WYsOWMvtIIwej+dJPP/0Sfyex4mI0dl6LTYYNrzlJ4vL6FoNC4quHR3igEGPg3LjeCIp/Z5Do2Mep7SFoUvoTDSfZuopEnS66OTkhWZX+RkiAW5oGmmD++k3gqNSx6KSbJtw6ER8Z6YpZtKLxoj3UjsPjqLGk44hRStegDlSdtNKvZFN/3RbQ9K0xwLOK6M4ANfv+qK0NS/O1VWNDfHm7fyWDRwAtxDp1MxzmSyKD36wt916t+MMQj7F69LSp82lprmCPwkf9Mw0r50Hic9SEKj0qRZPHTiYsvGBxCVH8PC1VUqMQ2ACi7GJLQLmoY8I5E8M2iIp/Y8RgMPTZfvrRheS0PiF1DQh9CZW4gOawG6CkPIWz3wPJ7v0ehItcTOJIlNFVrqznrJEGupt9RIkuf0OYHBKBFNYffIRuyeuAdmbwX984oo5w1eI09DYBSKmCMwYig0EJoSdN1Iy9VomSotpRsW+hvKTiXfOP2b7/r3trTpsYDjywhuent3aGgbp/LxsGvR+5oGyoVOzDcvgNI8h164Gx4pkahA2jKpcotDprfn3+L1pWtUlW5DoUZiJHyX5wNpwkwvXK2OY+O2H2DByVX0LG2Qz7dIOUg3GBG02EopmMxFSNwAzZaPyWpAJR7Egp5zMVA4DUm7AM9VSV1YC4kqpC2xZOA0T+p1qpwz+YBcU2IPkYjRzlRZDDeNZPyPp6cGIpYiCbsEHxnXJFHCiG3sH/k3TBg/wgCT9SKNIZQn03Ifs/cs0zQNlimD8RhQ0OcajzMPOf/237rdlsseK0jb8HjB73zu6rLdH2+ZtpJhnxzB06goVIgThk5DOHYaDOVcNgijQaKRhlPpRGuosDJWSHptLFM8rNBg6Q1S4TNR8DwXE9VRbNn1M/QsqmL+iR48ZQJB6JCiMK7QSFTpcaIGNyoxJkcS9OTXYNm8V9G7diN0DB4rOYTwddaHOYTLV6q8ciXRf1Fe/iMExmTkkCgkyhrJswuxDFFYoVCsL02Gv0lEmDnDZzkyhVNOEjolSYLMKuPpMLUA9cZ9GNW+j95hCwZvL33uwaOlt0m6XhkweayGvkDD+1ecvfGsRcrLli5d7/LrYwYzLX2cYO0ta7U+t/QJr6z8SS2uoa6nQ8VgUvqLF6/Bvi3L0F+6OP1OlXH6/F0MQKHipA+96BZFoavtNnbtfxL7px/CwlNsdAzLGJ0KE1afXrxFPZvpvxd6NTnpwK70YsW8N6JHPwG6zCXm77YdwpMEV/rreWw0m1ukUx4pFfHGqXtPFZ7/UGslqU0NisqvMTSpCY1MjpX6kgLJJByZmyznpgP7WO+ni5Hz+Us6X0CeX6hSFo3Aqz+Og+Gt6DipyO9k2qWMnkpPAAyZ6MM8ggVc1XcCTk1KP7P6yq++6KL14gmOGfBOjz9s3rXuj3TT+vQ/PPEkHnfJ16ncHhVraOBk+OOL4U+fiL6eU6hYBqkMFYXevjo9ggMTj8Hqq2LZah1avg7br8HxbSaqwYzy0oPrOr1v08HkPgtD5cuxuPMckHmzjIDHO4weQar45CSsyYwG+0KzhF7xsyS+8tRYiaW/iZ6Z5YoSx9LNQ42XaCBartA40xUoeJRMxJdnBnxLNV7Ok5d0f9ISeZrOyzFSyFAKqriWRoaQUeggJsb/GYMXaKg0ptIuUYl4MlNNxkMZLLBDyWEx8vjdU1/p25ONV19y5afu5cnHFI5LI3hi+6VvNSL3W2bH2eqnH96LzYlDRREK5DEsmOgp9qNoDMJrU7lT3hDCTaZTXi9dkElINRWqI8pKr27SWIRW+XaA1m4VvdZl6KXy6wH5vfT6kDbJU+h0CDaVWVQxlO5YKnOIADoVP5EHYkxAqeppHpD2h4pVsHwRUiw/EOmYJlF6+YJ0Jc0N5HupCw1B6iOaPFMSP6pM1+WA2WgiCNvjGNn0fQye50FfpqE23kqTZ3mgJ4dIOizTOmU4d4di4aS4EA6Vej/419d97ca0gGMMM61ynOGWWy4sDQ4bG/s6p5ceCM/Apx8/gGpeeuBlEolPjfNIUcxUcakK9LBUqnQKpHSDUt2oTzKykwcKeUZBLyIJDFQ3Glg69D4aTg8inwqpOPTQQi6EX9Ojszx5jiCKHMgEeRbEN5Yi/f00Kv4hvUzURbGElPOLhhs0FlliRSbiyAA74e0SE9KxSyxXlFaUXjqdhDJJFj/Tu8Xv+Z2kFb5bR23kMejqbix4WQk1bQx2sy0n0DjN1EjkSbVEEhnaLQZgMuEWc1pudUeWr1xz00dv+6a037GG49IIKGflr7/w6rPXnFm4fUlXZeArmwv4YZNqZKgIqIxkEOjq6iRFqKUrQcikdaEgMipTukFFR0XjGCBgax4KZh56K4/JezuwZM01VFgTjClUXvH5SjqsWiiQdKfKMGZ+SBfPkpgg/TuKHMfypHdJqLwo5sxQBfmf/9EYaIqstzw8E3ojyqrREOUzDUOGfdOTi7JL8QGplOtOIvFHoOdb6BmMYXTVmMuMkJIxkjEXSRfoksSa5ys0As3gSwyKhYhJ5fhvidFqUUd5XyHOX/q/f+9fj7l5BE/juDQCwSXvWF1sRLV7h9YsP32iQGXMKWhE6XoNpCniScUTyxNheltxzaKg6dNkUUD+T+NI0ie5MtOA8aIjwWBuGAfuOIDaVAEdQyuZPyxFzuxKB7aJggrVkKJCFjzLWiTHTa8l3awC8fQyDEK6YjWhPDSQ1MtL3ajcUWTzd4dleCyjTSV3UeiyoOciWKxDoDbRCKbhOm0oLo+hochqGPJATla1iFTWVc0hL9bCaGMmeQSTLrxJRoWWi7KuY6i/2+4e7r6+a0C9c6H9irFjfR0itsTxC4kIl75v1Z/2LOj7s6b03xsxak6IA9Oj8Om5zY4SwpwGvTMPtWRSgWSsTsDElwomvY1Ck8j3hZ4ItaG2wsiRVFlMnM0cdMuAbhhMK2WZFOnVkecLovwW6dHMcok+aZZ4Y4FlyMR8Ny2XRfICVGIZ0iDji5h8R74sh8LE2mUOQwVWeG3p/ky7RmkvQn/4A3MGGfUpRsd6iB01adqTHuKKzfwjQW+xA2W6/Lw8BEgstFsqmq02603DMzyUOku3PnTXzrfKr1KvYx3HtRHMQnnLW4Zz1TD/4eHB4YP7RsdPa1fsj7Tqnuq5EZNhem+ThmB1MJl1qWkBOnoKWLhkGFRP7Bw/BJvKpHQXYBR0JIZPwkLSQi1Mo4pEEN1Kubo8sEofsAnhoPJKaAgZGkx6f1FWmbOgSXTRyPKprEJ+pMdHYy4h0UbOlGxAlDuQqETNlyglXblmoCBo+vDG6dEnSbL4FsngJf4vPUHSpZp2q/KaCqkP0/CUegm503k+rZL1BAp5w7WKxsu3/WzkcTnzeEBmBP8Jl1916tvGxms3NethagTiuZOI2kFFlecFSSRjbej9ZaQPKVG6AJdOhU09svTUULHp9QNDR2zFsLoK0OeVofRYiDRRvJmcQobcyfyAhHx8ZtgDjSV15zNPf2k+TFClz4dCkvE9/E6CjSiuLLylBTSWkRbcvS3mI4wEPFeuL4OPOvM6li7Ko7+bxkUe1GoFOHTIx/g0I09oQqHSS57ieC4/G8gVmAEYvB7z43K5Y4OlFC57/P4dI2mDHAfIjOCX4NQLez9nN3B9uzGjXKK1MqlGFqWSZVAsek3L9FEuaejqjJAv0Fh8Fbato+2b8OmpLSbL7YaKWs1F2yONESVnQTKZK+7UYCwuAD30ytQ8RcbrSF8+DUq6Pvlt2jUqyzXKJB+5vkFub3g67F1NRGNCjUhdaCKmIf/yeOE/NAKTdEynp0+fPtMwA39GyBKANFIz6VaVKZtMKWjMAQtm0syvS2XjF4ahf2zPpsqPeTgLO36QGcEvh778jMG/cG3vt6MwzEd0w4EjSkZFpZKK0hjk+6KwQiWE6pimjgLzB8cN4TFZNo0CWu0GIuYWiYzXp6omNCCT1GrB/AGMTYyis6+IWHeh5mk4iYpcUbpjIzj03BppjmcH9PqkPtTkUmLCc3O8vgW7UUsjhC+azbrJszeB9CClS0HSzUueED796FmimFAwMUKVNUrCR0iuNtMyvkyL2d1Y3mjgHoae4xSZETw71BNOKPVGBetd7XZwWujitdSjIenRkaYTYiPURbTHoNeWIcoyFHlmIBqpEhW+K5+jd6bBMB/w1QClYpGJrYx7FtdMRaXSl+i95TmBpul3GcVCfxSpa0Iv0UPSLbtpV7zA+V9JHA6aeukVmm6s9OI2jU+HCTPSlURr2q6r6toG1mWelii3BoE7GCdKzTKMWx3bnQpyUd00usp9hWJrQQ8m77prp/TgZphFZgQvEBdeeKE+1tg90GrGqh60Wo2GdHoKqgjzHXpvf+msvr7CXxuWdlrkysMsYHAwf6umRrcd2Bc+0W7X3xsEwYcLluVFavSNfI/1vaFu3LcnKLW33rqV1jGDlWtXmqemn7ZGt946k94KVq5cSea+FWvXIly/HgmPM/K7tyaPPso8OsOLQmYEhwmvf/0JVgWw5PNDd+2UrZP+g2fLbzv5vjPzyBkyZMiQIUOGDBkyZMiQIUOGDBkyZMiQIUOGDBkyZMiQIUOGDBkyZMiQIUOGDBkyZMiQIUOGDBkyZMiQIUOGDBkyZMiQIUOGDBkyZMiQIUOGDBkyZDhyAP4vp94f6lV3KzYAAAAASUVORK5CYII="/>
          <p:cNvSpPr>
            <a:spLocks noChangeAspect="1" noChangeArrowheads="1"/>
          </p:cNvSpPr>
          <p:nvPr/>
        </p:nvSpPr>
        <p:spPr bwMode="auto">
          <a:xfrm>
            <a:off x="2190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8436" name="AutoShape 4" descr="data:image/png;base64,%20iVBORw0KGgoAAAANSUhEUgAAAMEAAACRCAYAAAENy+z9AAAAAXNSR0IArs4c6QAAAARnQU1BAACxjwv8YQUAAAAJcEhZcwAADsMAAA7DAcdvqGQAAD2qSURBVHhe7b0HvGVleS7+rL7b2aefOWfmTAcGhmGGLlEEQVEBidHroIgFJRJLQky8MeVqJmM0GhOSeOO1BG9iQy9gYhQCaFREadKnz8D0cvrZfa9e7vOuc8j//hLpzpz5z6wH9ux99l7rW9/63va83/oKMrwQKLPvzwufuuvvfxwOnnlR288pw0bB14PHTvnguVfvnv35GfG8LnL1Q99ITi1djVPKMe7zPwNFNTBgdKDF38L6e/GplblnLUedfX9G/MXPP/rYoLoWUeBhXyuBHYZYpndihTYALQjRqDyO63+0J5k9/JfiOS8ytfjEM+IoQczPrTDBSXof7mvvwfeqj2LMq0Ab/AUivXvm4GfAc15ksh3CixXUPKDphHjI3oOJ+jSq9QYmpqcxOvEkHE+q8Mx4Tpm89ifXJAuS/wlVSbDHuB65qXdj+uAgkkSFz/vbt/cvsHD1GDZe86NnLOs57+QNegFbgmtw3+ib4P7it3Fwm4bq6C7UD2xF+9BmlPqegDUdzR79y/Gcd3LFtavm3Xvf3rHyW5eh6QYIDAWGHSJpOPDubqBfN7Bvx9SzlvOcFxEMnVj+jmJr/63tR8h3qsiX8mhOtxGHUa0y2n52qWfIkOE4wPNyJU/ji0/82NsXFY0uxpFyfX/rgxdcXJ796RnxvC7wqS1R0m/E2KJ9Gl1mCYaiw2Hs82FAPXQ5/vK8Rc9YznO69T/eaCc1BqY2I2CXWsQeexLn5pbgDH0+WlEVvjF/9shfjme9wA33/17etTWYasgQG2MwmYf5egf+deoB3FF/DMuVLjiM7b/9vf+xdPaU/4JnvcBTk/VDdhzDDVU0GWJ3R7uxpbYf+xuT8Ost/Hz/Y9hb/yz89sSu2VP+C55VBtf+n6v2Jf3/sKhgqrjjnr/BwnO2wxz7c9TrHmmPAsf1YM/779j5zn9/xnKeU8ir/uXSJIojxBvOwWDn5Rir1aFFHhI2Wau2DcqJ38X+jz7y4i9w+bvOSX4RjSGclwPygEZhRy0fVqzB/14dg8NGuO2hcWP28P+C57yAoGteKRlaMAg3qSGXMxlOA8R+gnKv9e7tjx76+uxhGTJkyJDh+bnV54t1j3ziDU8k+m1d5uuYxezBafMnoENir4ERv4JWEgBJjIRX9YVBBG3Mn07wmXP+/CXV41dyE29/+LvJcvP1SBjuSwyrlhbzBYxaX0A1bqGk5DGv0IVTjH50m50Yzg/hnqnN2MAb63ffjcmaAn/vlz73t2uv//BskS8IL/kmrtnyB0mPsx4Rb6BDTWDqIE/jS1URmf+Iql5HTrNQCZroUnLpBduRjwrIWuIA/siJ6C2+i1G5hs9f3P+i6vOcXO/Z8Ds3X7M1Z52MKGR9yDuCWIUdKLCjBAVFwYDVDTVSUPebaAU2dtgj2O9MIUcl+9Dgxbgkfwr0nj3IKTEi3ugHv3P97bNFvyC8JEm8+1tXhV3n/prmjrwXCdVIY2kqlcpLVGx6/HYsePlPESYRWk4LUxUXo7tNnNx3KZb2LcbYxG5sqn4Ta1bMx0F7Gr3lhViytzb9tffd3Ddb/PPGS7qJa2+8tmfvQHM6H/wu5pVPwdiBpxCf+k+YmJpE+6kzcVr3WoxV2/DiBL7vI0k03mQIP0l44Yh3rGD6qZthrHkYfWYBj33gJy+qPi/pJgTf/Ok7kvU79yGKIviBjyBQ4d5zOoZXXwHVbyMMQr5i6htvQqHeMRNo+FuRX7EJ3vQEEkNFp2vh/PlD5/zj79/5yGyxLwgv+SYEl7xjdXHDg/taOrOMD7zLxJ4DBXz3xxVoZ/Ui7PKh0cXGVDFNUeHfPg6dXD5vqYipf81WhMWn9q3c8rN922aLe8H4ldzEf8batdD2V07+vBs6f9yFfa177qEOZciQIUOGDBkyZDiiOCxEb926deqKtec1R6NCbio2lTBUFVOzkj61FCT1cZj+5A8Gqje96corb332p7fPA7/SG/idLX8e7mucoA12rEK5fDuWWb3QFQOVyMFo0IDCTC7kJcnKEUka4bo4cYd72R/9+mfvnC3iBeNXcgN/v+9LX6+0rn4nEhNdmoazBhJ8Y9M96FzyMH9VoDNfSOIQJb3EdDREwO8UxcIBr4n5rQ8hnP7G6z978XU/mCntheEldQII/u7nn/zWZOOad0ahhZAK4UUhNk4CJ88/G516EbXQhslkZ5HWg1d1rsBVA6/AW/vP5rEOyqqFONYRG79x12xxLxgv+QYeL66+yvEBm6mlksRp6zpxjJJV4Hcu82Yfo94U8+YIbuhiR/0AHpneBTvxECgeVSlh5lbAR//xw7fNFvmC8JJuYP2PP/KNPryKlYyZUlJV+F1A5Q4TQI8kxdQxZPWgVy/DNhTcW9uG+1tP4lF7F2pBk/l0G715PU3l/BNf8Ya00BeIl3QDO3OtdyQR9ZkGaaj8hxVXqC78Bif3K+hjxecpHZgKmxhzq9jljGPMb6AdeRjWupDnDeoJb4RlRe6qmUJfIF7SDTg8O47pB6gGMoBGBueI+hSUBDnekBM4GAlq0DUdB9rjiGgjFo+7tPs0XNa9GpET4IHKNyk1FUFYnC31heEleaEr7vvNZIn2twgSHaaqsNKJ9ArBoigq1SdhL7gJduig4blQeZMqTPRqOd5vDNsPqGJy4waKjY/TJsbxnctXveD6vCQJSF9RRCONWWs/iNCiMftuhHobGO++EZWWDa/twm7a2LptHHs3DKB56FLEI5fj4Z+EODgxgonaJDYF12Ii+NRsqS8ML0kCr73r7cmK4p+gHS6iLvMLSqFl26j0fgqOXcHe7cDK8sfQrGu8UWo67SVhq8c0GpdeK68BU70fgRbGtBUTP3/3HUdWAu+atxw7ws/AswNWLsTDu/8eu4yPYOrQPgyNrMdS76OoTlIC7RpafPlOne9VtJstxE4DrcY4nIaHpOnijxac86zj9J4JL0kCmza/Zvya7eaAki/AZ8Dy2j5KuQ50j34CttOmgQMtvgeMByotWKKxGiUI1AiGotF4P492dx2dpoVz0P/Vr//B998zW/Tzxku6gff+5YqOJ8pDjZoewWOQojWjuzyAeNe1jL5UEzdEEvlpHyqVhwYr/acN5Jduw2TrQcQ05O58D05Syrj9z5552N+z4SXdgODyq9e4W7YfsqZNBSe+aQV2V8agBAZ0nS1MHdckyLHeOm8wIYuLHQda04T/00mYeRXFYhF7t46+6Hq85BsQLD6jO3GmEyxdaOH9b+nAJ/+pgVEac+6iPnmcBkWiMl1t8xdj6LQVxB5VSVVhuzTkHg0TuxpzewMrV/aXxhtBs5wrotChYWqyjUR3MLigD9OVJkyddCF2EfkGAxYptRfAKJSqUXVi8fQ0mrPFHD14+aUr3r927UpzzcsXvG/2qwwZMmTIkCFDhgwZMmTIkCFDhgxHNX4l/VxziUSeFBH/8Oij2kA+umBnLdxU3ry5etJ1JyUXKRfJw6yjHke9EG64/9NrvVzw7XZeR02NFE1PVJmDl9fz8CMfrhLCgolQk+HrSdo76yTSuZ8gSHyWkCCn6FDDBIpuwEg0GL6b5AMl7nKSz2Ov/eSfvO2GL8xcbW5w1Alh3YPrVk4axn2T0cu6VnSeBz3OI2TDyiyNTj1OFzd4dORr6Fx6ECFbXCY3mJGKXKEALwjT4QOqofBdJjrE8BWF1sKPvFN50mKoBahKHk7souJMIpxciUXl1Umw9+dn/92vv/+x2WocURw1Qvjslr/+/q7wFVcs0k5HCA2WqvHbGBpbUBpPp6aXtZDarmGPPYKk8xYYuoUpGR2DCF16CQodk66Y8jgb89CJXstMH/nqtISEwmhENsbCNmrylEm10HADDIfXoe4qiP0WNGeD9+kLX5mbqdGRw5wL4etP/NXAzs7ceNR8F5Qkh1DmT7ExFTaaTk3PydgM1rKkKVBpDRFVOmeFGFe/BEszMOpP0iWJsDRai4UzS4vgxxEWaD0o5nLUeoqBQjTlWHsKh7wWtkeTsKOYhqKht3kV2lE3rSVGZDvoSh6P153/Kp3XfFEPVF8M5lQId9+9Tv92sR6Y5u+ikAwhDujT2WixjMRgzXQ1Tgc4iEDSdwpH5X/lPDASfxEtxaHVuGjGPvXdQIdmMT4YKPJV4meTgonZljJxJkhC1BSPllOHx/JVWoeGHNq7TsSyoStQbcdQ6MJCCslofin4uzeuN2eredghNj9n6Lh2lactWKaarZcjjjR5Dp2OLTCpG+J+DP4lVsGwysZO0ilXMg9pQZEfot38LUGBbqjEuCCT4Vr08/XARke+A+PeNEbjNqbpfsbjFiaCGiqBzGwK04FPecWCG7mw8ioGzDNQc2hpFJmMLYqMLu2Ui/Svbfjeo7W0oocZcs9zgt+9+dq3Tim+rikFCsCkAGgFbGAqPGtF/WWwjencZ8bqRYgoIFNcC6t8Uo+YREKtpyB5Qug7aPNVddqpMHY2D2IyaGLCq6Iqmh86PE/DQq0LZxeW4PLOM/E7i1+LgcSCqk/hF5tuR1GNSAAobFpIFA4iX+59TVrRI4A5E0KohV/xaYeVFluX/pg6mFJMn5oYyrgRfk1+QwEo/E6FT2lEZD5xEmDrFP036ec+dwobmvswnbRQ85vpb+M2Nd5pouU5iFiYjEvxPZ+XiFGhq9lTHcU9k5vw2c23YE9rCvV2BcVlj2L7vgfgyPQ5Ulk3NqD4YzfO1PTwY85iwnW3vDM6NF9TT5x3HuKpq+BE4nSoE/T/4hPyfAv4En+pUziRxIq0ujE2PfVJLFhjo0WWI+f4oUfKyQbkbzk1l7qUnFhRorBh3XRcjZiSRNqcpkExNOR5nM7jVdWA5/toM2Yc2LoUpwxejf2Nb2FV8iS+8b6bREnltMOKORPC+771Tu9QH8ye+UvQVf8wNb6QjmHT6U6UdAaqNJpMuqUA+LfGBOz+h/4NJ170KF1PlW4rRoGcn74Gmw9OwgxWYmn/62C4C2A7lEKco5sTQYjoRFQzoxc1XYOWJnY29uy6GfHiBzCvq4iGZ5MQ8DceXaD1rbDNd970vn/+5kxtDy/mTAgf/Nrba7t7o86IidWS8mUIG5fROeoMxmwEXUUxn6DpAPc+9mP0nvkEYusQ2vY0tMDAwd0GTut/D3LBCjQbNmoMsJEXMTFjKOcdqUJvJTsTq1JpH2IF/BxTmBLpZZhoFPow4gCOtwGtwVsoHJ+UWCfttfBragd+r7jKWnXlekm5DzvmTAiC7dvfmPz+RgVT1M7FC0/Cxts64fomOhZVMe/0KtzmNGzXJodnwGyGKNbegnmF89BoMdlKPDoTBlHmBFHk0yCo/YwJMiVaBiBrTPZixZcYz/gzE2DY9EzcRA60MSkzOARz8V2YaO1nQqgy+VPQy2z6Y6te9e+/fvGfvna2mocdcyqEb9x86bZTV4Unv3cD3QO1VIKiLHso80MS+nNxStJwVruEee2PoxWwJdmAQl2dKEDCYO1L46eDQD02uAyI4zvPYmRlbNBYDgUl4qKJ8FsyqQqqEz/FogtcHJraS+1X+ZtGAWi0QAX9ahGlVrl4+/rb7ZlaHn7MqRAI5bKPnv3U2FJreYtMxtMCBmM2MgOn35TEiW7EC6jRChYtWAZvW4DJeplJVTcTMHp6j+LImakwoEdQDQojaEAvJejo4+9FF+34EJwaLcRvwQ8CGJEBzWCiRovpHk8w3xjAwSfHoVttLJ6fH7jrOzsnZ+t2xDDXQkhx3luG84Uo/3ujB1qfCgLmvlqObqmFgpXDeEV4PoXTE6N4aj+Usg6X1mCGEsD5PemTQW8Ti1sSl5IGYGo2/X5A2eS1AloPjkCZjtCV97BisYaB/g7c/UCbgmQZmsECQnR25qOdj4xJHnfEcVQI4WksWdPbtGtRyXMC5Oge8jmyIjaQTlpp6WXU7TbqrThNvHw2tdqpYunrOunTpdOOMZQuJy+BvljG5u+OodVuw5JlZWhJ5bKJcrETUxNN5PImmiwr8MXKon8vDWlXjz3ROuIW8DSOKiE8jZ4TespduvXqlu39ne+7D1DHUSyUruwdKiulHLPkjjz27qswyCbonN+RJE7zN8vFrrsqjeASu+mMTLb8B/tLXW9KLPdALlGWMGh/3/Qi1/NCdceO6aNvsHSGDBkyZMiQIUOGDBkyZMiQIUOGDBkyZMiQIUOGDBkyZMiQIUOGDBkyEEflgK4Xii8/8mWjO/cKJWk0tJpphsCj+K2zfyuY/fmoxv8vBJAk61RFWR9//F/+8v0D8xZcUcj1vNY2imgnmtpM0mmyShzKsFA1nWsgs/fzai4yEcZG4CGyp6AH9niQND9UMtsPXnvBtXM2hPE/46gWwLq71+U689bt9WJ0cdNQYs+INZkrAFVFUc2hHtlItCSdDC7zk4JoZvuEII7gxQE/RzD5Q14xZPA8j1NkHC+sIIyKjbit76n9Txfx33zm6i9W0wvOAY5aAXxswycfPKAp54zVy2pX7mSUrWHEcROI78O8Xh+L8n1w/AA5TSbOyoryIWqxjUboI0hk0XXwpcBLZO6xAtmlMFbNdBS2HwXpXIainWBoIvE+9upPHvHZ+E/jqBPAx+77+J3bjL7XLii9Re1VBiCbJsjcs35DhaEqqCcOJozPwUWAJIrRp3ekU2NlbpLsSiCO3+evIRtZ9uVoyyQP/hIlcbphp0y7Bd/HnBFEbQXz9LfBbDwx8emXvWWQjSGGdERx1Ajg5v035B9zMeWHby7Mw3x4bDZZlyJHd2OpCRZaHjqLBjZOJ9gR/A3y5QR5TU9n33SoMp/YSKfNOn4rXR7B0nIwVY2CCGHL9CZFT4WiUVyholJEMZ7aYWH14DtljiyC5j2H/urCNwzPVueIYc7mIP+/WHf/DT33eqVGzruu0BXPZ1Blo1MZDfpwhS5DVlafDFXsq8p8sQTV8RBFJQ/fp89XZbJfBJUaDjawFesoaR1YrPdgkdmPk/PDOLewDKdZQ1igd9ECxBpkErmCQlygS5KdCnQkxnkLPv6Dr541W6UjhjkXwD/t+adc1IfxTu+tehxbCH1qJ11LM5C1+memrrbpr92A2iyMR7S8KTMkZW4yfTsDb0s2bo0oNAbjMpt2IRnSAqsLSwt9WFYaxFmdJ/K1DOf1LkGJZ8k2NrHMwtFc5HQdsu4R1Dxc8+SHZqt1xDDnApga37VppHGmrkT5dPsVaXAqdvpZEKQTt2WdIQoilgl78rlITdaQN0WP6feVEJWwyaZX0UkK2mOVaTmyrEICP3Qx7Uxh2p3GoWaF57P8xIcTOVANh45OgR3K7EwKU5mv/tUdf/vDmSsfGcypAD71o+vnjXTmThiwzkqXP5Cdijxqu2i5zJiU+cFsHzY4LSGt6sx0cN/TGCOcdFqrrNYlMy+bYRstsiDF1NH22ik9nWrXGWxr2N2awO7mJPa0K6hGLV7L46uFQg8DNMsP001TaF1KEVVj3mvWrl17xBZKmVMBOIbx93FhIRSZqRfG6fJmCf0/W1ymiqWcRFZioUwoFOH4M7Pji3GOPt+gW6IGk1rKYlK9Zjm1jprXxAFq+7bGAey3p/ka59+T2O1NYJ8/iUrUpFV5qaCNgiy/Q9HSUhS6N0oNtnaCMvyGvvNnanj4MZcCUCZNb63X7ks13eUXMs01IYEX/q5TCOKbSWDSCXpiFUIlxQnpkY4uJmKyUJSsRTSPwbVEByQbksn2V1MB3U7SxGhcx2jSwBhfU8whamx8l9ovLk0N7VSYXtyGQcuTOsRkXF7cC7Wj/BszVTz8mDMBfPwn11/c4NVju5NMhMmUBNVEtmBJ2DDRfyxVINmrzLqXxaLEKMQnlTSD1DNHQVkoMx7IhO063Y9NdyS7YckOcNOko5IpNwM/3ay/4dvwKE3x+blEZ07RSUtoYfvBTTOTwcUAWLqZ5FFJtGvTSx0BzJkAvCD+G9mZXQk66XZmVrYUIbDNU/cjwVIqJxPq/YTOhy0k3QxCN0VIBQqgrOpMxErI0W2J5svudhHpUSNx0WKQrfhNMiiX/l4WDIxpJSpKpJ4LrW7060zfWHbN3YFOU4I9hcwLyxzlvu7lM7I+ApgzAVRDd1VAP5wzyefZsOJcBNJrE0tQjMlMqPmyj6EsayMi6mDj5wy6KVJUiQiSZNXsSqrhKoUiE8L9hC/+56TrFrGsmLkBuX8f84Yl+gDWFBfhdf1rcHZpWRrA5y1l7GEuwStRAcTS+KnY9eJ2vHsRmBMBXPflNxQ8I1YTanDMwCdtzyQAgWgq/5CXuANpdJ9VFM2Wvh1TV1GmS3LJcEIea5PPVzQeRd9tGhYKwoBCDy4zW1nPLgxFn1Vai4lBowuXzF+NM3uWYKQ5gacqB2eW01Sm8eiOR9Icg7JmnGFcCCwF69YdkbaZEwFYhf4lwt3p6Rn0ZtxKm1ouPj8RZ8zvJR+QZSTEAkRCkg84TA6k+zm0QowFNYw6FboeWYmrhSrpZtVhkA1IMan9MoNeSrIpjHq7iadao/jmkz/Ft3bejdtGHsGW9j7YdhsNtwq388F0jaOY/k4WH6mT1n7m5Mpnpa6HG3MigPJA0fFp6uLr5eVFWspMwGDqsb2lT2fG/YhVJHBpArYPjNkxnqxTbKUq9tpjaJHJVN0mximIabuJustATAGEDLwt30XgBulLekCbdgMjbZ7XmqIFTKHhtOjaArotF/mO/Xj4iTt4XpCu/NII9mCy2d45W93DijkRgL2n/hbx2bHweLIT2fpYlW4G0XjpfqDqe/xS1hFVqPliBW3GhTqlM0bXkV9kY5p83xZmw8Z22dhOSL8vy+IwmCohaSy1WRKxyVYVT00cxEitgpH6OKpMxkIKRMwrZoPHLoVVr6Bjxf3Y+NQDPOcQzPggas3KwtnqHlYcsYzv/8VZV63pqOaTd8RmDoXoJDKc+XRHMxyfrjtFTGYj2jGzMiMFwmQtDh1sq90IpThNtiR9QzOdcDGF5noe2u0AU5N0N09VMTU6AMM+HXn/LPr/C9CbnA2zeSIO7QI2bd8KR6lBZxosW+1Oh6SszhjMvqdglDYimJ5Gd2K8+dHbNx/2tYdmb/fI4gNffftF433aT9qdFhaba2EEL6cGz/wmjS7dA9LpIJxUei4lInuOja2jX8TQ6nEEnsOAbKTB9cD0FA4dUrGk83Xoy50Lv60j8nVSTwZ4uhjJbuUmFbq8RGNQVhiWdYk+E/j5jnU4dXU+DcZCVYUBFci+Bn09uOua78qqmxKADivmRAAfvGVt6WBOb7YKCk5d8Br4o/8tXSsoXQCW7sicXRLZkfSX7mLD9ofQu/wBxOU9iD3aChurXuHRrTOwpOsKuI08bDeEL0KktUjfkUJmJEIUZi9iVchlJbBLPJEyZfXfbsPGluR/oKPLQEKXJc/W8jzvLKX7xhvfdfN1aWUPM+YkBsA3ejX688jzMTL1MN3LJEK2nvjtHBtKFmktmwralQp+9sQXMXDOnWhbO9JNeetVH2NbT8YJWI+F8ZWoHAKmqzU02w4cV/ZHZyCl24qDGBFjjKxNF0p+INsyM39QJa6ItjsuWRPQOsBAbDNgBy6Fw/yCAlrbu/zlszU97JgTAXzhHd/a965VZ367wyblq0/CK91FmsnGY6PJ0qGVRhu3/vir8Of/byw450mMTx9C2Pawb7uL+e7v42V970BjkklYvUllpuDImKT3VGWMSCiEQJY4IyVN6Kp8MiPPbcC1PbqxBiJ+jgMGfsWlX6tjaLAr3XVWd2kBdEU9bVpQO/7ebFUPO+bEBQke3f6mPxzFms98YvMTQEFDV+Ns7N/WTbYzglMuUOHl9qLdZAOTqYB+e3q7hlPnrUPUkkTJBdO4NGfwY/JTWo50ZyeyE24osUMWFpf4IUuEywN40lxqPu0idW2kVnRREfY+9iX0XWJTWG7q9oq6jotz8/Fm45T8Re9ZL/2Dhx1zJoAHn3z9cE+sHnjvEzpamoPYMJDLmWkmKlrr+2wuUssOs4TKPgcrSp9EYDPTZUNb9N8xG1RiRED3EvMlTCmgAEwKRWKA9GGLgFS6G+F6EswVERpv2VR87H7wK1hyFdCcrPHa/I4H5XWSgriAO//gB0esXeYmBhAb7tYrsVrDAiZHsn9z3HQxPVFBfaKK9nQLDv2ySnfQorYnO1disuoyeZJjSRntOmrtBjPZafr9BllRA4lNWkkqGnstJAH/9qt81RkD6JaYHySJA5VZceXA/aSat6H8+ioqB8coPFqDH8GiQHUG+D7DOqKPJefMAgQf+swrnqr36yc8StfgUwMjBkqpUMjAKcmXxqQKeg6tHzjoXvF+5Aq9KUtS6HZCpsvkNZIopMmXLBoue7kndD3SPR2GTMroguiTGF8mmT2PonxCDdOTT6WjIBJaT6wnKGklWpSFHsaRpYXS5pv+8IerWYnDTj+fxpwK4OJrV60OTu3cUCuR8UTCXigILYEhPt0lI3FiaHRF6MxjeW4JDm7xGWC7yXQs0kYZtkKuz/gA+nnVYsMnNlQzhJrz0DWkwNaqdFu0qIZD99Rk1l2ASglqqg51PMSQpyLX7MTY1CEMzcuN3n/Hk/NnanbkMKcCELz5A2de12P1fPneR7egUfNgKyGUBUUMrO6Hw0b1wxC2xwaWjf5NWXW9SIWnIKjpKgUgwVah5ssALoQKDLqcSLovSHNVWoYua1FTu2XfG3cLhbyvSkFoMHL8zkhgmQUmHswJ+s23PvajA7fMVuuIYc4FIJBt8fdO2970pEc3U4bdsGHlNNLHAJVWG6EVwVxWRG5pFxxmsxH9dY4ZK8MuYloM24+faAny4EbCGpMpqnzqYvQRHfamUVhejMXzEyxfaKHulPDAY1V0dBR5Pi2COW9fV+GVG+87cO9slY4YjgoBCNZcNPDT8dHgQlnyOK+r8G0fb75iAKct95hk5fHPP25jdCJAg5w9mkfKuKoPNnMHVVZwJ7WUUCAUM6GlhFoA8yBgb64wuFLTKbSA5ZqGPPiXJ18sIzbhOBR4yUS539q8b8PUGlaDpRxZHDUCWHl+z8rqiLJFqmTTZ3eVNeikh4oSoCj7kjFrnWqSWpKpROkuThE6V5egDct+M3Q1ugy0ojeBB/cJZswHxO/TJdFFGZaJnu4OuiQdDbEoZru27EEQh22zqF+1alHzznvuSZ//HHEcNQIQLDmt7wKv7dxj21q6g0a5lEeVydj5rzgLv3h4O1xfKGWEgaXlVOsjUshq3cfg/DwTNh2uG6Lt1mBpHWizoRVNh5AhyZZFOJKjKbGyp3+wUz106MBZzRFUeNkjxnh+GY4qAQiGzxvOByPNwY5y4a561d7uR4Gjq2pXZ3/n6zS6kMF5OqrTaNqtdodiGlg43HFrux5cb5ZK8wI/OPtApfntUkPrbhvNS/p6Bra1GrUFMPRHUHXr73xntbl+/ZF3M8cELnzzqpNf/pqTv3LeFctPkL9X/9ri9557bk85/TFDhgwZMmTIkCFDhgwZMmTIkCFDhgwZMmTIkCFDhgwZMmTIkCFDhgwZMmTIkCFDhgwZMmTIkCFDhgwZMmTIkCFDhgwZMmTIkCFDhgwZMmTIkGEucdQtqXWsIUkShUi+v/n75zea3imIlJ2RkT+j1rDnF4rdeSNXPNmOrQ0J/LMMVelKIk3Wd9a6CvqSWis+gDguQQ2qslBn3tCgxlEcKblveGrhMYQhXLcFhC1MHdyLvq4cgqBWS8yOXX/4G7/ZnK1ChudAZgS/Anzh55/uzpvGH/iue0FUMB6o+qHnK4XTVc18dWBqlmrIcptQZLVmWZg2UWeWYZatvWTdd9mILt3uj9/FiSz6bcBPIgongaLIUs1iTPw9kv1l9XSnEI0HmonsN65D9tw0ddl9UIWpWLJ4IS8WJXoSOHpoh3Fcbyju1EE1cu7tL/V6Lfg/vf7MP/7RbPWPe2RG8CJw08YvdI8F7euaif9rrhlf2s4rhq/K/h0qgkRLlzWV9cUNLYGlR+l6tYYiS51SZRNZdVmWxZ7dx1QMQYmo0AaCVM9l/yLZ444/8n/Z/zSSVf1nDSRR1XQHSNnBK5KtdESE6f8qDUVqF8EOHCi8huz2LltsyjZustVOuuI/66WHCfJ2EhUqPvricqxGyY1Dr990/ZXKrbItzHGHzAieB265Za328PKVZ6iG9olKHL9yzCsWw3CeUtLno7e4GB16P323QcWku491emNQ+We8vEsv33SfgK3ch0KHA0sxZD1soUn8V0Ves5BXZc14WahZ9vybWQBV0zT4LMGbfYWJP7OYPz+L0GRjMFlRW/6TKMEgIXEjVXaB7FtLi+GvfKdByN7idujDS9e89Wc2CqOxhq5Cg8ihK0w2aErx/fkfVR5av379cbUKq7Rnhl+CdevWqdHl0ZWOnvvLkbg4rKur1KHcqSgpPamiyTatwmJkY3yVCmbpGkzqXx4hevJCb2T7QA02tbNBZdt88N/QsfgpGkMLqk5l5e8GPXWHUUBAvmNp9Nm0i5D/yMaZJn8Tz5/uiE1qZKa1IkGSyMAfZNtCWeXcY1SIZBOd1OSUlGJJpGEQgi6RR7VYSZ11NGQfHtYuQi1y0fTqaI+UcFLX21DQuqExqLhxDb67YTqpj3/khsve/bX0kscBMiP4T7hh/w15KOaNo07y1mprpT4/fzqMKJcqkiiXOFhxk6KwwsFl9+5013D+rdIqVE1BrxVhsKxjvGpTsQzUyJV2tDahkdyJoQGWIZ6f54pyN0MbCr2+wbIN0qm8JtvPKVRuen9RaE1N99Y0dZMGZqCo5UipSK10I80jxO9L1JC9BAO+JMJIkBH6lG6Kze9S2iXfzRpRwnpWnQCTu7tw+qK3ww3FoOUgF0m6P9tIkgs2bQod+zWfvuzaybRhjmFkRjCLG+6/IR9b7o21jsG3jdknavP1NfS2Vko5RMHkf2mstMH4j3B14dfyLo5YooHQHNJ/fiebCAIl06THjen9I3h+Ew/v/l84aXWRCm/QmBS0fQdtNaCC+jQqBTndQoGeW3bhEjIVRnFKlwLPQzFXQJ6JcI/RQUMwGHVoCPxNkmRDjIoGkTPyKe0J+F/da6LhtTEZuqhGNtokV6Ek1IwIUu+WH6G+vxtrhq9EPYjhS1LDm5RdxOLUGKZhBTvuaNUmrv7cm95Tk9s+ViFyO+7xufs/caWdVx96Mtd3hhK+Ru2NV9AATHJmJqFMIqmL5OQzG7LL9nSyzZBszqukvF6ignyXfqCS8Z3HywbudkBqQ4UT75zPadg58Ui6a4IcI8mvwg9e4qbbXrOINCcQYxN1lN/LagHz8t3kRLIrWgFDuTL6rTKNwEpfBRpNngZRMi2UjRw6lTzmWV2MGCosJtBCsWQPQif24NAwZJd+2Z1fNhiRqNWouOgvr2LCbMDnDUjUkLpKbgM6gCDOn9hlTL/yzddecvedX73tmDWE494IPv/AJy4b1e3vVHuWGXnvdShEfVRIUXgmjcIhUv8oipGSoJm/+Zks5T8aTxQ4oWdOI4IYhEQJliHWEPGz7NGVz+vYuv8hDA3xb/6kCgWiAtukOtI7JLtau3EEh4raptLK5poGjWRAMRmJJImN0ZvrYJQQTz5TH18S3cinsfn0/A4mnRomgirG3QpGnSpfdVRiG83YQVN2WWXZgez/zvKFGonya/4ALKOHkYEJuHTByi2y7DjNtNkOamGR1t6z9vw3rrnrnu/ce0xSo+PaCG64/0+vPRC3vh0uXKo1Jk9FJ5ZQ3anEVP5Q9sandxRdSOmQGAC1V0zCUJmUio7I0fJBfuUhaRQQrp9qkjB7AfMGfqfTM+/Y+zgGhxX4VHrp5lSUEI2gDWHuT/dNkiil+YGcI/1IkhtIeaLssp9yi8ouRtIMqNzk/A2+13wbjchBnYou+/RPBU1MhE1SIX7mS4zApZFF8opTf89asXxyt/qYgqGupWk0ctM9qITW8Q+JGKxUHJlwrahDae5622mvX3bbI7dtnEoregzhuDWCG+7+4z/bH9U+M92p6MBJKIVnMzGl92eTRKF4/RlqkHY5UifEc4qSy7ZmoiTi5yUPEH1Pt83nB/lOlEeULO3FYVQQozFpNDpP3rf/CQwPa+T+WkqT0nLpdXUmwxYVv8h8oFsvoYs0yKAXJhsjlWHOIFsy6zqTaBctxUctaNEQfCq3izoT61rcpgE4NAQb02Fr5m/M5gKJBzvdcl/SZtkhWDRd7o1GYObBgIHh7pP4lQGHtEvqJHYtzxYk8ZZ7YcoAFOu5vBrdfd/N922T2zyWcFwawcd++NFTpmF/pVJivtnZA8NfCT2YT0W3qCTSE081p1JSB0QbUm8vHlrn37pEASq3KLxweklwRWFFeeKno0B6XHopYS4sNUQ5Z2D/gY1YuFBFgcf5/E26My3yegM6ebyFHI1AqJYdelRhoS2kOlRcleGop6MbFZfKzxzCYyLd4MuhQjt8b7G0NiOFx2NdRomQfL8VOim1kmcLiip3ZMJkzqDR+ALWX1Jvi3mP7MQfewMoMpfwmMTPPH4TA5VeJd47KZoS5nkTvlKZePKUi84f/tqDP9w6J/sWHi7Miur4wbrvfGBZYjfuaJp+p0fltswB+HaZQpehCHyjwknfvyijJKdpkkrFliig8HuyfB46EyHEmYvHnNkAn8Yjv4vWM1pI5JCXz7/FOPoKcdrrk08K6LJKKGk55JQc+rQy+lQmu4oFk8op3aZeagAhlVX2BKbHp0JPuTV6/SZCKnmL3l0iQIN836aiSy7R5nstaqdRQN59nq/SgE2VUSY2UeDnHuYhPVoRHWJsLNtleeXuCLsPPYqckfClptFLnnin3alsLzEf2eE29gfRMbhoWXN48eBMSx47OO6MwMnniu2iXnLkzvkymXgacYlKIRRFFFh+oAIIBaAhiEeUPvRYngGk2kCaMqv8aU8K8wd58spfU6WRlySU6cMq/iVPgiW1HSjSmEJyf+YBCemWzkKKDBcqlTxPAzP4iqjMIUsSGiRG4AYheXkEjUn1pOwwTirUILWRnKBNKtTw2/T4pDzMK3xSJZ3XlGcJkjyX9Dx6rTLmmZ0Y0LqwPD+Mk81hnFVchlNy89GjFmnkTLIVB/mBGg5N7EDRFJWXIRnSIyZGwHtiRIzkThgN8vm+HGPCWXKLxxJE4scN5Clwozb5p/XI7kuHIpAMuswI1fTB00wCHDBpTfiihlAZZ5onjQYxjYRRIqKCS5coTYOfZcTnDLUJZSwPT5NuVKFUopAyfCKnReikskt3qkdeLs8IZPxPO6TnDlyIMdYTB9N+AxNuFdNuE7V2O02084bOaMHklcreJkGKmUy7rGVA7q6LsjOSCb2RMUmmwr8ZTSxGl26liOGkCyu1Qaw2hvDavtNw2dAZWKH3YHmxjzmHRYrD5FwSZtdBV6+L7dMPo9Jssr40aLk/GkHa9Sv3xvKDJAdP79eigtmdNsoxhOMqJzjvQysWUgs/0yqi4Mt+0VaOqtQPxVvOhiimSa5GxRbJCx1IowAVQMhO+ifLSJ+48l2+k1GhqdLLMVQYOUK6Q2X4RE6oFosSMyqRaiQ0qod3b8TyxRYCzUPVb6Il3jwhraEXTzR6XZYltMvkZ6FYNo3EFVpEXi8RIeBLEmmhahE/C3XRVD39LBGnQK9dlqEYTLR7tDy6GA0kZ5l06tg0tQdb2yPY2tyH/fY0E2gaVuAgYP4RM7oYnTE2bN2D+R0nMBboNJC0BdL8JxHrJk3z1YOKVd/+mkveeO62n/3LQ8dMgnxcGcGKq9fEFPp1Tg6dIbPcmIagaEyMgxWkJ3kqIT0elVcGMVOz03PkUYE8A9Co3PJNypZnfko9fmoforzyt9AHfpbvRIlaPLkdKExgY4w1Peyb+im6hkOMuBWMBY10yIQkwaE8G6DC29L7E9EwqJw2I4Xwel/eqYAhE984kkSXkUouy/pJ0hrIMAfhbvzSDSS6OJjwGtjHa+xoj2NbYz/28X3cr2KU300wt6h4zbRseQooY5Ck5wiRjVJfE5u37UG3tYh3YkBJu4p5Dd6nS2NtKdugTe8yCnYwfu/tj9+VNsIxgOPKCF5zxbmLw1zywZah5H1yFZUed0HXYiiNYSp3kcogY/eFAFDLU0Wf9fr8J+0m5AehCAGVRx6CiYEEPCZNYHmkHCsP2ALSJoc6ZtOB2gwVDnXsF1v+FQMn1zEVV1AJmrCFisRUbFEwKrLw+jYNIPX+VHiHUcKVIQxSkTQPIaVieTKDICYdClPFl4doMlCPfzN/EINxAo+0jUbl2Gm5tB/WxadxMYFODYn5CMtUxNPz/Ih5ioxQ9X0SLZ6b653C3oO70BjPo1gi86GFy/OF8cYW6PnN0GsjaI0cmjz9wsXf3XDPvmOil2jWpx0f+MjX33NtrRD8Q72sqE6OyaulY1nvWXDHz6enX0TlIVemKqdj+MXdMgKk4EedibFkDZIcSwep/CwKIhFCvpGoIAYhCaUobpomi6KSajy0+WYsOWMvtIIwej+dJPP/0Sfyex4mI0dl6LTYYNrzlJ4vL6FoNC4quHR3igEGPg3LjeCIp/Z5Do2Mep7SFoUvoTDSfZuopEnS66OTkhWZX+RkiAW5oGmmD++k3gqNSx6KSbJtw6ER8Z6YpZtKLxoj3UjsPjqLGk44hRStegDlSdtNKvZFN/3RbQ9K0xwLOK6M4ANfv+qK0NS/O1VWNDfHm7fyWDRwAtxDp1MxzmSyKD36wt916t+MMQj7F69LSp82lprmCPwkf9Mw0r50Hic9SEKj0qRZPHTiYsvGBxCVH8PC1VUqMQ2ACi7GJLQLmoY8I5E8M2iIp/Y8RgMPTZfvrRheS0PiF1DQh9CZW4gOawG6CkPIWz3wPJ7v0ehItcTOJIlNFVrqznrJEGupt9RIkuf0OYHBKBFNYffIRuyeuAdmbwX984oo5w1eI09DYBSKmCMwYig0EJoSdN1Iy9VomSotpRsW+hvKTiXfOP2b7/r3trTpsYDjywhuent3aGgbp/LxsGvR+5oGyoVOzDcvgNI8h164Gx4pkahA2jKpcotDprfn3+L1pWtUlW5DoUZiJHyX5wNpwkwvXK2OY+O2H2DByVX0LG2Qz7dIOUg3GBG02EopmMxFSNwAzZaPyWpAJR7Egp5zMVA4DUm7AM9VSV1YC4kqpC2xZOA0T+p1qpwz+YBcU2IPkYjRzlRZDDeNZPyPp6cGIpYiCbsEHxnXJFHCiG3sH/k3TBg/wgCT9SKNIZQn03Ifs/cs0zQNlimD8RhQ0OcajzMPOf/237rdlsseK0jb8HjB73zu6rLdH2+ZtpJhnxzB06goVIgThk5DOHYaDOVcNgijQaKRhlPpRGuosDJWSHptLFM8rNBg6Q1S4TNR8DwXE9VRbNn1M/QsqmL+iR48ZQJB6JCiMK7QSFTpcaIGNyoxJkcS9OTXYNm8V9G7diN0DB4rOYTwddaHOYTLV6q8ciXRf1Fe/iMExmTkkCgkyhrJswuxDFFYoVCsL02Gv0lEmDnDZzkyhVNOEjolSYLMKuPpMLUA9cZ9GNW+j95hCwZvL33uwaOlt0m6XhkweayGvkDD+1ecvfGsRcrLli5d7/LrYwYzLX2cYO0ta7U+t/QJr6z8SS2uoa6nQ8VgUvqLF6/Bvi3L0F+6OP1OlXH6/F0MQKHipA+96BZFoavtNnbtfxL7px/CwlNsdAzLGJ0KE1afXrxFPZvpvxd6NTnpwK70YsW8N6JHPwG6zCXm77YdwpMEV/rreWw0m1ukUx4pFfHGqXtPFZ7/UGslqU0NisqvMTSpCY1MjpX6kgLJJByZmyznpgP7WO+ni5Hz+Us6X0CeX6hSFo3Aqz+Og+Gt6DipyO9k2qWMnkpPAAyZ6MM8ggVc1XcCTk1KP7P6yq++6KL14gmOGfBOjz9s3rXuj3TT+vQ/PPEkHnfJ16ncHhVraOBk+OOL4U+fiL6eU6hYBqkMFYXevjo9ggMTj8Hqq2LZah1avg7br8HxbSaqwYzy0oPrOr1v08HkPgtD5cuxuPMckHmzjIDHO4weQar45CSsyYwG+0KzhF7xsyS+8tRYiaW/iZ6Z5YoSx9LNQ42XaCBartA40xUoeJRMxJdnBnxLNV7Ok5d0f9ISeZrOyzFSyFAKqriWRoaQUeggJsb/GYMXaKg0ptIuUYl4MlNNxkMZLLBDyWEx8vjdU1/p25ONV19y5afu5cnHFI5LI3hi+6VvNSL3W2bH2eqnH96LzYlDRREK5DEsmOgp9qNoDMJrU7lT3hDCTaZTXi9dkElINRWqI8pKr27SWIRW+XaA1m4VvdZl6KXy6wH5vfT6kDbJU+h0CDaVWVQxlO5YKnOIADoVP5EHYkxAqeppHpD2h4pVsHwRUiw/EOmYJlF6+YJ0Jc0N5HupCw1B6iOaPFMSP6pM1+WA2WgiCNvjGNn0fQye50FfpqE23kqTZ3mgJ4dIOizTOmU4d4di4aS4EA6Vej/419d97ca0gGMMM61ynOGWWy4sDQ4bG/s6p5ceCM/Apx8/gGpeeuBlEolPjfNIUcxUcakK9LBUqnQKpHSDUt2oTzKykwcKeUZBLyIJDFQ3Glg69D4aTg8inwqpOPTQQi6EX9Ojszx5jiCKHMgEeRbEN5Yi/f00Kv4hvUzURbGElPOLhhs0FlliRSbiyAA74e0SE9KxSyxXlFaUXjqdhDJJFj/Tu8Xv+Z2kFb5bR23kMejqbix4WQk1bQx2sy0n0DjN1EjkSbVEEhnaLQZgMuEWc1pudUeWr1xz00dv+6a037GG49IIKGflr7/w6rPXnFm4fUlXZeArmwv4YZNqZKgIqIxkEOjq6iRFqKUrQcikdaEgMipTukFFR0XjGCBgax4KZh56K4/JezuwZM01VFgTjClUXvH5SjqsWiiQdKfKMGZ+SBfPkpgg/TuKHMfypHdJqLwo5sxQBfmf/9EYaIqstzw8E3ojyqrREOUzDUOGfdOTi7JL8QGplOtOIvFHoOdb6BmMYXTVmMuMkJIxkjEXSRfoksSa5ys0As3gSwyKhYhJ5fhvidFqUUd5XyHOX/q/f+9fj7l5BE/juDQCwSXvWF1sRLV7h9YsP32iQGXMKWhE6XoNpCniScUTyxNheltxzaKg6dNkUUD+T+NI0ie5MtOA8aIjwWBuGAfuOIDaVAEdQyuZPyxFzuxKB7aJggrVkKJCFjzLWiTHTa8l3awC8fQyDEK6YjWhPDSQ1MtL3ajcUWTzd4dleCyjTSV3UeiyoOciWKxDoDbRCKbhOm0oLo+hochqGPJATla1iFTWVc0hL9bCaGMmeQSTLrxJRoWWi7KuY6i/2+4e7r6+a0C9c6H9irFjfR0itsTxC4kIl75v1Z/2LOj7s6b03xsxak6IA9Oj8Om5zY4SwpwGvTMPtWRSgWSsTsDElwomvY1Ck8j3hZ4ItaG2wsiRVFlMnM0cdMuAbhhMK2WZFOnVkecLovwW6dHMcok+aZZ4Y4FlyMR8Ny2XRfICVGIZ0iDji5h8R74sh8LE2mUOQwVWeG3p/ky7RmkvQn/4A3MGGfUpRsd6iB01adqTHuKKzfwjQW+xA2W6/Lw8BEgstFsqmq02603DMzyUOku3PnTXzrfKr1KvYx3HtRHMQnnLW4Zz1TD/4eHB4YP7RsdPa1fsj7Tqnuq5EZNhem+ThmB1MJl1qWkBOnoKWLhkGFRP7Bw/BJvKpHQXYBR0JIZPwkLSQi1Mo4pEEN1Kubo8sEofsAnhoPJKaAgZGkx6f1FWmbOgSXTRyPKprEJ+pMdHYy4h0UbOlGxAlDuQqETNlyglXblmoCBo+vDG6dEnSbL4FsngJf4vPUHSpZp2q/KaCqkP0/CUegm503k+rZL1BAp5w7WKxsu3/WzkcTnzeEBmBP8Jl1916tvGxms3NethagTiuZOI2kFFlecFSSRjbej9ZaQPKVG6AJdOhU09svTUULHp9QNDR2zFsLoK0OeVofRYiDRRvJmcQobcyfyAhHx8ZtgDjSV15zNPf2k+TFClz4dCkvE9/E6CjSiuLLylBTSWkRbcvS3mI4wEPFeuL4OPOvM6li7Ko7+bxkUe1GoFOHTIx/g0I09oQqHSS57ieC4/G8gVmAEYvB7z43K5Y4OlFC57/P4dI2mDHAfIjOCX4NQLez9nN3B9uzGjXKK1MqlGFqWSZVAsek3L9FEuaejqjJAv0Fh8Fbato+2b8OmpLSbL7YaKWs1F2yONESVnQTKZK+7UYCwuAD30ytQ8RcbrSF8+DUq6Pvlt2jUqyzXKJB+5vkFub3g67F1NRGNCjUhdaCKmIf/yeOE/NAKTdEynp0+fPtMwA39GyBKANFIz6VaVKZtMKWjMAQtm0syvS2XjF4ahf2zPpsqPeTgLO36QGcEvh778jMG/cG3vt6MwzEd0w4EjSkZFpZKK0hjk+6KwQiWE6pimjgLzB8cN4TFZNo0CWu0GIuYWiYzXp6omNCCT1GrB/AGMTYyis6+IWHeh5mk4iYpcUbpjIzj03BppjmcH9PqkPtTkUmLCc3O8vgW7UUsjhC+azbrJszeB9CClS0HSzUueED796FmimFAwMUKVNUrCR0iuNtMyvkyL2d1Y3mjgHoae4xSZETw71BNOKPVGBetd7XZwWujitdSjIenRkaYTYiPURbTHoNeWIcoyFHlmIBqpEhW+K5+jd6bBMB/w1QClYpGJrYx7FtdMRaXSl+i95TmBpul3GcVCfxSpa0Iv0UPSLbtpV7zA+V9JHA6aeukVmm6s9OI2jU+HCTPSlURr2q6r6toG1mWelii3BoE7GCdKzTKMWx3bnQpyUd00usp9hWJrQQ8m77prp/TgZphFZgQvEBdeeKE+1tg90GrGqh60Wo2GdHoKqgjzHXpvf+msvr7CXxuWdlrkysMsYHAwf6umRrcd2Bc+0W7X3xsEwYcLluVFavSNfI/1vaFu3LcnKLW33rqV1jGDlWtXmqemn7ZGt946k94KVq5cSea+FWvXIly/HgmPM/K7tyaPPso8OsOLQmYEhwmvf/0JVgWw5PNDd+2UrZP+g2fLbzv5vjPzyBkyZMiQIUOGDBkyZMiQIUOGDBkyZMiQIUOGDBkyZMiQIUOGDBkyZMiQIUOGDBkyZMiQIUOGDBkyZMiQIUOGDBkyZMiQIUOGDBkyZMiQIUOGDBkyZDhyAP4vp94f6lV3KzYAAAAASUVORK5CYII="/>
          <p:cNvSpPr>
            <a:spLocks noChangeAspect="1" noChangeArrowheads="1"/>
          </p:cNvSpPr>
          <p:nvPr/>
        </p:nvSpPr>
        <p:spPr bwMode="auto">
          <a:xfrm>
            <a:off x="2190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8438" name="AutoShape 6" descr="data:image/png;base64,%20iVBORw0KGgoAAAANSUhEUgAAAMEAAACRCAYAAAENy+z9AAAAAXNSR0IArs4c6QAAAARnQU1BAACxjwv8YQUAAAAJcEhZcwAADsMAAA7DAcdvqGQAAD2qSURBVHhe7b0HvGVleS7+rL7b2aefOWfmTAcGhmGGLlEEQVEBidHroIgFJRJLQky8MeVqJmM0GhOSeOO1BG9iQy9gYhQCaFREadKnz8D0cvrZfa9e7vOuc8j//hLpzpz5z6wH9ux99l7rW9/63va83/oKMrwQKLPvzwufuuvvfxwOnnlR288pw0bB14PHTvnguVfvnv35GfG8LnL1Q99ITi1djVPKMe7zPwNFNTBgdKDF38L6e/GplblnLUedfX9G/MXPP/rYoLoWUeBhXyuBHYZYpndihTYALQjRqDyO63+0J5k9/JfiOS8ytfjEM+IoQczPrTDBSXof7mvvwfeqj2LMq0Ab/AUivXvm4GfAc15ksh3CixXUPKDphHjI3oOJ+jSq9QYmpqcxOvEkHE+q8Mx4Tpm89ifXJAuS/wlVSbDHuB65qXdj+uAgkkSFz/vbt/cvsHD1GDZe86NnLOs57+QNegFbgmtw3+ib4P7it3Fwm4bq6C7UD2xF+9BmlPqegDUdzR79y/Gcd3LFtavm3Xvf3rHyW5eh6QYIDAWGHSJpOPDubqBfN7Bvx9SzlvOcFxEMnVj+jmJr/63tR8h3qsiX8mhOtxGHUa0y2n52qWfIkOE4wPNyJU/ji0/82NsXFY0uxpFyfX/rgxdcXJ796RnxvC7wqS1R0m/E2KJ9Gl1mCYaiw2Hs82FAPXQ5/vK8Rc9YznO69T/eaCc1BqY2I2CXWsQeexLn5pbgDH0+WlEVvjF/9shfjme9wA33/17etTWYasgQG2MwmYf5egf+deoB3FF/DMuVLjiM7b/9vf+xdPaU/4JnvcBTk/VDdhzDDVU0GWJ3R7uxpbYf+xuT8Ost/Hz/Y9hb/yz89sSu2VP+C55VBtf+n6v2Jf3/sKhgqrjjnr/BwnO2wxz7c9TrHmmPAsf1YM/779j5zn9/xnKeU8ir/uXSJIojxBvOwWDn5Rir1aFFHhI2Wau2DcqJ38X+jz7y4i9w+bvOSX4RjSGclwPygEZhRy0fVqzB/14dg8NGuO2hcWP28P+C57yAoGteKRlaMAg3qSGXMxlOA8R+gnKv9e7tjx76+uxhGTJkyJDh+bnV54t1j3ziDU8k+m1d5uuYxezBafMnoENir4ERv4JWEgBJjIRX9YVBBG3Mn07wmXP+/CXV41dyE29/+LvJcvP1SBjuSwyrlhbzBYxaX0A1bqGk5DGv0IVTjH50m50Yzg/hnqnN2MAb63ffjcmaAn/vlz73t2uv//BskS8IL/kmrtnyB0mPsx4Rb6BDTWDqIE/jS1URmf+Iql5HTrNQCZroUnLpBduRjwrIWuIA/siJ6C2+i1G5hs9f3P+i6vOcXO/Z8Ds3X7M1Z52MKGR9yDuCWIUdKLCjBAVFwYDVDTVSUPebaAU2dtgj2O9MIUcl+9Dgxbgkfwr0nj3IKTEi3ugHv3P97bNFvyC8JEm8+1tXhV3n/prmjrwXCdVIY2kqlcpLVGx6/HYsePlPESYRWk4LUxUXo7tNnNx3KZb2LcbYxG5sqn4Ta1bMx0F7Gr3lhViytzb9tffd3Ddb/PPGS7qJa2+8tmfvQHM6H/wu5pVPwdiBpxCf+k+YmJpE+6kzcVr3WoxV2/DiBL7vI0k03mQIP0l44Yh3rGD6qZthrHkYfWYBj33gJy+qPi/pJgTf/Ok7kvU79yGKIviBjyBQ4d5zOoZXXwHVbyMMQr5i6htvQqHeMRNo+FuRX7EJ3vQEEkNFp2vh/PlD5/zj79/5yGyxLwgv+SYEl7xjdXHDg/taOrOMD7zLxJ4DBXz3xxVoZ/Ui7PKh0cXGVDFNUeHfPg6dXD5vqYipf81WhMWn9q3c8rN922aLe8H4ldzEf8batdD2V07+vBs6f9yFfa177qEOZciQIUOGDBkyZDiiOCxEb926deqKtec1R6NCbio2lTBUFVOzkj61FCT1cZj+5A8Gqje96corb332p7fPA7/SG/idLX8e7mucoA12rEK5fDuWWb3QFQOVyMFo0IDCTC7kJcnKEUka4bo4cYd72R/9+mfvnC3iBeNXcgN/v+9LX6+0rn4nEhNdmoazBhJ8Y9M96FzyMH9VoDNfSOIQJb3EdDREwO8UxcIBr4n5rQ8hnP7G6z978XU/mCntheEldQII/u7nn/zWZOOad0ahhZAK4UUhNk4CJ88/G516EbXQhslkZ5HWg1d1rsBVA6/AW/vP5rEOyqqFONYRG79x12xxLxgv+QYeL66+yvEBm6mlksRp6zpxjJJV4Hcu82Yfo94U8+YIbuhiR/0AHpneBTvxECgeVSlh5lbAR//xw7fNFvmC8JJuYP2PP/KNPryKlYyZUlJV+F1A5Q4TQI8kxdQxZPWgVy/DNhTcW9uG+1tP4lF7F2pBk/l0G715PU3l/BNf8Ya00BeIl3QDO3OtdyQR9ZkGaaj8hxVXqC78Bif3K+hjxecpHZgKmxhzq9jljGPMb6AdeRjWupDnDeoJb4RlRe6qmUJfIF7SDTg8O47pB6gGMoBGBueI+hSUBDnekBM4GAlq0DUdB9rjiGgjFo+7tPs0XNa9GpET4IHKNyk1FUFYnC31heEleaEr7vvNZIn2twgSHaaqsNKJ9ArBoigq1SdhL7gJduig4blQeZMqTPRqOd5vDNsPqGJy4waKjY/TJsbxnctXveD6vCQJSF9RRCONWWs/iNCiMftuhHobGO++EZWWDa/twm7a2LptHHs3DKB56FLEI5fj4Z+EODgxgonaJDYF12Ii+NRsqS8ML0kCr73r7cmK4p+gHS6iLvMLSqFl26j0fgqOXcHe7cDK8sfQrGu8UWo67SVhq8c0GpdeK68BU70fgRbGtBUTP3/3HUdWAu+atxw7ws/AswNWLsTDu/8eu4yPYOrQPgyNrMdS76OoTlIC7RpafPlOne9VtJstxE4DrcY4nIaHpOnijxac86zj9J4JL0kCmza/Zvya7eaAki/AZ8Dy2j5KuQ50j34CttOmgQMtvgeMByotWKKxGiUI1AiGotF4P492dx2dpoVz0P/Vr//B998zW/Tzxku6gff+5YqOJ8pDjZoewWOQojWjuzyAeNe1jL5UEzdEEvlpHyqVhwYr/acN5Jduw2TrQcQ05O58D05Syrj9z5552N+z4SXdgODyq9e4W7YfsqZNBSe+aQV2V8agBAZ0nS1MHdckyLHeOm8wIYuLHQda04T/00mYeRXFYhF7t46+6Hq85BsQLD6jO3GmEyxdaOH9b+nAJ/+pgVEac+6iPnmcBkWiMl1t8xdj6LQVxB5VSVVhuzTkHg0TuxpzewMrV/aXxhtBs5wrotChYWqyjUR3MLigD9OVJkyddCF2EfkGAxYptRfAKJSqUXVi8fQ0mrPFHD14+aUr3r927UpzzcsXvG/2qwwZMmTIkCFDhgwZMmTIkCFDhgxHNX4l/VxziUSeFBH/8Oij2kA+umBnLdxU3ry5etJ1JyUXKRfJw6yjHke9EG64/9NrvVzw7XZeR02NFE1PVJmDl9fz8CMfrhLCgolQk+HrSdo76yTSuZ8gSHyWkCCn6FDDBIpuwEg0GL6b5AMl7nKSz2Ov/eSfvO2GL8xcbW5w1Alh3YPrVk4axn2T0cu6VnSeBz3OI2TDyiyNTj1OFzd4dORr6Fx6ECFbXCY3mJGKXKEALwjT4QOqofBdJjrE8BWF1sKPvFN50mKoBahKHk7souJMIpxciUXl1Umw9+dn/92vv/+x2WocURw1Qvjslr/+/q7wFVcs0k5HCA2WqvHbGBpbUBpPp6aXtZDarmGPPYKk8xYYuoUpGR2DCF16CQodk66Y8jgb89CJXstMH/nqtISEwmhENsbCNmrylEm10HADDIfXoe4qiP0WNGeD9+kLX5mbqdGRw5wL4etP/NXAzs7ceNR8F5Qkh1DmT7ExFTaaTk3PydgM1rKkKVBpDRFVOmeFGFe/BEszMOpP0iWJsDRai4UzS4vgxxEWaD0o5nLUeoqBQjTlWHsKh7wWtkeTsKOYhqKht3kV2lE3rSVGZDvoSh6P153/Kp3XfFEPVF8M5lQId9+9Tv92sR6Y5u+ikAwhDujT2WixjMRgzXQ1Tgc4iEDSdwpH5X/lPDASfxEtxaHVuGjGPvXdQIdmMT4YKPJV4meTgonZljJxJkhC1BSPllOHx/JVWoeGHNq7TsSyoStQbcdQ6MJCCslofin4uzeuN2eredghNj9n6Lh2lactWKaarZcjjjR5Dp2OLTCpG+J+DP4lVsGwysZO0ilXMg9pQZEfot38LUGBbqjEuCCT4Vr08/XARke+A+PeNEbjNqbpfsbjFiaCGiqBzGwK04FPecWCG7mw8ioGzDNQc2hpFJmMLYqMLu2Ui/Svbfjeo7W0oocZcs9zgt+9+dq3Tim+rikFCsCkAGgFbGAqPGtF/WWwjencZ8bqRYgoIFNcC6t8Uo+YREKtpyB5Qug7aPNVddqpMHY2D2IyaGLCq6Iqmh86PE/DQq0LZxeW4PLOM/E7i1+LgcSCqk/hF5tuR1GNSAAobFpIFA4iX+59TVrRI4A5E0KohV/xaYeVFluX/pg6mFJMn5oYyrgRfk1+QwEo/E6FT2lEZD5xEmDrFP036ec+dwobmvswnbRQ85vpb+M2Nd5pouU5iFiYjEvxPZ+XiFGhq9lTHcU9k5vw2c23YE9rCvV2BcVlj2L7vgfgyPQ5Ulk3NqD4YzfO1PTwY85iwnW3vDM6NF9TT5x3HuKpq+BE4nSoE/T/4hPyfAv4En+pUziRxIq0ujE2PfVJLFhjo0WWI+f4oUfKyQbkbzk1l7qUnFhRorBh3XRcjZiSRNqcpkExNOR5nM7jVdWA5/toM2Yc2LoUpwxejf2Nb2FV8iS+8b6bREnltMOKORPC+771Tu9QH8ye+UvQVf8wNb6QjmHT6U6UdAaqNJpMuqUA+LfGBOz+h/4NJ170KF1PlW4rRoGcn74Gmw9OwgxWYmn/62C4C2A7lEKco5sTQYjoRFQzoxc1XYOWJnY29uy6GfHiBzCvq4iGZ5MQ8DceXaD1rbDNd970vn/+5kxtDy/mTAgf/Nrba7t7o86IidWS8mUIG5fROeoMxmwEXUUxn6DpAPc+9mP0nvkEYusQ2vY0tMDAwd0GTut/D3LBCjQbNmoMsJEXMTFjKOcdqUJvJTsTq1JpH2IF/BxTmBLpZZhoFPow4gCOtwGtwVsoHJ+UWCfttfBragd+r7jKWnXlekm5DzvmTAiC7dvfmPz+RgVT1M7FC0/Cxts64fomOhZVMe/0KtzmNGzXJodnwGyGKNbegnmF89BoMdlKPDoTBlHmBFHk0yCo/YwJMiVaBiBrTPZixZcYz/gzE2DY9EzcRA60MSkzOARz8V2YaO1nQqgy+VPQy2z6Y6te9e+/fvGfvna2mocdcyqEb9x86bZTV4Unv3cD3QO1VIKiLHso80MS+nNxStJwVruEee2PoxWwJdmAQl2dKEDCYO1L46eDQD02uAyI4zvPYmRlbNBYDgUl4qKJ8FsyqQqqEz/FogtcHJraS+1X+ZtGAWi0QAX9ahGlVrl4+/rb7ZlaHn7MqRAI5bKPnv3U2FJreYtMxtMCBmM2MgOn35TEiW7EC6jRChYtWAZvW4DJeplJVTcTMHp6j+LImakwoEdQDQojaEAvJejo4+9FF+34EJwaLcRvwQ8CGJEBzWCiRovpHk8w3xjAwSfHoVttLJ6fH7jrOzsnZ+t2xDDXQkhx3luG84Uo/3ujB1qfCgLmvlqObqmFgpXDeEV4PoXTE6N4aj+Usg6X1mCGEsD5PemTQW8Ti1sSl5IGYGo2/X5A2eS1AloPjkCZjtCV97BisYaB/g7c/UCbgmQZmsECQnR25qOdj4xJHnfEcVQI4WksWdPbtGtRyXMC5Oge8jmyIjaQTlpp6WXU7TbqrThNvHw2tdqpYunrOunTpdOOMZQuJy+BvljG5u+OodVuw5JlZWhJ5bKJcrETUxNN5PImmiwr8MXKon8vDWlXjz3ROuIW8DSOKiE8jZ4TespduvXqlu39ne+7D1DHUSyUruwdKiulHLPkjjz27qswyCbonN+RJE7zN8vFrrsqjeASu+mMTLb8B/tLXW9KLPdALlGWMGh/3/Qi1/NCdceO6aNvsHSGDBkyZMiQIUOGDBkyZMiQIUOGDBkyZMiQIUOGDBkyZMiQIUOGDBkyEEflgK4Xii8/8mWjO/cKJWk0tJpphsCj+K2zfyuY/fmoxv8vBJAk61RFWR9//F/+8v0D8xZcUcj1vNY2imgnmtpM0mmyShzKsFA1nWsgs/fzai4yEcZG4CGyp6AH9niQND9UMtsPXnvBtXM2hPE/46gWwLq71+U689bt9WJ0cdNQYs+INZkrAFVFUc2hHtlItCSdDC7zk4JoZvuEII7gxQE/RzD5Q14xZPA8j1NkHC+sIIyKjbit76n9Txfx33zm6i9W0wvOAY5aAXxswycfPKAp54zVy2pX7mSUrWHEcROI78O8Xh+L8n1w/AA5TSbOyoryIWqxjUboI0hk0XXwpcBLZO6xAtmlMFbNdBS2HwXpXIainWBoIvE+9upPHvHZ+E/jqBPAx+77+J3bjL7XLii9Re1VBiCbJsjcs35DhaEqqCcOJozPwUWAJIrRp3ekU2NlbpLsSiCO3+evIRtZ9uVoyyQP/hIlcbphp0y7Bd/HnBFEbQXz9LfBbDwx8emXvWWQjSGGdERx1Ajg5v035B9zMeWHby7Mw3x4bDZZlyJHd2OpCRZaHjqLBjZOJ9gR/A3y5QR5TU9n33SoMp/YSKfNOn4rXR7B0nIwVY2CCGHL9CZFT4WiUVyholJEMZ7aYWH14DtljiyC5j2H/urCNwzPVueIYc7mIP+/WHf/DT33eqVGzruu0BXPZ1Blo1MZDfpwhS5DVlafDFXsq8p8sQTV8RBFJQ/fp89XZbJfBJUaDjawFesoaR1YrPdgkdmPk/PDOLewDKdZQ1igd9ECxBpkErmCQlygS5KdCnQkxnkLPv6Dr541W6UjhjkXwD/t+adc1IfxTu+tehxbCH1qJ11LM5C1+memrrbpr92A2iyMR7S8KTMkZW4yfTsDb0s2bo0oNAbjMpt2IRnSAqsLSwt9WFYaxFmdJ/K1DOf1LkGJZ8k2NrHMwtFc5HQdsu4R1Dxc8+SHZqt1xDDnApga37VppHGmrkT5dPsVaXAqdvpZEKQTt2WdIQoilgl78rlITdaQN0WP6feVEJWwyaZX0UkK2mOVaTmyrEICP3Qx7Uxh2p3GoWaF57P8xIcTOVANh45OgR3K7EwKU5mv/tUdf/vDmSsfGcypAD71o+vnjXTmThiwzkqXP5Cdijxqu2i5zJiU+cFsHzY4LSGt6sx0cN/TGCOcdFqrrNYlMy+bYRstsiDF1NH22ik9nWrXGWxr2N2awO7mJPa0K6hGLV7L46uFQg8DNMsP001TaF1KEVVj3mvWrl17xBZKmVMBOIbx93FhIRSZqRfG6fJmCf0/W1ymiqWcRFZioUwoFOH4M7Pji3GOPt+gW6IGk1rKYlK9Zjm1jprXxAFq+7bGAey3p/ka59+T2O1NYJ8/iUrUpFV5qaCNgiy/Q9HSUhS6N0oNtnaCMvyGvvNnanj4MZcCUCZNb63X7ks13eUXMs01IYEX/q5TCOKbSWDSCXpiFUIlxQnpkY4uJmKyUJSsRTSPwbVEByQbksn2V1MB3U7SxGhcx2jSwBhfU8whamx8l9ovLk0N7VSYXtyGQcuTOsRkXF7cC7Wj/BszVTz8mDMBfPwn11/c4NVju5NMhMmUBNVEtmBJ2DDRfyxVINmrzLqXxaLEKMQnlTSD1DNHQVkoMx7IhO063Y9NdyS7YckOcNOko5IpNwM/3ay/4dvwKE3x+blEZ07RSUtoYfvBTTOTwcUAWLqZ5FFJtGvTSx0BzJkAvCD+G9mZXQk66XZmVrYUIbDNU/cjwVIqJxPq/YTOhy0k3QxCN0VIBQqgrOpMxErI0W2J5svudhHpUSNx0WKQrfhNMiiX/l4WDIxpJSpKpJ4LrW7060zfWHbN3YFOU4I9hcwLyxzlvu7lM7I+ApgzAVRDd1VAP5wzyefZsOJcBNJrE0tQjMlMqPmyj6EsayMi6mDj5wy6KVJUiQiSZNXsSqrhKoUiE8L9hC/+56TrFrGsmLkBuX8f84Yl+gDWFBfhdf1rcHZpWRrA5y1l7GEuwStRAcTS+KnY9eJ2vHsRmBMBXPflNxQ8I1YTanDMwCdtzyQAgWgq/5CXuANpdJ9VFM2Wvh1TV1GmS3LJcEIea5PPVzQeRd9tGhYKwoBCDy4zW1nPLgxFn1Vai4lBowuXzF+NM3uWYKQ5gacqB2eW01Sm8eiOR9Icg7JmnGFcCCwF69YdkbaZEwFYhf4lwt3p6Rn0ZtxKm1ouPj8RZ8zvJR+QZSTEAkRCkg84TA6k+zm0QowFNYw6FboeWYmrhSrpZtVhkA1IMan9MoNeSrIpjHq7iadao/jmkz/Ft3bejdtGHsGW9j7YdhsNtwq388F0jaOY/k4WH6mT1n7m5Mpnpa6HG3MigPJA0fFp6uLr5eVFWspMwGDqsb2lT2fG/YhVJHBpArYPjNkxnqxTbKUq9tpjaJHJVN0mximIabuJustATAGEDLwt30XgBulLekCbdgMjbZ7XmqIFTKHhtOjaArotF/mO/Xj4iTt4XpCu/NII9mCy2d45W93DijkRgL2n/hbx2bHweLIT2fpYlW4G0XjpfqDqe/xS1hFVqPliBW3GhTqlM0bXkV9kY5p83xZmw8Z22dhOSL8vy+IwmCohaSy1WRKxyVYVT00cxEitgpH6OKpMxkIKRMwrZoPHLoVVr6Bjxf3Y+NQDPOcQzPggas3KwtnqHlYcsYzv/8VZV63pqOaTd8RmDoXoJDKc+XRHMxyfrjtFTGYj2jGzMiMFwmQtDh1sq90IpThNtiR9QzOdcDGF5noe2u0AU5N0N09VMTU6AMM+HXn/LPr/C9CbnA2zeSIO7QI2bd8KR6lBZxosW+1Oh6SszhjMvqdglDYimJ5Gd2K8+dHbNx/2tYdmb/fI4gNffftF433aT9qdFhaba2EEL6cGz/wmjS7dA9LpIJxUei4lInuOja2jX8TQ6nEEnsOAbKTB9cD0FA4dUrGk83Xoy50Lv60j8nVSTwZ4uhjJbuUmFbq8RGNQVhiWdYk+E/j5jnU4dXU+DcZCVYUBFci+Bn09uOua78qqmxKADivmRAAfvGVt6WBOb7YKCk5d8Br4o/8tXSsoXQCW7sicXRLZkfSX7mLD9ofQu/wBxOU9iD3aChurXuHRrTOwpOsKuI08bDeEL0KktUjfkUJmJEIUZi9iVchlJbBLPJEyZfXfbsPGluR/oKPLQEKXJc/W8jzvLKX7xhvfdfN1aWUPM+YkBsA3ejX688jzMTL1MN3LJEK2nvjtHBtKFmktmwralQp+9sQXMXDOnWhbO9JNeetVH2NbT8YJWI+F8ZWoHAKmqzU02w4cV/ZHZyCl24qDGBFjjKxNF0p+INsyM39QJa6ItjsuWRPQOsBAbDNgBy6Fw/yCAlrbu/zlszU97JgTAXzhHd/a965VZ367wyblq0/CK91FmsnGY6PJ0qGVRhu3/vir8Of/byw450mMTx9C2Pawb7uL+e7v42V970BjkklYvUllpuDImKT3VGWMSCiEQJY4IyVN6Kp8MiPPbcC1PbqxBiJ+jgMGfsWlX6tjaLAr3XVWd2kBdEU9bVpQO/7ebFUPO+bEBQke3f6mPxzFms98YvMTQEFDV+Ns7N/WTbYzglMuUOHl9qLdZAOTqYB+e3q7hlPnrUPUkkTJBdO4NGfwY/JTWo50ZyeyE24osUMWFpf4IUuEywN40lxqPu0idW2kVnRREfY+9iX0XWJTWG7q9oq6jotz8/Fm45T8Re9ZL/2Dhx1zJoAHn3z9cE+sHnjvEzpamoPYMJDLmWkmKlrr+2wuUssOs4TKPgcrSp9EYDPTZUNb9N8xG1RiRED3EvMlTCmgAEwKRWKA9GGLgFS6G+F6EswVERpv2VR87H7wK1hyFdCcrPHa/I4H5XWSgriAO//gB0esXeYmBhAb7tYrsVrDAiZHsn9z3HQxPVFBfaKK9nQLDv2ySnfQorYnO1disuoyeZJjSRntOmrtBjPZafr9BllRA4lNWkkqGnstJAH/9qt81RkD6JaYHySJA5VZceXA/aSat6H8+ioqB8coPFqDH8GiQHUG+D7DOqKPJefMAgQf+swrnqr36yc8StfgUwMjBkqpUMjAKcmXxqQKeg6tHzjoXvF+5Aq9KUtS6HZCpsvkNZIopMmXLBoue7kndD3SPR2GTMroguiTGF8mmT2PonxCDdOTT6WjIBJaT6wnKGklWpSFHsaRpYXS5pv+8IerWYnDTj+fxpwK4OJrV60OTu3cUCuR8UTCXigILYEhPt0lI3FiaHRF6MxjeW4JDm7xGWC7yXQs0kYZtkKuz/gA+nnVYsMnNlQzhJrz0DWkwNaqdFu0qIZD99Rk1l2ASglqqg51PMSQpyLX7MTY1CEMzcuN3n/Hk/NnanbkMKcCELz5A2de12P1fPneR7egUfNgKyGUBUUMrO6Hw0b1wxC2xwaWjf5NWXW9SIWnIKjpKgUgwVah5ssALoQKDLqcSLovSHNVWoYua1FTu2XfG3cLhbyvSkFoMHL8zkhgmQUmHswJ+s23PvajA7fMVuuIYc4FIJBt8fdO2970pEc3U4bdsGHlNNLHAJVWG6EVwVxWRG5pFxxmsxH9dY4ZK8MuYloM24+faAny4EbCGpMpqnzqYvQRHfamUVhejMXzEyxfaKHulPDAY1V0dBR5Pi2COW9fV+GVG+87cO9slY4YjgoBCNZcNPDT8dHgQlnyOK+r8G0fb75iAKct95hk5fHPP25jdCJAg5w9mkfKuKoPNnMHVVZwJ7WUUCAUM6GlhFoA8yBgb64wuFLTKbSA5ZqGPPiXJ18sIzbhOBR4yUS539q8b8PUGlaDpRxZHDUCWHl+z8rqiLJFqmTTZ3eVNeikh4oSoCj7kjFrnWqSWpKpROkuThE6V5egDct+M3Q1ugy0ojeBB/cJZswHxO/TJdFFGZaJnu4OuiQdDbEoZru27EEQh22zqF+1alHzznvuSZ//HHEcNQIQLDmt7wKv7dxj21q6g0a5lEeVydj5rzgLv3h4O1xfKGWEgaXlVOsjUshq3cfg/DwTNh2uG6Lt1mBpHWizoRVNh5AhyZZFOJKjKbGyp3+wUz106MBZzRFUeNkjxnh+GY4qAQiGzxvOByPNwY5y4a561d7uR4Gjq2pXZ3/n6zS6kMF5OqrTaNqtdodiGlg43HFrux5cb5ZK8wI/OPtApfntUkPrbhvNS/p6Bra1GrUFMPRHUHXr73xntbl+/ZF3M8cELnzzqpNf/pqTv3LeFctPkL9X/9ri9557bk85/TFDhgwZMmTIkCFDhgwZMmTIkCFDhgwZMmTIkCFDhgwZMmTIkCFDhgwZMmTIkCFDhgwZMmTIkCFDhgwZMmTIkCFDhgwZMmTIkCFDhgwZMmTIkGEucdQtqXWsIUkShUi+v/n75zea3imIlJ2RkT+j1rDnF4rdeSNXPNmOrQ0J/LMMVelKIk3Wd9a6CvqSWis+gDguQQ2qslBn3tCgxlEcKblveGrhMYQhXLcFhC1MHdyLvq4cgqBWS8yOXX/4G7/ZnK1ChudAZgS/Anzh55/uzpvGH/iue0FUMB6o+qHnK4XTVc18dWBqlmrIcptQZLVmWZg2UWeWYZatvWTdd9mILt3uj9/FiSz6bcBPIgongaLIUs1iTPw9kv1l9XSnEI0HmonsN65D9tw0ddl9UIWpWLJ4IS8WJXoSOHpoh3Fcbyju1EE1cu7tL/V6Lfg/vf7MP/7RbPWPe2RG8CJw08YvdI8F7euaif9rrhlf2s4rhq/K/h0qgkRLlzWV9cUNLYGlR+l6tYYiS51SZRNZdVmWxZ7dx1QMQYmo0AaCVM9l/yLZ444/8n/Z/zSSVf1nDSRR1XQHSNnBK5KtdESE6f8qDUVqF8EOHCi8huz2LltsyjZustVOuuI/66WHCfJ2EhUqPvricqxGyY1Dr990/ZXKrbItzHGHzAieB265Za328PKVZ6iG9olKHL9yzCsWw3CeUtLno7e4GB16P323QcWku491emNQ+We8vEsv33SfgK3ch0KHA0sxZD1soUn8V0Ves5BXZc14WahZ9vybWQBV0zT4LMGbfYWJP7OYPz+L0GRjMFlRW/6TKMEgIXEjVXaB7FtLi+GvfKdByN7idujDS9e89Wc2CqOxhq5Cg8ihK0w2aErx/fkfVR5av379cbUKq7Rnhl+CdevWqdHl0ZWOnvvLkbg4rKur1KHcqSgpPamiyTatwmJkY3yVCmbpGkzqXx4hevJCb2T7QA02tbNBZdt88N/QsfgpGkMLqk5l5e8GPXWHUUBAvmNp9Nm0i5D/yMaZJn8Tz5/uiE1qZKa1IkGSyMAfZNtCWeXcY1SIZBOd1OSUlGJJpGEQgi6RR7VYSZ11NGQfHtYuQi1y0fTqaI+UcFLX21DQuqExqLhxDb67YTqpj3/khsve/bX0kscBMiP4T7hh/w15KOaNo07y1mprpT4/fzqMKJcqkiiXOFhxk6KwwsFl9+5013D+rdIqVE1BrxVhsKxjvGpTsQzUyJV2tDahkdyJoQGWIZ6f54pyN0MbCr2+wbIN0qm8JtvPKVRuen9RaE1N99Y0dZMGZqCo5UipSK10I80jxO9L1JC9BAO+JMJIkBH6lG6Kze9S2iXfzRpRwnpWnQCTu7tw+qK3ww3FoOUgF0m6P9tIkgs2bQod+zWfvuzaybRhjmFkRjCLG+6/IR9b7o21jsG3jdknavP1NfS2Vko5RMHkf2mstMH4j3B14dfyLo5YooHQHNJ/fiebCAIl06THjen9I3h+Ew/v/l84aXWRCm/QmBS0fQdtNaCC+jQqBTndQoGeW3bhEjIVRnFKlwLPQzFXQJ6JcI/RQUMwGHVoCPxNkmRDjIoGkTPyKe0J+F/da6LhtTEZuqhGNtokV6Ek1IwIUu+WH6G+vxtrhq9EPYjhS1LDm5RdxOLUGKZhBTvuaNUmrv7cm95Tk9s+ViFyO+7xufs/caWdVx96Mtd3hhK+Ru2NV9AATHJmJqFMIqmL5OQzG7LL9nSyzZBszqukvF6ignyXfqCS8Z3HywbudkBqQ4UT75zPadg58Ui6a4IcI8mvwg9e4qbbXrOINCcQYxN1lN/LagHz8t3kRLIrWgFDuTL6rTKNwEpfBRpNngZRMi2UjRw6lTzmWV2MGCosJtBCsWQPQif24NAwZJd+2Z1fNhiRqNWouOgvr2LCbMDnDUjUkLpKbgM6gCDOn9hlTL/yzddecvedX73tmDWE494IPv/AJy4b1e3vVHuWGXnvdShEfVRIUXgmjcIhUv8oipGSoJm/+Zks5T8aTxQ4oWdOI4IYhEQJliHWEPGz7NGVz+vYuv8hDA3xb/6kCgWiAtukOtI7JLtau3EEh4raptLK5poGjWRAMRmJJImN0ZvrYJQQTz5TH18S3cinsfn0/A4mnRomgirG3QpGnSpfdVRiG83YQVN2WWXZgez/zvKFGonya/4ALKOHkYEJuHTByi2y7DjNtNkOamGR1t6z9vw3rrnrnu/ce0xSo+PaCG64/0+vPRC3vh0uXKo1Jk9FJ5ZQ3anEVP5Q9sandxRdSOmQGAC1V0zCUJmUio7I0fJBfuUhaRQQrp9qkjB7AfMGfqfTM+/Y+zgGhxX4VHrp5lSUEI2gDWHuT/dNkiil+YGcI/1IkhtIeaLssp9yi8ouRtIMqNzk/A2+13wbjchBnYou+/RPBU1MhE1SIX7mS4zApZFF8opTf89asXxyt/qYgqGupWk0ctM9qITW8Q+JGKxUHJlwrahDae5622mvX3bbI7dtnEoregzhuDWCG+7+4z/bH9U+M92p6MBJKIVnMzGl92eTRKF4/RlqkHY5UifEc4qSy7ZmoiTi5yUPEH1Pt83nB/lOlEeULO3FYVQQozFpNDpP3rf/CQwPa+T+WkqT0nLpdXUmwxYVv8h8oFsvoYs0yKAXJhsjlWHOIFsy6zqTaBctxUctaNEQfCq3izoT61rcpgE4NAQb02Fr5m/M5gKJBzvdcl/SZtkhWDRd7o1GYObBgIHh7pP4lQGHtEvqJHYtzxYk8ZZ7YcoAFOu5vBrdfd/N922T2zyWcFwawcd++NFTpmF/pVJivtnZA8NfCT2YT0W3qCTSE081p1JSB0QbUm8vHlrn37pEASq3KLxweklwRWFFeeKno0B6XHopYS4sNUQ5Z2D/gY1YuFBFgcf5/E26My3yegM6ebyFHI1AqJYdelRhoS2kOlRcleGop6MbFZfKzxzCYyLd4MuhQjt8b7G0NiOFx2NdRomQfL8VOim1kmcLiip3ZMJkzqDR+ALWX1Jvi3mP7MQfewMoMpfwmMTPPH4TA5VeJd47KZoS5nkTvlKZePKUi84f/tqDP9w6J/sWHi7Miur4wbrvfGBZYjfuaJp+p0fltswB+HaZQpehCHyjwknfvyijJKdpkkrFliig8HuyfB46EyHEmYvHnNkAn8Yjv4vWM1pI5JCXz7/FOPoKcdrrk08K6LJKKGk55JQc+rQy+lQmu4oFk8op3aZeagAhlVX2BKbHp0JPuTV6/SZCKnmL3l0iQIN836aiSy7R5nstaqdRQN59nq/SgE2VUSY2UeDnHuYhPVoRHWJsLNtleeXuCLsPPYqckfClptFLnnin3alsLzEf2eE29gfRMbhoWXN48eBMSx47OO6MwMnniu2iXnLkzvkymXgacYlKIRRFFFh+oAIIBaAhiEeUPvRYngGk2kCaMqv8aU8K8wd58spfU6WRlySU6cMq/iVPgiW1HSjSmEJyf+YBCemWzkKKDBcqlTxPAzP4iqjMIUsSGiRG4AYheXkEjUn1pOwwTirUILWRnKBNKtTw2/T4pDzMK3xSJZ3XlGcJkjyX9Dx6rTLmmZ0Y0LqwPD+Mk81hnFVchlNy89GjFmnkTLIVB/mBGg5N7EDRFJWXIRnSIyZGwHtiRIzkThgN8vm+HGPCWXKLxxJE4scN5Clwozb5p/XI7kuHIpAMuswI1fTB00wCHDBpTfiihlAZZ5onjQYxjYRRIqKCS5coTYOfZcTnDLUJZSwPT5NuVKFUopAyfCKnReikskt3qkdeLs8IZPxPO6TnDlyIMdYTB9N+AxNuFdNuE7V2O02084bOaMHklcreJkGKmUy7rGVA7q6LsjOSCb2RMUmmwr8ZTSxGl26liOGkCyu1Qaw2hvDavtNw2dAZWKH3YHmxjzmHRYrD5FwSZtdBV6+L7dMPo9Jssr40aLk/GkHa9Sv3xvKDJAdP79eigtmdNsoxhOMqJzjvQysWUgs/0yqi4Mt+0VaOqtQPxVvOhiimSa5GxRbJCx1IowAVQMhO+ifLSJ+48l2+k1GhqdLLMVQYOUK6Q2X4RE6oFosSMyqRaiQ0qod3b8TyxRYCzUPVb6Il3jwhraEXTzR6XZYltMvkZ6FYNo3EFVpEXi8RIeBLEmmhahE/C3XRVD39LBGnQK9dlqEYTLR7tDy6GA0kZ5l06tg0tQdb2yPY2tyH/fY0E2gaVuAgYP4RM7oYnTE2bN2D+R0nMBboNJC0BdL8JxHrJk3z1YOKVd/+mkveeO62n/3LQ8dMgnxcGcGKq9fEFPp1Tg6dIbPcmIagaEyMgxWkJ3kqIT0elVcGMVOz03PkUYE8A9Co3PJNypZnfko9fmoforzyt9AHfpbvRIlaPLkdKExgY4w1Peyb+im6hkOMuBWMBY10yIQkwaE8G6DC29L7E9EwqJw2I4Xwel/eqYAhE984kkSXkUouy/pJ0hrIMAfhbvzSDSS6OJjwGtjHa+xoj2NbYz/28X3cr2KU300wt6h4zbRseQooY5Ck5wiRjVJfE5u37UG3tYh3YkBJu4p5Dd6nS2NtKdugTe8yCnYwfu/tj9+VNsIxgOPKCF5zxbmLw1zywZah5H1yFZUed0HXYiiNYSp3kcogY/eFAFDLU0Wf9fr8J+0m5AehCAGVRx6CiYEEPCZNYHmkHCsP2ALSJoc6ZtOB2gwVDnXsF1v+FQMn1zEVV1AJmrCFisRUbFEwKrLw+jYNIPX+VHiHUcKVIQxSkTQPIaVieTKDICYdClPFl4doMlCPfzN/EINxAo+0jUbl2Gm5tB/WxadxMYFODYn5CMtUxNPz/Ih5ioxQ9X0SLZ6b653C3oO70BjPo1gi86GFy/OF8cYW6PnN0GsjaI0cmjz9wsXf3XDPvmOil2jWpx0f+MjX33NtrRD8Q72sqE6OyaulY1nvWXDHz6enX0TlIVemKqdj+MXdMgKk4EedibFkDZIcSwep/CwKIhFCvpGoIAYhCaUobpomi6KSajy0+WYsOWMvtIIwej+dJPP/0Sfyex4mI0dl6LTYYNrzlJ4vL6FoNC4quHR3igEGPg3LjeCIp/Z5Do2Mep7SFoUvoTDSfZuopEnS66OTkhWZX+RkiAW5oGmmD++k3gqNSx6KSbJtw6ER8Z6YpZtKLxoj3UjsPjqLGk44hRStegDlSdtNKvZFN/3RbQ9K0xwLOK6M4ANfv+qK0NS/O1VWNDfHm7fyWDRwAtxDp1MxzmSyKD36wt916t+MMQj7F69LSp82lprmCPwkf9Mw0r50Hic9SEKj0qRZPHTiYsvGBxCVH8PC1VUqMQ2ACi7GJLQLmoY8I5E8M2iIp/Y8RgMPTZfvrRheS0PiF1DQh9CZW4gOawG6CkPIWz3wPJ7v0ehItcTOJIlNFVrqznrJEGupt9RIkuf0OYHBKBFNYffIRuyeuAdmbwX984oo5w1eI09DYBSKmCMwYig0EJoSdN1Iy9VomSotpRsW+hvKTiXfOP2b7/r3trTpsYDjywhuent3aGgbp/LxsGvR+5oGyoVOzDcvgNI8h164Gx4pkahA2jKpcotDprfn3+L1pWtUlW5DoUZiJHyX5wNpwkwvXK2OY+O2H2DByVX0LG2Qz7dIOUg3GBG02EopmMxFSNwAzZaPyWpAJR7Egp5zMVA4DUm7AM9VSV1YC4kqpC2xZOA0T+p1qpwz+YBcU2IPkYjRzlRZDDeNZPyPp6cGIpYiCbsEHxnXJFHCiG3sH/k3TBg/wgCT9SKNIZQn03Ifs/cs0zQNlimD8RhQ0OcajzMPOf/237rdlsseK0jb8HjB73zu6rLdH2+ZtpJhnxzB06goVIgThk5DOHYaDOVcNgijQaKRhlPpRGuosDJWSHptLFM8rNBg6Q1S4TNR8DwXE9VRbNn1M/QsqmL+iR48ZQJB6JCiMK7QSFTpcaIGNyoxJkcS9OTXYNm8V9G7diN0DB4rOYTwddaHOYTLV6q8ciXRf1Fe/iMExmTkkCgkyhrJswuxDFFYoVCsL02Gv0lEmDnDZzkyhVNOEjolSYLMKuPpMLUA9cZ9GNW+j95hCwZvL33uwaOlt0m6XhkweayGvkDD+1ecvfGsRcrLli5d7/LrYwYzLX2cYO0ta7U+t/QJr6z8SS2uoa6nQ8VgUvqLF6/Bvi3L0F+6OP1OlXH6/F0MQKHipA+96BZFoavtNnbtfxL7px/CwlNsdAzLGJ0KE1afXrxFPZvpvxd6NTnpwK70YsW8N6JHPwG6zCXm77YdwpMEV/rreWw0m1ukUx4pFfHGqXtPFZ7/UGslqU0NisqvMTSpCY1MjpX6kgLJJByZmyznpgP7WO+ni5Hz+Us6X0CeX6hSFo3Aqz+Og+Gt6DipyO9k2qWMnkpPAAyZ6MM8ggVc1XcCTk1KP7P6yq++6KL14gmOGfBOjz9s3rXuj3TT+vQ/PPEkHnfJ16ncHhVraOBk+OOL4U+fiL6eU6hYBqkMFYXevjo9ggMTj8Hqq2LZah1avg7br8HxbSaqwYzy0oPrOr1v08HkPgtD5cuxuPMckHmzjIDHO4weQar45CSsyYwG+0KzhF7xsyS+8tRYiaW/iZ6Z5YoSx9LNQ42XaCBartA40xUoeJRMxJdnBnxLNV7Ok5d0f9ISeZrOyzFSyFAKqriWRoaQUeggJsb/GYMXaKg0ptIuUYl4MlNNxkMZLLBDyWEx8vjdU1/p25ONV19y5afu5cnHFI5LI3hi+6VvNSL3W2bH2eqnH96LzYlDRREK5DEsmOgp9qNoDMJrU7lT3hDCTaZTXi9dkElINRWqI8pKr27SWIRW+XaA1m4VvdZl6KXy6wH5vfT6kDbJU+h0CDaVWVQxlO5YKnOIADoVP5EHYkxAqeppHpD2h4pVsHwRUiw/EOmYJlF6+YJ0Jc0N5HupCw1B6iOaPFMSP6pM1+WA2WgiCNvjGNn0fQye50FfpqE23kqTZ3mgJ4dIOizTOmU4d4di4aS4EA6Vej/419d97ca0gGMMM61ynOGWWy4sDQ4bG/s6p5ceCM/Apx8/gGpeeuBlEolPjfNIUcxUcakK9LBUqnQKpHSDUt2oTzKykwcKeUZBLyIJDFQ3Glg69D4aTg8inwqpOPTQQi6EX9Ojszx5jiCKHMgEeRbEN5Yi/f00Kv4hvUzURbGElPOLhhs0FlliRSbiyAA74e0SE9KxSyxXlFaUXjqdhDJJFj/Tu8Xv+Z2kFb5bR23kMejqbix4WQk1bQx2sy0n0DjN1EjkSbVEEhnaLQZgMuEWc1pudUeWr1xz00dv+6a037GG49IIKGflr7/w6rPXnFm4fUlXZeArmwv4YZNqZKgIqIxkEOjq6iRFqKUrQcikdaEgMipTukFFR0XjGCBgax4KZh56K4/JezuwZM01VFgTjClUXvH5SjqsWiiQdKfKMGZ+SBfPkpgg/TuKHMfypHdJqLwo5sxQBfmf/9EYaIqstzw8E3ojyqrREOUzDUOGfdOTi7JL8QGplOtOIvFHoOdb6BmMYXTVmMuMkJIxkjEXSRfoksSa5ys0As3gSwyKhYhJ5fhvidFqUUd5XyHOX/q/f+9fj7l5BE/juDQCwSXvWF1sRLV7h9YsP32iQGXMKWhE6XoNpCniScUTyxNheltxzaKg6dNkUUD+T+NI0ie5MtOA8aIjwWBuGAfuOIDaVAEdQyuZPyxFzuxKB7aJggrVkKJCFjzLWiTHTa8l3awC8fQyDEK6YjWhPDSQ1MtL3ajcUWTzd4dleCyjTSV3UeiyoOciWKxDoDbRCKbhOm0oLo+hochqGPJATla1iFTWVc0hL9bCaGMmeQSTLrxJRoWWi7KuY6i/2+4e7r6+a0C9c6H9irFjfR0itsTxC4kIl75v1Z/2LOj7s6b03xsxak6IA9Oj8Om5zY4SwpwGvTMPtWRSgWSsTsDElwomvY1Ck8j3hZ4ItaG2wsiRVFlMnM0cdMuAbhhMK2WZFOnVkecLovwW6dHMcok+aZZ4Y4FlyMR8Ny2XRfICVGIZ0iDji5h8R74sh8LE2mUOQwVWeG3p/ky7RmkvQn/4A3MGGfUpRsd6iB01adqTHuKKzfwjQW+xA2W6/Lw8BEgstFsqmq02603DMzyUOku3PnTXzrfKr1KvYx3HtRHMQnnLW4Zz1TD/4eHB4YP7RsdPa1fsj7Tqnuq5EZNhem+ThmB1MJl1qWkBOnoKWLhkGFRP7Bw/BJvKpHQXYBR0JIZPwkLSQi1Mo4pEEN1Kubo8sEofsAnhoPJKaAgZGkx6f1FWmbOgSXTRyPKprEJ+pMdHYy4h0UbOlGxAlDuQqETNlyglXblmoCBo+vDG6dEnSbL4FsngJf4vPUHSpZp2q/KaCqkP0/CUegm503k+rZL1BAp5w7WKxsu3/WzkcTnzeEBmBP8Jl1916tvGxms3NethagTiuZOI2kFFlecFSSRjbej9ZaQPKVG6AJdOhU09svTUULHp9QNDR2zFsLoK0OeVofRYiDRRvJmcQobcyfyAhHx8ZtgDjSV15zNPf2k+TFClz4dCkvE9/E6CjSiuLLylBTSWkRbcvS3mI4wEPFeuL4OPOvM6li7Ko7+bxkUe1GoFOHTIx/g0I09oQqHSS57ieC4/G8gVmAEYvB7z43K5Y4OlFC57/P4dI2mDHAfIjOCX4NQLez9nN3B9uzGjXKK1MqlGFqWSZVAsek3L9FEuaejqjJAv0Fh8Fbato+2b8OmpLSbL7YaKWs1F2yONESVnQTKZK+7UYCwuAD30ytQ8RcbrSF8+DUq6Pvlt2jUqyzXKJB+5vkFub3g67F1NRGNCjUhdaCKmIf/yeOE/NAKTdEynp0+fPtMwA39GyBKANFIz6VaVKZtMKWjMAQtm0syvS2XjF4ahf2zPpsqPeTgLO36QGcEvh778jMG/cG3vt6MwzEd0w4EjSkZFpZKK0hjk+6KwQiWE6pimjgLzB8cN4TFZNo0CWu0GIuYWiYzXp6omNCCT1GrB/AGMTYyis6+IWHeh5mk4iYpcUbpjIzj03BppjmcH9PqkPtTkUmLCc3O8vgW7UUsjhC+azbrJszeB9CClS0HSzUueED796FmimFAwMUKVNUrCR0iuNtMyvkyL2d1Y3mjgHoae4xSZETw71BNOKPVGBetd7XZwWujitdSjIenRkaYTYiPURbTHoNeWIcoyFHlmIBqpEhW+K5+jd6bBMB/w1QClYpGJrYx7FtdMRaXSl+i95TmBpul3GcVCfxSpa0Iv0UPSLbtpV7zA+V9JHA6aeukVmm6s9OI2jU+HCTPSlURr2q6r6toG1mWelii3BoE7GCdKzTKMWx3bnQpyUd00usp9hWJrQQ8m77prp/TgZphFZgQvEBdeeKE+1tg90GrGqh60Wo2GdHoKqgjzHXpvf+msvr7CXxuWdlrkysMsYHAwf6umRrcd2Bc+0W7X3xsEwYcLluVFavSNfI/1vaFu3LcnKLW33rqV1jGDlWtXmqemn7ZGt946k94KVq5cSea+FWvXIly/HgmPM/K7tyaPPso8OsOLQmYEhwmvf/0JVgWw5PNDd+2UrZP+g2fLbzv5vjPzyBkyZMiQIUOGDBkyZMiQIUOGDBkyZMiQIUOGDBkyZMiQIUOGDBkyZMiQIUOGDBkyZMiQIUOGDBkyZMiQIUOGDBkyZMiQIUOGDBkyZMiQIUOGDBkyZDhyAP4vp94f6lV3KzYAAAAASUVORK5CYII="/>
          <p:cNvSpPr>
            <a:spLocks noChangeAspect="1" noChangeArrowheads="1"/>
          </p:cNvSpPr>
          <p:nvPr/>
        </p:nvSpPr>
        <p:spPr bwMode="auto">
          <a:xfrm>
            <a:off x="2190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8440" name="AutoShape 8" descr="data:image/png;base64,%20iVBORw0KGgoAAAANSUhEUgAAAMEAAACRCAYAAAENy+z9AAAAAXNSR0IArs4c6QAAAARnQU1BAACxjwv8YQUAAAAJcEhZcwAADsMAAA7DAcdvqGQAAD2qSURBVHhe7b0HvGVleS7+rL7b2aefOWfmTAcGhmGGLlEEQVEBidHroIgFJRJLQky8MeVqJmM0GhOSeOO1BG9iQy9gYhQCaFREadKnz8D0cvrZfa9e7vOuc8j//hLpzpz5z6wH9ux99l7rW9/63va83/oKMrwQKLPvzwufuuvvfxwOnnlR288pw0bB14PHTvnguVfvnv35GfG8LnL1Q99ITi1djVPKMe7zPwNFNTBgdKDF38L6e/GplblnLUedfX9G/MXPP/rYoLoWUeBhXyuBHYZYpndihTYALQjRqDyO63+0J5k9/JfiOS8ytfjEM+IoQczPrTDBSXof7mvvwfeqj2LMq0Ab/AUivXvm4GfAc15ksh3CixXUPKDphHjI3oOJ+jSq9QYmpqcxOvEkHE+q8Mx4Tpm89ifXJAuS/wlVSbDHuB65qXdj+uAgkkSFz/vbt/cvsHD1GDZe86NnLOs57+QNegFbgmtw3+ib4P7it3Fwm4bq6C7UD2xF+9BmlPqegDUdzR79y/Gcd3LFtavm3Xvf3rHyW5eh6QYIDAWGHSJpOPDubqBfN7Bvx9SzlvOcFxEMnVj+jmJr/63tR8h3qsiX8mhOtxGHUa0y2n52qWfIkOE4wPNyJU/ji0/82NsXFY0uxpFyfX/rgxdcXJ796RnxvC7wqS1R0m/E2KJ9Gl1mCYaiw2Hs82FAPXQ5/vK8Rc9YznO69T/eaCc1BqY2I2CXWsQeexLn5pbgDH0+WlEVvjF/9shfjme9wA33/17etTWYasgQG2MwmYf5egf+deoB3FF/DMuVLjiM7b/9vf+xdPaU/4JnvcBTk/VDdhzDDVU0GWJ3R7uxpbYf+xuT8Ost/Hz/Y9hb/yz89sSu2VP+C55VBtf+n6v2Jf3/sKhgqrjjnr/BwnO2wxz7c9TrHmmPAsf1YM/779j5zn9/xnKeU8ir/uXSJIojxBvOwWDn5Rir1aFFHhI2Wau2DcqJ38X+jz7y4i9w+bvOSX4RjSGclwPygEZhRy0fVqzB/14dg8NGuO2hcWP28P+C57yAoGteKRlaMAg3qSGXMxlOA8R+gnKv9e7tjx76+uxhGTJkyJDh+bnV54t1j3ziDU8k+m1d5uuYxezBafMnoENir4ERv4JWEgBJjIRX9YVBBG3Mn07wmXP+/CXV41dyE29/+LvJcvP1SBjuSwyrlhbzBYxaX0A1bqGk5DGv0IVTjH50m50Yzg/hnqnN2MAb63ffjcmaAn/vlz73t2uv//BskS8IL/kmrtnyB0mPsx4Rb6BDTWDqIE/jS1URmf+Iql5HTrNQCZroUnLpBduRjwrIWuIA/siJ6C2+i1G5hs9f3P+i6vOcXO/Z8Ds3X7M1Z52MKGR9yDuCWIUdKLCjBAVFwYDVDTVSUPebaAU2dtgj2O9MIUcl+9Dgxbgkfwr0nj3IKTEi3ugHv3P97bNFvyC8JEm8+1tXhV3n/prmjrwXCdVIY2kqlcpLVGx6/HYsePlPESYRWk4LUxUXo7tNnNx3KZb2LcbYxG5sqn4Ta1bMx0F7Gr3lhViytzb9tffd3Ddb/PPGS7qJa2+8tmfvQHM6H/wu5pVPwdiBpxCf+k+YmJpE+6kzcVr3WoxV2/DiBL7vI0k03mQIP0l44Yh3rGD6qZthrHkYfWYBj33gJy+qPi/pJgTf/Ok7kvU79yGKIviBjyBQ4d5zOoZXXwHVbyMMQr5i6htvQqHeMRNo+FuRX7EJ3vQEEkNFp2vh/PlD5/zj79/5yGyxLwgv+SYEl7xjdXHDg/taOrOMD7zLxJ4DBXz3xxVoZ/Ui7PKh0cXGVDFNUeHfPg6dXD5vqYipf81WhMWn9q3c8rN922aLe8H4ldzEf8batdD2V07+vBs6f9yFfa177qEOZciQIUOGDBkyZDiiOCxEb926deqKtec1R6NCbio2lTBUFVOzkj61FCT1cZj+5A8Gqje96corb332p7fPA7/SG/idLX8e7mucoA12rEK5fDuWWb3QFQOVyMFo0IDCTC7kJcnKEUka4bo4cYd72R/9+mfvnC3iBeNXcgN/v+9LX6+0rn4nEhNdmoazBhJ8Y9M96FzyMH9VoDNfSOIQJb3EdDREwO8UxcIBr4n5rQ8hnP7G6z978XU/mCntheEldQII/u7nn/zWZOOad0ahhZAK4UUhNk4CJ88/G516EbXQhslkZ5HWg1d1rsBVA6/AW/vP5rEOyqqFONYRG79x12xxLxgv+QYeL66+yvEBm6mlksRp6zpxjJJV4Hcu82Yfo94U8+YIbuhiR/0AHpneBTvxECgeVSlh5lbAR//xw7fNFvmC8JJuYP2PP/KNPryKlYyZUlJV+F1A5Q4TQI8kxdQxZPWgVy/DNhTcW9uG+1tP4lF7F2pBk/l0G715PU3l/BNf8Ya00BeIl3QDO3OtdyQR9ZkGaaj8hxVXqC78Bif3K+hjxecpHZgKmxhzq9jljGPMb6AdeRjWupDnDeoJb4RlRe6qmUJfIF7SDTg8O47pB6gGMoBGBueI+hSUBDnekBM4GAlq0DUdB9rjiGgjFo+7tPs0XNa9GpET4IHKNyk1FUFYnC31heEleaEr7vvNZIn2twgSHaaqsNKJ9ArBoigq1SdhL7gJduig4blQeZMqTPRqOd5vDNsPqGJy4waKjY/TJsbxnctXveD6vCQJSF9RRCONWWs/iNCiMftuhHobGO++EZWWDa/twm7a2LptHHs3DKB56FLEI5fj4Z+EODgxgonaJDYF12Ii+NRsqS8ML0kCr73r7cmK4p+gHS6iLvMLSqFl26j0fgqOXcHe7cDK8sfQrGu8UWo67SVhq8c0GpdeK68BU70fgRbGtBUTP3/3HUdWAu+atxw7ws/AswNWLsTDu/8eu4yPYOrQPgyNrMdS76OoTlIC7RpafPlOne9VtJstxE4DrcY4nIaHpOnijxac86zj9J4JL0kCmza/Zvya7eaAki/AZ8Dy2j5KuQ50j34CttOmgQMtvgeMByotWKKxGiUI1AiGotF4P492dx2dpoVz0P/Vr//B998zW/Tzxku6gff+5YqOJ8pDjZoewWOQojWjuzyAeNe1jL5UEzdEEvlpHyqVhwYr/acN5Jduw2TrQcQ05O58D05Syrj9z5552N+z4SXdgODyq9e4W7YfsqZNBSe+aQV2V8agBAZ0nS1MHdckyLHeOm8wIYuLHQda04T/00mYeRXFYhF7t46+6Hq85BsQLD6jO3GmEyxdaOH9b+nAJ/+pgVEac+6iPnmcBkWiMl1t8xdj6LQVxB5VSVVhuzTkHg0TuxpzewMrV/aXxhtBs5wrotChYWqyjUR3MLigD9OVJkyddCF2EfkGAxYptRfAKJSqUXVi8fQ0mrPFHD14+aUr3r927UpzzcsXvG/2qwwZMmTIkCFDhgwZMmTIkCFDhgxHNX4l/VxziUSeFBH/8Oij2kA+umBnLdxU3ry5etJ1JyUXKRfJw6yjHke9EG64/9NrvVzw7XZeR02NFE1PVJmDl9fz8CMfrhLCgolQk+HrSdo76yTSuZ8gSHyWkCCn6FDDBIpuwEg0GL6b5AMl7nKSz2Ov/eSfvO2GL8xcbW5w1Alh3YPrVk4axn2T0cu6VnSeBz3OI2TDyiyNTj1OFzd4dORr6Fx6ECFbXCY3mJGKXKEALwjT4QOqofBdJjrE8BWF1sKPvFN50mKoBahKHk7souJMIpxciUXl1Umw9+dn/92vv/+x2WocURw1Qvjslr/+/q7wFVcs0k5HCA2WqvHbGBpbUBpPp6aXtZDarmGPPYKk8xYYuoUpGR2DCF16CQodk66Y8jgb89CJXstMH/nqtISEwmhENsbCNmrylEm10HADDIfXoe4qiP0WNGeD9+kLX5mbqdGRw5wL4etP/NXAzs7ceNR8F5Qkh1DmT7ExFTaaTk3PydgM1rKkKVBpDRFVOmeFGFe/BEszMOpP0iWJsDRai4UzS4vgxxEWaD0o5nLUeoqBQjTlWHsKh7wWtkeTsKOYhqKht3kV2lE3rSVGZDvoSh6P153/Kp3XfFEPVF8M5lQId9+9Tv92sR6Y5u+ikAwhDujT2WixjMRgzXQ1Tgc4iEDSdwpH5X/lPDASfxEtxaHVuGjGPvXdQIdmMT4YKPJV4meTgonZljJxJkhC1BSPllOHx/JVWoeGHNq7TsSyoStQbcdQ6MJCCslofin4uzeuN2eredghNj9n6Lh2lactWKaarZcjjjR5Dp2OLTCpG+J+DP4lVsGwysZO0ilXMg9pQZEfot38LUGBbqjEuCCT4Vr08/XARke+A+PeNEbjNqbpfsbjFiaCGiqBzGwK04FPecWCG7mw8ioGzDNQc2hpFJmMLYqMLu2Ui/Svbfjeo7W0oocZcs9zgt+9+dq3Tim+rikFCsCkAGgFbGAqPGtF/WWwjencZ8bqRYgoIFNcC6t8Uo+YREKtpyB5Qug7aPNVddqpMHY2D2IyaGLCq6Iqmh86PE/DQq0LZxeW4PLOM/E7i1+LgcSCqk/hF5tuR1GNSAAobFpIFA4iX+59TVrRI4A5E0KohV/xaYeVFluX/pg6mFJMn5oYyrgRfk1+QwEo/E6FT2lEZD5xEmDrFP036ec+dwobmvswnbRQ85vpb+M2Nd5pouU5iFiYjEvxPZ+XiFGhq9lTHcU9k5vw2c23YE9rCvV2BcVlj2L7vgfgyPQ5Ulk3NqD4YzfO1PTwY85iwnW3vDM6NF9TT5x3HuKpq+BE4nSoE/T/4hPyfAv4En+pUziRxIq0ujE2PfVJLFhjo0WWI+f4oUfKyQbkbzk1l7qUnFhRorBh3XRcjZiSRNqcpkExNOR5nM7jVdWA5/toM2Yc2LoUpwxejf2Nb2FV8iS+8b6bREnltMOKORPC+771Tu9QH8ye+UvQVf8wNb6QjmHT6U6UdAaqNJpMuqUA+LfGBOz+h/4NJ170KF1PlW4rRoGcn74Gmw9OwgxWYmn/62C4C2A7lEKco5sTQYjoRFQzoxc1XYOWJnY29uy6GfHiBzCvq4iGZ5MQ8DceXaD1rbDNd970vn/+5kxtDy/mTAgf/Nrba7t7o86IidWS8mUIG5fROeoMxmwEXUUxn6DpAPc+9mP0nvkEYusQ2vY0tMDAwd0GTut/D3LBCjQbNmoMsJEXMTFjKOcdqUJvJTsTq1JpH2IF/BxTmBLpZZhoFPow4gCOtwGtwVsoHJ+UWCfttfBragd+r7jKWnXlekm5DzvmTAiC7dvfmPz+RgVT1M7FC0/Cxts64fomOhZVMe/0KtzmNGzXJodnwGyGKNbegnmF89BoMdlKPDoTBlHmBFHk0yCo/YwJMiVaBiBrTPZixZcYz/gzE2DY9EzcRA60MSkzOARz8V2YaO1nQqgy+VPQy2z6Y6te9e+/fvGfvna2mocdcyqEb9x86bZTV4Unv3cD3QO1VIKiLHso80MS+nNxStJwVruEee2PoxWwJdmAQl2dKEDCYO1L46eDQD02uAyI4zvPYmRlbNBYDgUl4qKJ8FsyqQqqEz/FogtcHJraS+1X+ZtGAWi0QAX9ahGlVrl4+/rb7ZlaHn7MqRAI5bKPnv3U2FJreYtMxtMCBmM2MgOn35TEiW7EC6jRChYtWAZvW4DJeplJVTcTMHp6j+LImakwoEdQDQojaEAvJejo4+9FF+34EJwaLcRvwQ8CGJEBzWCiRovpHk8w3xjAwSfHoVttLJ6fH7jrOzsnZ+t2xDDXQkhx3luG84Uo/3ujB1qfCgLmvlqObqmFgpXDeEV4PoXTE6N4aj+Usg6X1mCGEsD5PemTQW8Ti1sSl5IGYGo2/X5A2eS1AloPjkCZjtCV97BisYaB/g7c/UCbgmQZmsECQnR25qOdj4xJHnfEcVQI4WksWdPbtGtRyXMC5Oge8jmyIjaQTlpp6WXU7TbqrThNvHw2tdqpYunrOunTpdOOMZQuJy+BvljG5u+OodVuw5JlZWhJ5bKJcrETUxNN5PImmiwr8MXKon8vDWlXjz3ROuIW8DSOKiE8jZ4TespduvXqlu39ne+7D1DHUSyUruwdKiulHLPkjjz27qswyCbonN+RJE7zN8vFrrsqjeASu+mMTLb8B/tLXW9KLPdALlGWMGh/3/Qi1/NCdceO6aNvsHSGDBkyZMiQIUOGDBkyZMiQIUOGDBkyZMiQIUOGDBkyZMiQIUOGDBkyEEflgK4Xii8/8mWjO/cKJWk0tJpphsCj+K2zfyuY/fmoxv8vBJAk61RFWR9//F/+8v0D8xZcUcj1vNY2imgnmtpM0mmyShzKsFA1nWsgs/fzai4yEcZG4CGyp6AH9niQND9UMtsPXnvBtXM2hPE/46gWwLq71+U689bt9WJ0cdNQYs+INZkrAFVFUc2hHtlItCSdDC7zk4JoZvuEII7gxQE/RzD5Q14xZPA8j1NkHC+sIIyKjbit76n9Txfx33zm6i9W0wvOAY5aAXxswycfPKAp54zVy2pX7mSUrWHEcROI78O8Xh+L8n1w/AA5TSbOyoryIWqxjUboI0hk0XXwpcBLZO6xAtmlMFbNdBS2HwXpXIainWBoIvE+9upPHvHZ+E/jqBPAx+77+J3bjL7XLii9Re1VBiCbJsjcs35DhaEqqCcOJozPwUWAJIrRp3ekU2NlbpLsSiCO3+evIRtZ9uVoyyQP/hIlcbphp0y7Bd/HnBFEbQXz9LfBbDwx8emXvWWQjSGGdERx1Ajg5v035B9zMeWHby7Mw3x4bDZZlyJHd2OpCRZaHjqLBjZOJ9gR/A3y5QR5TU9n33SoMp/YSKfNOn4rXR7B0nIwVY2CCGHL9CZFT4WiUVyholJEMZ7aYWH14DtljiyC5j2H/urCNwzPVueIYc7mIP+/WHf/DT33eqVGzruu0BXPZ1Blo1MZDfpwhS5DVlafDFXsq8p8sQTV8RBFJQ/fp89XZbJfBJUaDjawFesoaR1YrPdgkdmPk/PDOLewDKdZQ1igd9ECxBpkErmCQlygS5KdCnQkxnkLPv6Dr541W6UjhjkXwD/t+adc1IfxTu+tehxbCH1qJ11LM5C1+memrrbpr92A2iyMR7S8KTMkZW4yfTsDb0s2bo0oNAbjMpt2IRnSAqsLSwt9WFYaxFmdJ/K1DOf1LkGJZ8k2NrHMwtFc5HQdsu4R1Dxc8+SHZqt1xDDnApga37VppHGmrkT5dPsVaXAqdvpZEKQTt2WdIQoilgl78rlITdaQN0WP6feVEJWwyaZX0UkK2mOVaTmyrEICP3Qx7Uxh2p3GoWaF57P8xIcTOVANh45OgR3K7EwKU5mv/tUdf/vDmSsfGcypAD71o+vnjXTmThiwzkqXP5Cdijxqu2i5zJiU+cFsHzY4LSGt6sx0cN/TGCOcdFqrrNYlMy+bYRstsiDF1NH22ik9nWrXGWxr2N2awO7mJPa0K6hGLV7L46uFQg8DNMsP001TaF1KEVVj3mvWrl17xBZKmVMBOIbx93FhIRSZqRfG6fJmCf0/W1ymiqWcRFZioUwoFOH4M7Pji3GOPt+gW6IGk1rKYlK9Zjm1jprXxAFq+7bGAey3p/ka59+T2O1NYJ8/iUrUpFV5qaCNgiy/Q9HSUhS6N0oNtnaCMvyGvvNnanj4MZcCUCZNb63X7ks13eUXMs01IYEX/q5TCOKbSWDSCXpiFUIlxQnpkY4uJmKyUJSsRTSPwbVEByQbksn2V1MB3U7SxGhcx2jSwBhfU8whamx8l9ovLk0N7VSYXtyGQcuTOsRkXF7cC7Wj/BszVTz8mDMBfPwn11/c4NVju5NMhMmUBNVEtmBJ2DDRfyxVINmrzLqXxaLEKMQnlTSD1DNHQVkoMx7IhO063Y9NdyS7YckOcNOko5IpNwM/3ay/4dvwKE3x+blEZ07RSUtoYfvBTTOTwcUAWLqZ5FFJtGvTSx0BzJkAvCD+G9mZXQk66XZmVrYUIbDNU/cjwVIqJxPq/YTOhy0k3QxCN0VIBQqgrOpMxErI0W2J5svudhHpUSNx0WKQrfhNMiiX/l4WDIxpJSpKpJ4LrW7060zfWHbN3YFOU4I9hcwLyxzlvu7lM7I+ApgzAVRDd1VAP5wzyefZsOJcBNJrE0tQjMlMqPmyj6EsayMi6mDj5wy6KVJUiQiSZNXsSqrhKoUiE8L9hC/+56TrFrGsmLkBuX8f84Yl+gDWFBfhdf1rcHZpWRrA5y1l7GEuwStRAcTS+KnY9eJ2vHsRmBMBXPflNxQ8I1YTanDMwCdtzyQAgWgq/5CXuANpdJ9VFM2Wvh1TV1GmS3LJcEIea5PPVzQeRd9tGhYKwoBCDy4zW1nPLgxFn1Vai4lBowuXzF+NM3uWYKQ5gacqB2eW01Sm8eiOR9Icg7JmnGFcCCwF69YdkbaZEwFYhf4lwt3p6Rn0ZtxKm1ouPj8RZ8zvJR+QZSTEAkRCkg84TA6k+zm0QowFNYw6FboeWYmrhSrpZtVhkA1IMan9MoNeSrIpjHq7iadao/jmkz/Ft3bejdtGHsGW9j7YdhsNtwq388F0jaOY/k4WH6mT1n7m5Mpnpa6HG3MigPJA0fFp6uLr5eVFWspMwGDqsb2lT2fG/YhVJHBpArYPjNkxnqxTbKUq9tpjaJHJVN0mximIabuJustATAGEDLwt30XgBulLekCbdgMjbZ7XmqIFTKHhtOjaArotF/mO/Xj4iTt4XpCu/NII9mCy2d45W93DijkRgL2n/hbx2bHweLIT2fpYlW4G0XjpfqDqe/xS1hFVqPliBW3GhTqlM0bXkV9kY5p83xZmw8Z22dhOSL8vy+IwmCohaSy1WRKxyVYVT00cxEitgpH6OKpMxkIKRMwrZoPHLoVVr6Bjxf3Y+NQDPOcQzPggas3KwtnqHlYcsYzv/8VZV63pqOaTd8RmDoXoJDKc+XRHMxyfrjtFTGYj2jGzMiMFwmQtDh1sq90IpThNtiR9QzOdcDGF5noe2u0AU5N0N09VMTU6AMM+HXn/LPr/C9CbnA2zeSIO7QI2bd8KR6lBZxosW+1Oh6SszhjMvqdglDYimJ5Gd2K8+dHbNx/2tYdmb/fI4gNffftF433aT9qdFhaba2EEL6cGz/wmjS7dA9LpIJxUei4lInuOja2jX8TQ6nEEnsOAbKTB9cD0FA4dUrGk83Xoy50Lv60j8nVSTwZ4uhjJbuUmFbq8RGNQVhiWdYk+E/j5jnU4dXU+DcZCVYUBFci+Bn09uOua78qqmxKADivmRAAfvGVt6WBOb7YKCk5d8Br4o/8tXSsoXQCW7sicXRLZkfSX7mLD9ofQu/wBxOU9iD3aChurXuHRrTOwpOsKuI08bDeEL0KktUjfkUJmJEIUZi9iVchlJbBLPJEyZfXfbsPGluR/oKPLQEKXJc/W8jzvLKX7xhvfdfN1aWUPM+YkBsA3ejX688jzMTL1MN3LJEK2nvjtHBtKFmktmwralQp+9sQXMXDOnWhbO9JNeetVH2NbT8YJWI+F8ZWoHAKmqzU02w4cV/ZHZyCl24qDGBFjjKxNF0p+INsyM39QJa6ItjsuWRPQOsBAbDNgBy6Fw/yCAlrbu/zlszU97JgTAXzhHd/a965VZ367wyblq0/CK91FmsnGY6PJ0qGVRhu3/vir8Of/byw450mMTx9C2Pawb7uL+e7v42V970BjkklYvUllpuDImKT3VGWMSCiEQJY4IyVN6Kp8MiPPbcC1PbqxBiJ+jgMGfsWlX6tjaLAr3XVWd2kBdEU9bVpQO/7ebFUPO+bEBQke3f6mPxzFms98YvMTQEFDV+Ns7N/WTbYzglMuUOHl9qLdZAOTqYB+e3q7hlPnrUPUkkTJBdO4NGfwY/JTWo50ZyeyE24osUMWFpf4IUuEywN40lxqPu0idW2kVnRREfY+9iX0XWJTWG7q9oq6jotz8/Fm45T8Re9ZL/2Dhx1zJoAHn3z9cE+sHnjvEzpamoPYMJDLmWkmKlrr+2wuUssOs4TKPgcrSp9EYDPTZUNb9N8xG1RiRED3EvMlTCmgAEwKRWKA9GGLgFS6G+F6EswVERpv2VR87H7wK1hyFdCcrPHa/I4H5XWSgriAO//gB0esXeYmBhAb7tYrsVrDAiZHsn9z3HQxPVFBfaKK9nQLDv2ySnfQorYnO1disuoyeZJjSRntOmrtBjPZafr9BllRA4lNWkkqGnstJAH/9qt81RkD6JaYHySJA5VZceXA/aSat6H8+ioqB8coPFqDH8GiQHUG+D7DOqKPJefMAgQf+swrnqr36yc8StfgUwMjBkqpUMjAKcmXxqQKeg6tHzjoXvF+5Aq9KUtS6HZCpsvkNZIopMmXLBoue7kndD3SPR2GTMroguiTGF8mmT2PonxCDdOTT6WjIBJaT6wnKGklWpSFHsaRpYXS5pv+8IerWYnDTj+fxpwK4OJrV60OTu3cUCuR8UTCXigILYEhPt0lI3FiaHRF6MxjeW4JDm7xGWC7yXQs0kYZtkKuz/gA+nnVYsMnNlQzhJrz0DWkwNaqdFu0qIZD99Rk1l2ASglqqg51PMSQpyLX7MTY1CEMzcuN3n/Hk/NnanbkMKcCELz5A2de12P1fPneR7egUfNgKyGUBUUMrO6Hw0b1wxC2xwaWjf5NWXW9SIWnIKjpKgUgwVah5ssALoQKDLqcSLovSHNVWoYua1FTu2XfG3cLhbyvSkFoMHL8zkhgmQUmHswJ+s23PvajA7fMVuuIYc4FIJBt8fdO2970pEc3U4bdsGHlNNLHAJVWG6EVwVxWRG5pFxxmsxH9dY4ZK8MuYloM24+faAny4EbCGpMpqnzqYvQRHfamUVhejMXzEyxfaKHulPDAY1V0dBR5Pi2COW9fV+GVG+87cO9slY4YjgoBCNZcNPDT8dHgQlnyOK+r8G0fb75iAKct95hk5fHPP25jdCJAg5w9mkfKuKoPNnMHVVZwJ7WUUCAUM6GlhFoA8yBgb64wuFLTKbSA5ZqGPPiXJ18sIzbhOBR4yUS539q8b8PUGlaDpRxZHDUCWHl+z8rqiLJFqmTTZ3eVNeikh4oSoCj7kjFrnWqSWpKpROkuThE6V5egDct+M3Q1ugy0ojeBB/cJZswHxO/TJdFFGZaJnu4OuiQdDbEoZru27EEQh22zqF+1alHzznvuSZ//HHEcNQIQLDmt7wKv7dxj21q6g0a5lEeVydj5rzgLv3h4O1xfKGWEgaXlVOsjUshq3cfg/DwTNh2uG6Lt1mBpHWizoRVNh5AhyZZFOJKjKbGyp3+wUz106MBZzRFUeNkjxnh+GY4qAQiGzxvOByPNwY5y4a561d7uR4Gjq2pXZ3/n6zS6kMF5OqrTaNqtdodiGlg43HFrux5cb5ZK8wI/OPtApfntUkPrbhvNS/p6Bra1GrUFMPRHUHXr73xntbl+/ZF3M8cELnzzqpNf/pqTv3LeFctPkL9X/9ri9557bk85/TFDhgwZMmTIkCFDhgwZMmTIkCFDhgwZMmTIkCFDhgwZMmTIkCFDhgwZMmTIkCFDhgwZMmTIkCFDhgwZMmTIkCFDhgwZMmTIkCFDhgwZMmTIkGEucdQtqXWsIUkShUi+v/n75zea3imIlJ2RkT+j1rDnF4rdeSNXPNmOrQ0J/LMMVelKIk3Wd9a6CvqSWis+gDguQQ2qslBn3tCgxlEcKblveGrhMYQhXLcFhC1MHdyLvq4cgqBWS8yOXX/4G7/ZnK1ChudAZgS/Anzh55/uzpvGH/iue0FUMB6o+qHnK4XTVc18dWBqlmrIcptQZLVmWZg2UWeWYZatvWTdd9mILt3uj9/FiSz6bcBPIgongaLIUs1iTPw9kv1l9XSnEI0HmonsN65D9tw0ddl9UIWpWLJ4IS8WJXoSOHpoh3Fcbyju1EE1cu7tL/V6Lfg/vf7MP/7RbPWPe2RG8CJw08YvdI8F7euaif9rrhlf2s4rhq/K/h0qgkRLlzWV9cUNLYGlR+l6tYYiS51SZRNZdVmWxZ7dx1QMQYmo0AaCVM9l/yLZ444/8n/Z/zSSVf1nDSRR1XQHSNnBK5KtdESE6f8qDUVqF8EOHCi8huz2LltsyjZustVOuuI/66WHCfJ2EhUqPvricqxGyY1Dr990/ZXKrbItzHGHzAieB265Za328PKVZ6iG9olKHL9yzCsWw3CeUtLno7e4GB16P323QcWku491emNQ+We8vEsv33SfgK3ch0KHA0sxZD1soUn8V0Ves5BXZc14WahZ9vybWQBV0zT4LMGbfYWJP7OYPz+L0GRjMFlRW/6TKMEgIXEjVXaB7FtLi+GvfKdByN7idujDS9e89Wc2CqOxhq5Cg8ihK0w2aErx/fkfVR5av379cbUKq7Rnhl+CdevWqdHl0ZWOnvvLkbg4rKur1KHcqSgpPamiyTatwmJkY3yVCmbpGkzqXx4hevJCb2T7QA02tbNBZdt88N/QsfgpGkMLqk5l5e8GPXWHUUBAvmNp9Nm0i5D/yMaZJn8Tz5/uiE1qZKa1IkGSyMAfZNtCWeXcY1SIZBOd1OSUlGJJpGEQgi6RR7VYSZ11NGQfHtYuQi1y0fTqaI+UcFLX21DQuqExqLhxDb67YTqpj3/khsve/bX0kscBMiP4T7hh/w15KOaNo07y1mprpT4/fzqMKJcqkiiXOFhxk6KwwsFl9+5013D+rdIqVE1BrxVhsKxjvGpTsQzUyJV2tDahkdyJoQGWIZ6f54pyN0MbCr2+wbIN0qm8JtvPKVRuen9RaE1N99Y0dZMGZqCo5UipSK10I80jxO9L1JC9BAO+JMJIkBH6lG6Kze9S2iXfzRpRwnpWnQCTu7tw+qK3ww3FoOUgF0m6P9tIkgs2bQod+zWfvuzaybRhjmFkRjCLG+6/IR9b7o21jsG3jdknavP1NfS2Vko5RMHkf2mstMH4j3B14dfyLo5YooHQHNJ/fiebCAIl06THjen9I3h+Ew/v/l84aXWRCm/QmBS0fQdtNaCC+jQqBTndQoGeW3bhEjIVRnFKlwLPQzFXQJ6JcI/RQUMwGHVoCPxNkmRDjIoGkTPyKe0J+F/da6LhtTEZuqhGNtokV6Ek1IwIUu+WH6G+vxtrhq9EPYjhS1LDm5RdxOLUGKZhBTvuaNUmrv7cm95Tk9s+ViFyO+7xufs/caWdVx96Mtd3hhK+Ru2NV9AATHJmJqFMIqmL5OQzG7LL9nSyzZBszqukvF6ignyXfqCS8Z3HywbudkBqQ4UT75zPadg58Ui6a4IcI8mvwg9e4qbbXrOINCcQYxN1lN/LagHz8t3kRLIrWgFDuTL6rTKNwEpfBRpNngZRMi2UjRw6lTzmWV2MGCosJtBCsWQPQif24NAwZJd+2Z1fNhiRqNWouOgvr2LCbMDnDUjUkLpKbgM6gCDOn9hlTL/yzddecvedX73tmDWE494IPv/AJy4b1e3vVHuWGXnvdShEfVRIUXgmjcIhUv8oipGSoJm/+Zks5T8aTxQ4oWdOI4IYhEQJliHWEPGz7NGVz+vYuv8hDA3xb/6kCgWiAtukOtI7JLtau3EEh4raptLK5poGjWRAMRmJJImN0ZvrYJQQTz5TH18S3cinsfn0/A4mnRomgirG3QpGnSpfdVRiG83YQVN2WWXZgez/zvKFGonya/4ALKOHkYEJuHTByi2y7DjNtNkOamGR1t6z9vw3rrnrnu/ce0xSo+PaCG64/0+vPRC3vh0uXKo1Jk9FJ5ZQ3anEVP5Q9sandxRdSOmQGAC1V0zCUJmUio7I0fJBfuUhaRQQrp9qkjB7AfMGfqfTM+/Y+zgGhxX4VHrp5lSUEI2gDWHuT/dNkiil+YGcI/1IkhtIeaLssp9yi8ouRtIMqNzk/A2+13wbjchBnYou+/RPBU1MhE1SIX7mS4zApZFF8opTf89asXxyt/qYgqGupWk0ctM9qITW8Q+JGKxUHJlwrahDae5622mvX3bbI7dtnEoregzhuDWCG+7+4z/bH9U+M92p6MBJKIVnMzGl92eTRKF4/RlqkHY5UifEc4qSy7ZmoiTi5yUPEH1Pt83nB/lOlEeULO3FYVQQozFpNDpP3rf/CQwPa+T+WkqT0nLpdXUmwxYVv8h8oFsvoYs0yKAXJhsjlWHOIFsy6zqTaBctxUctaNEQfCq3izoT61rcpgE4NAQb02Fr5m/M5gKJBzvdcl/SZtkhWDRd7o1GYObBgIHh7pP4lQGHtEvqJHYtzxYk8ZZ7YcoAFOu5vBrdfd/N922T2zyWcFwawcd++NFTpmF/pVJivtnZA8NfCT2YT0W3qCTSE081p1JSB0QbUm8vHlrn37pEASq3KLxweklwRWFFeeKno0B6XHopYS4sNUQ5Z2D/gY1YuFBFgcf5/E26My3yegM6ebyFHI1AqJYdelRhoS2kOlRcleGop6MbFZfKzxzCYyLd4MuhQjt8b7G0NiOFx2NdRomQfL8VOim1kmcLiip3ZMJkzqDR+ALWX1Jvi3mP7MQfewMoMpfwmMTPPH4TA5VeJd47KZoS5nkTvlKZePKUi84f/tqDP9w6J/sWHi7Miur4wbrvfGBZYjfuaJp+p0fltswB+HaZQpehCHyjwknfvyijJKdpkkrFliig8HuyfB46EyHEmYvHnNkAn8Yjv4vWM1pI5JCXz7/FOPoKcdrrk08K6LJKKGk55JQc+rQy+lQmu4oFk8op3aZeagAhlVX2BKbHp0JPuTV6/SZCKnmL3l0iQIN836aiSy7R5nstaqdRQN59nq/SgE2VUSY2UeDnHuYhPVoRHWJsLNtleeXuCLsPPYqckfClptFLnnin3alsLzEf2eE29gfRMbhoWXN48eBMSx47OO6MwMnniu2iXnLkzvkymXgacYlKIRRFFFh+oAIIBaAhiEeUPvRYngGk2kCaMqv8aU8K8wd58spfU6WRlySU6cMq/iVPgiW1HSjSmEJyf+YBCemWzkKKDBcqlTxPAzP4iqjMIUsSGiRG4AYheXkEjUn1pOwwTirUILWRnKBNKtTw2/T4pDzMK3xSJZ3XlGcJkjyX9Dx6rTLmmZ0Y0LqwPD+Mk81hnFVchlNy89GjFmnkTLIVB/mBGg5N7EDRFJWXIRnSIyZGwHtiRIzkThgN8vm+HGPCWXKLxxJE4scN5Clwozb5p/XI7kuHIpAMuswI1fTB00wCHDBpTfiihlAZZ5onjQYxjYRRIqKCS5coTYOfZcTnDLUJZSwPT5NuVKFUopAyfCKnReikskt3qkdeLs8IZPxPO6TnDlyIMdYTB9N+AxNuFdNuE7V2O02084bOaMHklcreJkGKmUy7rGVA7q6LsjOSCb2RMUmmwr8ZTSxGl26liOGkCyu1Qaw2hvDavtNw2dAZWKH3YHmxjzmHRYrD5FwSZtdBV6+L7dMPo9Jssr40aLk/GkHa9Sv3xvKDJAdP79eigtmdNsoxhOMqJzjvQysWUgs/0yqi4Mt+0VaOqtQPxVvOhiimSa5GxRbJCx1IowAVQMhO+ifLSJ+48l2+k1GhqdLLMVQYOUK6Q2X4RE6oFosSMyqRaiQ0qod3b8TyxRYCzUPVb6Il3jwhraEXTzR6XZYltMvkZ6FYNo3EFVpEXi8RIeBLEmmhahE/C3XRVD39LBGnQK9dlqEYTLR7tDy6GA0kZ5l06tg0tQdb2yPY2tyH/fY0E2gaVuAgYP4RM7oYnTE2bN2D+R0nMBboNJC0BdL8JxHrJk3z1YOKVd/+mkveeO62n/3LQ8dMgnxcGcGKq9fEFPp1Tg6dIbPcmIagaEyMgxWkJ3kqIT0elVcGMVOz03PkUYE8A9Co3PJNypZnfko9fmoforzyt9AHfpbvRIlaPLkdKExgY4w1Peyb+im6hkOMuBWMBY10yIQkwaE8G6DC29L7E9EwqJw2I4Xwel/eqYAhE984kkSXkUouy/pJ0hrIMAfhbvzSDSS6OJjwGtjHa+xoj2NbYz/28X3cr2KU300wt6h4zbRseQooY5Ck5wiRjVJfE5u37UG3tYh3YkBJu4p5Dd6nS2NtKdugTe8yCnYwfu/tj9+VNsIxgOPKCF5zxbmLw1zywZah5H1yFZUed0HXYiiNYSp3kcogY/eFAFDLU0Wf9fr8J+0m5AehCAGVRx6CiYEEPCZNYHmkHCsP2ALSJoc6ZtOB2gwVDnXsF1v+FQMn1zEVV1AJmrCFisRUbFEwKrLw+jYNIPX+VHiHUcKVIQxSkTQPIaVieTKDICYdClPFl4doMlCPfzN/EINxAo+0jUbl2Gm5tB/WxadxMYFODYn5CMtUxNPz/Ih5ioxQ9X0SLZ6b653C3oO70BjPo1gi86GFy/OF8cYW6PnN0GsjaI0cmjz9wsXf3XDPvmOil2jWpx0f+MjX33NtrRD8Q72sqE6OyaulY1nvWXDHz6enX0TlIVemKqdj+MXdMgKk4EedibFkDZIcSwep/CwKIhFCvpGoIAYhCaUobpomi6KSajy0+WYsOWMvtIIwej+dJPP/0Sfyex4mI0dl6LTYYNrzlJ4vL6FoNC4quHR3igEGPg3LjeCIp/Z5Do2Mep7SFoUvoTDSfZuopEnS66OTkhWZX+RkiAW5oGmmD++k3gqNSx6KSbJtw6ER8Z6YpZtKLxoj3UjsPjqLGk44hRStegDlSdtNKvZFN/3RbQ9K0xwLOK6M4ANfv+qK0NS/O1VWNDfHm7fyWDRwAtxDp1MxzmSyKD36wt916t+MMQj7F69LSp82lprmCPwkf9Mw0r50Hic9SEKj0qRZPHTiYsvGBxCVH8PC1VUqMQ2ACi7GJLQLmoY8I5E8M2iIp/Y8RgMPTZfvrRheS0PiF1DQh9CZW4gOawG6CkPIWz3wPJ7v0ehItcTOJIlNFVrqznrJEGupt9RIkuf0OYHBKBFNYffIRuyeuAdmbwX984oo5w1eI09DYBSKmCMwYig0EJoSdN1Iy9VomSotpRsW+hvKTiXfOP2b7/r3trTpsYDjywhuent3aGgbp/LxsGvR+5oGyoVOzDcvgNI8h164Gx4pkahA2jKpcotDprfn3+L1pWtUlW5DoUZiJHyX5wNpwkwvXK2OY+O2H2DByVX0LG2Qz7dIOUg3GBG02EopmMxFSNwAzZaPyWpAJR7Egp5zMVA4DUm7AM9VSV1YC4kqpC2xZOA0T+p1qpwz+YBcU2IPkYjRzlRZDDeNZPyPp6cGIpYiCbsEHxnXJFHCiG3sH/k3TBg/wgCT9SKNIZQn03Ifs/cs0zQNlimD8RhQ0OcajzMPOf/237rdlsseK0jb8HjB73zu6rLdH2+ZtpJhnxzB06goVIgThk5DOHYaDOVcNgijQaKRhlPpRGuosDJWSHptLFM8rNBg6Q1S4TNR8DwXE9VRbNn1M/QsqmL+iR48ZQJB6JCiMK7QSFTpcaIGNyoxJkcS9OTXYNm8V9G7diN0DB4rOYTwddaHOYTLV6q8ciXRf1Fe/iMExmTkkCgkyhrJswuxDFFYoVCsL02Gv0lEmDnDZzkyhVNOEjolSYLMKuPpMLUA9cZ9GNW+j95hCwZvL33uwaOlt0m6XhkweayGvkDD+1ecvfGsRcrLli5d7/LrYwYzLX2cYO0ta7U+t/QJr6z8SS2uoa6nQ8VgUvqLF6/Bvi3L0F+6OP1OlXH6/F0MQKHipA+96BZFoavtNnbtfxL7px/CwlNsdAzLGJ0KE1afXrxFPZvpvxd6NTnpwK70YsW8N6JHPwG6zCXm77YdwpMEV/rreWw0m1ukUx4pFfHGqXtPFZ7/UGslqU0NisqvMTSpCY1MjpX6kgLJJByZmyznpgP7WO+ni5Hz+Us6X0CeX6hSFo3Aqz+Og+Gt6DipyO9k2qWMnkpPAAyZ6MM8ggVc1XcCTk1KP7P6yq++6KL14gmOGfBOjz9s3rXuj3TT+vQ/PPEkHnfJ16ncHhVraOBk+OOL4U+fiL6eU6hYBqkMFYXevjo9ggMTj8Hqq2LZah1avg7br8HxbSaqwYzy0oPrOr1v08HkPgtD5cuxuPMckHmzjIDHO4weQar45CSsyYwG+0KzhF7xsyS+8tRYiaW/iZ6Z5YoSx9LNQ42XaCBartA40xUoeJRMxJdnBnxLNV7Ok5d0f9ISeZrOyzFSyFAKqriWRoaQUeggJsb/GYMXaKg0ptIuUYl4MlNNxkMZLLBDyWEx8vjdU1/p25ONV19y5afu5cnHFI5LI3hi+6VvNSL3W2bH2eqnH96LzYlDRREK5DEsmOgp9qNoDMJrU7lT3hDCTaZTXi9dkElINRWqI8pKr27SWIRW+XaA1m4VvdZl6KXy6wH5vfT6kDbJU+h0CDaVWVQxlO5YKnOIADoVP5EHYkxAqeppHpD2h4pVsHwRUiw/EOmYJlF6+YJ0Jc0N5HupCw1B6iOaPFMSP6pM1+WA2WgiCNvjGNn0fQye50FfpqE23kqTZ3mgJ4dIOizTOmU4d4di4aS4EA6Vej/419d97ca0gGMMM61ynOGWWy4sDQ4bG/s6p5ceCM/Apx8/gGpeeuBlEolPjfNIUcxUcakK9LBUqnQKpHSDUt2oTzKykwcKeUZBLyIJDFQ3Glg69D4aTg8inwqpOPTQQi6EX9Ojszx5jiCKHMgEeRbEN5Yi/f00Kv4hvUzURbGElPOLhhs0FlliRSbiyAA74e0SE9KxSyxXlFaUXjqdhDJJFj/Tu8Xv+Z2kFb5bR23kMejqbix4WQk1bQx2sy0n0DjN1EjkSbVEEhnaLQZgMuEWc1pudUeWr1xz00dv+6a037GG49IIKGflr7/w6rPXnFm4fUlXZeArmwv4YZNqZKgIqIxkEOjq6iRFqKUrQcikdaEgMipTukFFR0XjGCBgax4KZh56K4/JezuwZM01VFgTjClUXvH5SjqsWiiQdKfKMGZ+SBfPkpgg/TuKHMfypHdJqLwo5sxQBfmf/9EYaIqstzw8E3ojyqrREOUzDUOGfdOTi7JL8QGplOtOIvFHoOdb6BmMYXTVmMuMkJIxkjEXSRfoksSa5ys0As3gSwyKhYhJ5fhvidFqUUd5XyHOX/q/f+9fj7l5BE/juDQCwSXvWF1sRLV7h9YsP32iQGXMKWhE6XoNpCniScUTyxNheltxzaKg6dNkUUD+T+NI0ie5MtOA8aIjwWBuGAfuOIDaVAEdQyuZPyxFzuxKB7aJggrVkKJCFjzLWiTHTa8l3awC8fQyDEK6YjWhPDSQ1MtL3ajcUWTzd4dleCyjTSV3UeiyoOciWKxDoDbRCKbhOm0oLo+hochqGPJATla1iFTWVc0hL9bCaGMmeQSTLrxJRoWWi7KuY6i/2+4e7r6+a0C9c6H9irFjfR0itsTxC4kIl75v1Z/2LOj7s6b03xsxak6IA9Oj8Om5zY4SwpwGvTMPtWRSgWSsTsDElwomvY1Ck8j3hZ4ItaG2wsiRVFlMnM0cdMuAbhhMK2WZFOnVkecLovwW6dHMcok+aZZ4Y4FlyMR8Ny2XRfICVGIZ0iDji5h8R74sh8LE2mUOQwVWeG3p/ky7RmkvQn/4A3MGGfUpRsd6iB01adqTHuKKzfwjQW+xA2W6/Lw8BEgstFsqmq02603DMzyUOku3PnTXzrfKr1KvYx3HtRHMQnnLW4Zz1TD/4eHB4YP7RsdPa1fsj7Tqnuq5EZNhem+ThmB1MJl1qWkBOnoKWLhkGFRP7Bw/BJvKpHQXYBR0JIZPwkLSQi1Mo4pEEN1Kubo8sEofsAnhoPJKaAgZGkx6f1FWmbOgSXTRyPKprEJ+pMdHYy4h0UbOlGxAlDuQqETNlyglXblmoCBo+vDG6dEnSbL4FsngJf4vPUHSpZp2q/KaCqkP0/CUegm503k+rZL1BAp5w7WKxsu3/WzkcTnzeEBmBP8Jl1916tvGxms3NethagTiuZOI2kFFlecFSSRjbej9ZaQPKVG6AJdOhU09svTUULHp9QNDR2zFsLoK0OeVofRYiDRRvJmcQobcyfyAhHx8ZtgDjSV15zNPf2k+TFClz4dCkvE9/E6CjSiuLLylBTSWkRbcvS3mI4wEPFeuL4OPOvM6li7Ko7+bxkUe1GoFOHTIx/g0I09oQqHSS57ieC4/G8gVmAEYvB7z43K5Y4OlFC57/P4dI2mDHAfIjOCX4NQLez9nN3B9uzGjXKK1MqlGFqWSZVAsek3L9FEuaejqjJAv0Fh8Fbato+2b8OmpLSbL7YaKWs1F2yONESVnQTKZK+7UYCwuAD30ytQ8RcbrSF8+DUq6Pvlt2jUqyzXKJB+5vkFub3g67F1NRGNCjUhdaCKmIf/yeOE/NAKTdEynp0+fPtMwA39GyBKANFIz6VaVKZtMKWjMAQtm0syvS2XjF4ahf2zPpsqPeTgLO36QGcEvh778jMG/cG3vt6MwzEd0w4EjSkZFpZKK0hjk+6KwQiWE6pimjgLzB8cN4TFZNo0CWu0GIuYWiYzXp6omNCCT1GrB/AGMTYyis6+IWHeh5mk4iYpcUbpjIzj03BppjmcH9PqkPtTkUmLCc3O8vgW7UUsjhC+azbrJszeB9CClS0HSzUueED796FmimFAwMUKVNUrCR0iuNtMyvkyL2d1Y3mjgHoae4xSZETw71BNOKPVGBetd7XZwWujitdSjIenRkaYTYiPURbTHoNeWIcoyFHlmIBqpEhW+K5+jd6bBMB/w1QClYpGJrYx7FtdMRaXSl+i95TmBpul3GcVCfxSpa0Iv0UPSLbtpV7zA+V9JHA6aeukVmm6s9OI2jU+HCTPSlURr2q6r6toG1mWelii3BoE7GCdKzTKMWx3bnQpyUd00usp9hWJrQQ8m77prp/TgZphFZgQvEBdeeKE+1tg90GrGqh60Wo2GdHoKqgjzHXpvf+msvr7CXxuWdlrkysMsYHAwf6umRrcd2Bc+0W7X3xsEwYcLluVFavSNfI/1vaFu3LcnKLW33rqV1jGDlWtXmqemn7ZGt946k94KVq5cSea+FWvXIly/HgmPM/K7tyaPPso8OsOLQmYEhwmvf/0JVgWw5PNDd+2UrZP+g2fLbzv5vjPzyBkyZMiQIUOGDBkyZMiQIUOGDBkyZMiQIUOGDBkyZMiQIUOGDBkyZMiQIUOGDBkyZMiQIUOGDBkyZMiQIUOGDBkyZMiQIUOGDBkyZMiQIUOGDBkyZDhyAP4vp94f6lV3KzYAAAAASUVORK5CYII="/>
          <p:cNvSpPr>
            <a:spLocks noChangeAspect="1" noChangeArrowheads="1"/>
          </p:cNvSpPr>
          <p:nvPr/>
        </p:nvSpPr>
        <p:spPr bwMode="auto">
          <a:xfrm>
            <a:off x="2190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8442" name="AutoShape 10" descr="data:image/png;base64,%20iVBORw0KGgoAAAANSUhEUgAAAMEAAACRCAYAAAENy+z9AAAAAXNSR0IArs4c6QAAAARnQU1BAACxjwv8YQUAAAAJcEhZcwAADsMAAA7DAcdvqGQAAD2qSURBVHhe7b0HvGVleS7+rL7b2aefOWfmTAcGhmGGLlEEQVEBidHroIgFJRJLQky8MeVqJmM0GhOSeOO1BG9iQy9gYhQCaFREadKnz8D0cvrZfa9e7vOuc8j//hLpzpz5z6wH9ux99l7rW9/63va83/oKMrwQKLPvzwufuuvvfxwOnnlR288pw0bB14PHTvnguVfvnv35GfG8LnL1Q99ITi1djVPKMe7zPwNFNTBgdKDF38L6e/GplblnLUedfX9G/MXPP/rYoLoWUeBhXyuBHYZYpndihTYALQjRqDyO63+0J5k9/JfiOS8ytfjEM+IoQczPrTDBSXof7mvvwfeqj2LMq0Ab/AUivXvm4GfAc15ksh3CixXUPKDphHjI3oOJ+jSq9QYmpqcxOvEkHE+q8Mx4Tpm89ifXJAuS/wlVSbDHuB65qXdj+uAgkkSFz/vbt/cvsHD1GDZe86NnLOs57+QNegFbgmtw3+ib4P7it3Fwm4bq6C7UD2xF+9BmlPqegDUdzR79y/Gcd3LFtavm3Xvf3rHyW5eh6QYIDAWGHSJpOPDubqBfN7Bvx9SzlvOcFxEMnVj+jmJr/63tR8h3qsiX8mhOtxGHUa0y2n52qWfIkOE4wPNyJU/ji0/82NsXFY0uxpFyfX/rgxdcXJ796RnxvC7wqS1R0m/E2KJ9Gl1mCYaiw2Hs82FAPXQ5/vK8Rc9YznO69T/eaCc1BqY2I2CXWsQeexLn5pbgDH0+WlEVvjF/9shfjme9wA33/17etTWYasgQG2MwmYf5egf+deoB3FF/DMuVLjiM7b/9vf+xdPaU/4JnvcBTk/VDdhzDDVU0GWJ3R7uxpbYf+xuT8Ost/Hz/Y9hb/yz89sSu2VP+C55VBtf+n6v2Jf3/sKhgqrjjnr/BwnO2wxz7c9TrHmmPAsf1YM/779j5zn9/xnKeU8ir/uXSJIojxBvOwWDn5Rir1aFFHhI2Wau2DcqJ38X+jz7y4i9w+bvOSX4RjSGclwPygEZhRy0fVqzB/14dg8NGuO2hcWP28P+C57yAoGteKRlaMAg3qSGXMxlOA8R+gnKv9e7tjx76+uxhGTJkyJDh+bnV54t1j3ziDU8k+m1d5uuYxezBafMnoENir4ERv4JWEgBJjIRX9YVBBG3Mn07wmXP+/CXV41dyE29/+LvJcvP1SBjuSwyrlhbzBYxaX0A1bqGk5DGv0IVTjH50m50Yzg/hnqnN2MAb63ffjcmaAn/vlz73t2uv//BskS8IL/kmrtnyB0mPsx4Rb6BDTWDqIE/jS1URmf+Iql5HTrNQCZroUnLpBduRjwrIWuIA/siJ6C2+i1G5hs9f3P+i6vOcXO/Z8Ds3X7M1Z52MKGR9yDuCWIUdKLCjBAVFwYDVDTVSUPebaAU2dtgj2O9MIUcl+9Dgxbgkfwr0nj3IKTEi3ugHv3P97bNFvyC8JEm8+1tXhV3n/prmjrwXCdVIY2kqlcpLVGx6/HYsePlPESYRWk4LUxUXo7tNnNx3KZb2LcbYxG5sqn4Ta1bMx0F7Gr3lhViytzb9tffd3Ddb/PPGS7qJa2+8tmfvQHM6H/wu5pVPwdiBpxCf+k+YmJpE+6kzcVr3WoxV2/DiBL7vI0k03mQIP0l44Yh3rGD6qZthrHkYfWYBj33gJy+qPi/pJgTf/Ok7kvU79yGKIviBjyBQ4d5zOoZXXwHVbyMMQr5i6htvQqHeMRNo+FuRX7EJ3vQEEkNFp2vh/PlD5/zj79/5yGyxLwgv+SYEl7xjdXHDg/taOrOMD7zLxJ4DBXz3xxVoZ/Ui7PKh0cXGVDFNUeHfPg6dXD5vqYipf81WhMWn9q3c8rN922aLe8H4ldzEf8batdD2V07+vBs6f9yFfa177qEOZciQIUOGDBkyZDiiOCxEb926deqKtec1R6NCbio2lTBUFVOzkj61FCT1cZj+5A8Gqje96corb332p7fPA7/SG/idLX8e7mucoA12rEK5fDuWWb3QFQOVyMFo0IDCTC7kJcnKEUka4bo4cYd72R/9+mfvnC3iBeNXcgN/v+9LX6+0rn4nEhNdmoazBhJ8Y9M96FzyMH9VoDNfSOIQJb3EdDREwO8UxcIBr4n5rQ8hnP7G6z978XU/mCntheEldQII/u7nn/zWZOOad0ahhZAK4UUhNk4CJ88/G516EbXQhslkZ5HWg1d1rsBVA6/AW/vP5rEOyqqFONYRG79x12xxLxgv+QYeL66+yvEBm6mlksRp6zpxjJJV4Hcu82Yfo94U8+YIbuhiR/0AHpneBTvxECgeVSlh5lbAR//xw7fNFvmC8JJuYP2PP/KNPryKlYyZUlJV+F1A5Q4TQI8kxdQxZPWgVy/DNhTcW9uG+1tP4lF7F2pBk/l0G715PU3l/BNf8Ya00BeIl3QDO3OtdyQR9ZkGaaj8hxVXqC78Bif3K+hjxecpHZgKmxhzq9jljGPMb6AdeRjWupDnDeoJb4RlRe6qmUJfIF7SDTg8O47pB6gGMoBGBueI+hSUBDnekBM4GAlq0DUdB9rjiGgjFo+7tPs0XNa9GpET4IHKNyk1FUFYnC31heEleaEr7vvNZIn2twgSHaaqsNKJ9ArBoigq1SdhL7gJduig4blQeZMqTPRqOd5vDNsPqGJy4waKjY/TJsbxnctXveD6vCQJSF9RRCONWWs/iNCiMftuhHobGO++EZWWDa/twm7a2LptHHs3DKB56FLEI5fj4Z+EODgxgonaJDYF12Ii+NRsqS8ML0kCr73r7cmK4p+gHS6iLvMLSqFl26j0fgqOXcHe7cDK8sfQrGu8UWo67SVhq8c0GpdeK68BU70fgRbGtBUTP3/3HUdWAu+atxw7ws/AswNWLsTDu/8eu4yPYOrQPgyNrMdS76OoTlIC7RpafPlOne9VtJstxE4DrcY4nIaHpOnijxac86zj9J4JL0kCmza/Zvya7eaAki/AZ8Dy2j5KuQ50j34CttOmgQMtvgeMByotWKKxGiUI1AiGotF4P492dx2dpoVz0P/Vr//B998zW/Tzxku6gff+5YqOJ8pDjZoewWOQojWjuzyAeNe1jL5UEzdEEvlpHyqVhwYr/acN5Jduw2TrQcQ05O58D05Syrj9z5552N+z4SXdgODyq9e4W7YfsqZNBSe+aQV2V8agBAZ0nS1MHdckyLHeOm8wIYuLHQda04T/00mYeRXFYhF7t46+6Hq85BsQLD6jO3GmEyxdaOH9b+nAJ/+pgVEac+6iPnmcBkWiMl1t8xdj6LQVxB5VSVVhuzTkHg0TuxpzewMrV/aXxhtBs5wrotChYWqyjUR3MLigD9OVJkyddCF2EfkGAxYptRfAKJSqUXVi8fQ0mrPFHD14+aUr3r927UpzzcsXvG/2qwwZMmTIkCFDhgwZMmTIkCFDhgxHNX4l/VxziUSeFBH/8Oij2kA+umBnLdxU3ry5etJ1JyUXKRfJw6yjHke9EG64/9NrvVzw7XZeR02NFE1PVJmDl9fz8CMfrhLCgolQk+HrSdo76yTSuZ8gSHyWkCCn6FDDBIpuwEg0GL6b5AMl7nKSz2Ov/eSfvO2GL8xcbW5w1Alh3YPrVk4axn2T0cu6VnSeBz3OI2TDyiyNTj1OFzd4dORr6Fx6ECFbXCY3mJGKXKEALwjT4QOqofBdJjrE8BWF1sKPvFN50mKoBahKHk7souJMIpxciUXl1Umw9+dn/92vv/+x2WocURw1Qvjslr/+/q7wFVcs0k5HCA2WqvHbGBpbUBpPp6aXtZDarmGPPYKk8xYYuoUpGR2DCF16CQodk66Y8jgb89CJXstMH/nqtISEwmhENsbCNmrylEm10HADDIfXoe4qiP0WNGeD9+kLX5mbqdGRw5wL4etP/NXAzs7ceNR8F5Qkh1DmT7ExFTaaTk3PydgM1rKkKVBpDRFVOmeFGFe/BEszMOpP0iWJsDRai4UzS4vgxxEWaD0o5nLUeoqBQjTlWHsKh7wWtkeTsKOYhqKht3kV2lE3rSVGZDvoSh6P153/Kp3XfFEPVF8M5lQId9+9Tv92sR6Y5u+ikAwhDujT2WixjMRgzXQ1Tgc4iEDSdwpH5X/lPDASfxEtxaHVuGjGPvXdQIdmMT4YKPJV4meTgonZljJxJkhC1BSPllOHx/JVWoeGHNq7TsSyoStQbcdQ6MJCCslofin4uzeuN2eredghNj9n6Lh2lactWKaarZcjjjR5Dp2OLTCpG+J+DP4lVsGwysZO0ilXMg9pQZEfot38LUGBbqjEuCCT4Vr08/XARke+A+PeNEbjNqbpfsbjFiaCGiqBzGwK04FPecWCG7mw8ioGzDNQc2hpFJmMLYqMLu2Ui/Svbfjeo7W0oocZcs9zgt+9+dq3Tim+rikFCsCkAGgFbGAqPGtF/WWwjencZ8bqRYgoIFNcC6t8Uo+YREKtpyB5Qug7aPNVddqpMHY2D2IyaGLCq6Iqmh86PE/DQq0LZxeW4PLOM/E7i1+LgcSCqk/hF5tuR1GNSAAobFpIFA4iX+59TVrRI4A5E0KohV/xaYeVFluX/pg6mFJMn5oYyrgRfk1+QwEo/E6FT2lEZD5xEmDrFP036ec+dwobmvswnbRQ85vpb+M2Nd5pouU5iFiYjEvxPZ+XiFGhq9lTHcU9k5vw2c23YE9rCvV2BcVlj2L7vgfgyPQ5Ulk3NqD4YzfO1PTwY85iwnW3vDM6NF9TT5x3HuKpq+BE4nSoE/T/4hPyfAv4En+pUziRxIq0ujE2PfVJLFhjo0WWI+f4oUfKyQbkbzk1l7qUnFhRorBh3XRcjZiSRNqcpkExNOR5nM7jVdWA5/toM2Yc2LoUpwxejf2Nb2FV8iS+8b6bREnltMOKORPC+771Tu9QH8ye+UvQVf8wNb6QjmHT6U6UdAaqNJpMuqUA+LfGBOz+h/4NJ170KF1PlW4rRoGcn74Gmw9OwgxWYmn/62C4C2A7lEKco5sTQYjoRFQzoxc1XYOWJnY29uy6GfHiBzCvq4iGZ5MQ8DceXaD1rbDNd970vn/+5kxtDy/mTAgf/Nrba7t7o86IidWS8mUIG5fROeoMxmwEXUUxn6DpAPc+9mP0nvkEYusQ2vY0tMDAwd0GTut/D3LBCjQbNmoMsJEXMTFjKOcdqUJvJTsTq1JpH2IF/BxTmBLpZZhoFPow4gCOtwGtwVsoHJ+UWCfttfBragd+r7jKWnXlekm5DzvmTAiC7dvfmPz+RgVT1M7FC0/Cxts64fomOhZVMe/0KtzmNGzXJodnwGyGKNbegnmF89BoMdlKPDoTBlHmBFHk0yCo/YwJMiVaBiBrTPZixZcYz/gzE2DY9EzcRA60MSkzOARz8V2YaO1nQqgy+VPQy2z6Y6te9e+/fvGfvna2mocdcyqEb9x86bZTV4Unv3cD3QO1VIKiLHso80MS+nNxStJwVruEee2PoxWwJdmAQl2dKEDCYO1L46eDQD02uAyI4zvPYmRlbNBYDgUl4qKJ8FsyqQqqEz/FogtcHJraS+1X+ZtGAWi0QAX9ahGlVrl4+/rb7ZlaHn7MqRAI5bKPnv3U2FJreYtMxtMCBmM2MgOn35TEiW7EC6jRChYtWAZvW4DJeplJVTcTMHp6j+LImakwoEdQDQojaEAvJejo4+9FF+34EJwaLcRvwQ8CGJEBzWCiRovpHk8w3xjAwSfHoVttLJ6fH7jrOzsnZ+t2xDDXQkhx3luG84Uo/3ujB1qfCgLmvlqObqmFgpXDeEV4PoXTE6N4aj+Usg6X1mCGEsD5PemTQW8Ti1sSl5IGYGo2/X5A2eS1AloPjkCZjtCV97BisYaB/g7c/UCbgmQZmsECQnR25qOdj4xJHnfEcVQI4WksWdPbtGtRyXMC5Oge8jmyIjaQTlpp6WXU7TbqrThNvHw2tdqpYunrOunTpdOOMZQuJy+BvljG5u+OodVuw5JlZWhJ5bKJcrETUxNN5PImmiwr8MXKon8vDWlXjz3ROuIW8DSOKiE8jZ4TespduvXqlu39ne+7D1DHUSyUruwdKiulHLPkjjz27qswyCbonN+RJE7zN8vFrrsqjeASu+mMTLb8B/tLXW9KLPdALlGWMGh/3/Qi1/NCdceO6aNvsHSGDBkyZMiQIUOGDBkyZMiQIUOGDBkyZMiQIUOGDBkyZMiQIUOGDBkyEEflgK4Xii8/8mWjO/cKJWk0tJpphsCj+K2zfyuY/fmoxv8vBJAk61RFWR9//F/+8v0D8xZcUcj1vNY2imgnmtpM0mmyShzKsFA1nWsgs/fzai4yEcZG4CGyp6AH9niQND9UMtsPXnvBtXM2hPE/46gWwLq71+U689bt9WJ0cdNQYs+INZkrAFVFUc2hHtlItCSdDC7zk4JoZvuEII7gxQE/RzD5Q14xZPA8j1NkHC+sIIyKjbit76n9Txfx33zm6i9W0wvOAY5aAXxswycfPKAp54zVy2pX7mSUrWHEcROI78O8Xh+L8n1w/AA5TSbOyoryIWqxjUboI0hk0XXwpcBLZO6xAtmlMFbNdBS2HwXpXIainWBoIvE+9upPHvHZ+E/jqBPAx+77+J3bjL7XLii9Re1VBiCbJsjcs35DhaEqqCcOJozPwUWAJIrRp3ekU2NlbpLsSiCO3+evIRtZ9uVoyyQP/hIlcbphp0y7Bd/HnBFEbQXz9LfBbDwx8emXvWWQjSGGdERx1Ajg5v035B9zMeWHby7Mw3x4bDZZlyJHd2OpCRZaHjqLBjZOJ9gR/A3y5QR5TU9n33SoMp/YSKfNOn4rXR7B0nIwVY2CCGHL9CZFT4WiUVyholJEMZ7aYWH14DtljiyC5j2H/urCNwzPVueIYc7mIP+/WHf/DT33eqVGzruu0BXPZ1Blo1MZDfpwhS5DVlafDFXsq8p8sQTV8RBFJQ/fp89XZbJfBJUaDjawFesoaR1YrPdgkdmPk/PDOLewDKdZQ1igd9ECxBpkErmCQlygS5KdCnQkxnkLPv6Dr541W6UjhjkXwD/t+adc1IfxTu+tehxbCH1qJ11LM5C1+memrrbpr92A2iyMR7S8KTMkZW4yfTsDb0s2bo0oNAbjMpt2IRnSAqsLSwt9WFYaxFmdJ/K1DOf1LkGJZ8k2NrHMwtFc5HQdsu4R1Dxc8+SHZqt1xDDnApga37VppHGmrkT5dPsVaXAqdvpZEKQTt2WdIQoilgl78rlITdaQN0WP6feVEJWwyaZX0UkK2mOVaTmyrEICP3Qx7Uxh2p3GoWaF57P8xIcTOVANh45OgR3K7EwKU5mv/tUdf/vDmSsfGcypAD71o+vnjXTmThiwzkqXP5Cdijxqu2i5zJiU+cFsHzY4LSGt6sx0cN/TGCOcdFqrrNYlMy+bYRstsiDF1NH22ik9nWrXGWxr2N2awO7mJPa0K6hGLV7L46uFQg8DNMsP001TaF1KEVVj3mvWrl17xBZKmVMBOIbx93FhIRSZqRfG6fJmCf0/W1ymiqWcRFZioUwoFOH4M7Pji3GOPt+gW6IGk1rKYlK9Zjm1jprXxAFq+7bGAey3p/ka59+T2O1NYJ8/iUrUpFV5qaCNgiy/Q9HSUhS6N0oNtnaCMvyGvvNnanj4MZcCUCZNb63X7ks13eUXMs01IYEX/q5TCOKbSWDSCXpiFUIlxQnpkY4uJmKyUJSsRTSPwbVEByQbksn2V1MB3U7SxGhcx2jSwBhfU8whamx8l9ovLk0N7VSYXtyGQcuTOsRkXF7cC7Wj/BszVTz8mDMBfPwn11/c4NVju5NMhMmUBNVEtmBJ2DDRfyxVINmrzLqXxaLEKMQnlTSD1DNHQVkoMx7IhO063Y9NdyS7YckOcNOko5IpNwM/3ay/4dvwKE3x+blEZ07RSUtoYfvBTTOTwcUAWLqZ5FFJtGvTSx0BzJkAvCD+G9mZXQk66XZmVrYUIbDNU/cjwVIqJxPq/YTOhy0k3QxCN0VIBQqgrOpMxErI0W2J5svudhHpUSNx0WKQrfhNMiiX/l4WDIxpJSpKpJ4LrW7060zfWHbN3YFOU4I9hcwLyxzlvu7lM7I+ApgzAVRDd1VAP5wzyefZsOJcBNJrE0tQjMlMqPmyj6EsayMi6mDj5wy6KVJUiQiSZNXsSqrhKoUiE8L9hC/+56TrFrGsmLkBuX8f84Yl+gDWFBfhdf1rcHZpWRrA5y1l7GEuwStRAcTS+KnY9eJ2vHsRmBMBXPflNxQ8I1YTanDMwCdtzyQAgWgq/5CXuANpdJ9VFM2Wvh1TV1GmS3LJcEIea5PPVzQeRd9tGhYKwoBCDy4zW1nPLgxFn1Vai4lBowuXzF+NM3uWYKQ5gacqB2eW01Sm8eiOR9Icg7JmnGFcCCwF69YdkbaZEwFYhf4lwt3p6Rn0ZtxKm1ouPj8RZ8zvJR+QZSTEAkRCkg84TA6k+zm0QowFNYw6FboeWYmrhSrpZtVhkA1IMan9MoNeSrIpjHq7iadao/jmkz/Ft3bejdtGHsGW9j7YdhsNtwq388F0jaOY/k4WH6mT1n7m5Mpnpa6HG3MigPJA0fFp6uLr5eVFWspMwGDqsb2lT2fG/YhVJHBpArYPjNkxnqxTbKUq9tpjaJHJVN0mximIabuJustATAGEDLwt30XgBulLekCbdgMjbZ7XmqIFTKHhtOjaArotF/mO/Xj4iTt4XpCu/NII9mCy2d45W93DijkRgL2n/hbx2bHweLIT2fpYlW4G0XjpfqDqe/xS1hFVqPliBW3GhTqlM0bXkV9kY5p83xZmw8Z22dhOSL8vy+IwmCohaSy1WRKxyVYVT00cxEitgpH6OKpMxkIKRMwrZoPHLoVVr6Bjxf3Y+NQDPOcQzPggas3KwtnqHlYcsYzv/8VZV63pqOaTd8RmDoXoJDKc+XRHMxyfrjtFTGYj2jGzMiMFwmQtDh1sq90IpThNtiR9QzOdcDGF5noe2u0AU5N0N09VMTU6AMM+HXn/LPr/C9CbnA2zeSIO7QI2bd8KR6lBZxosW+1Oh6SszhjMvqdglDYimJ5Gd2K8+dHbNx/2tYdmb/fI4gNffftF433aT9qdFhaba2EEL6cGz/wmjS7dA9LpIJxUei4lInuOja2jX8TQ6nEEnsOAbKTB9cD0FA4dUrGk83Xoy50Lv60j8nVSTwZ4uhjJbuUmFbq8RGNQVhiWdYk+E/j5jnU4dXU+DcZCVYUBFci+Bn09uOua78qqmxKADivmRAAfvGVt6WBOb7YKCk5d8Br4o/8tXSsoXQCW7sicXRLZkfSX7mLD9ofQu/wBxOU9iD3aChurXuHRrTOwpOsKuI08bDeEL0KktUjfkUJmJEIUZi9iVchlJbBLPJEyZfXfbsPGluR/oKPLQEKXJc/W8jzvLKX7xhvfdfN1aWUPM+YkBsA3ejX688jzMTL1MN3LJEK2nvjtHBtKFmktmwralQp+9sQXMXDOnWhbO9JNeetVH2NbT8YJWI+F8ZWoHAKmqzU02w4cV/ZHZyCl24qDGBFjjKxNF0p+INsyM39QJa6ItjsuWRPQOsBAbDNgBy6Fw/yCAlrbu/zlszU97JgTAXzhHd/a965VZ367wyblq0/CK91FmsnGY6PJ0qGVRhu3/vir8Of/byw450mMTx9C2Pawb7uL+e7v42V970BjkklYvUllpuDImKT3VGWMSCiEQJY4IyVN6Kp8MiPPbcC1PbqxBiJ+jgMGfsWlX6tjaLAr3XVWd2kBdEU9bVpQO/7ebFUPO+bEBQke3f6mPxzFms98YvMTQEFDV+Ns7N/WTbYzglMuUOHl9qLdZAOTqYB+e3q7hlPnrUPUkkTJBdO4NGfwY/JTWo50ZyeyE24osUMWFpf4IUuEywN40lxqPu0idW2kVnRREfY+9iX0XWJTWG7q9oq6jotz8/Fm45T8Re9ZL/2Dhx1zJoAHn3z9cE+sHnjvEzpamoPYMJDLmWkmKlrr+2wuUssOs4TKPgcrSp9EYDPTZUNb9N8xG1RiRED3EvMlTCmgAEwKRWKA9GGLgFS6G+F6EswVERpv2VR87H7wK1hyFdCcrPHa/I4H5XWSgriAO//gB0esXeYmBhAb7tYrsVrDAiZHsn9z3HQxPVFBfaKK9nQLDv2ySnfQorYnO1disuoyeZJjSRntOmrtBjPZafr9BllRA4lNWkkqGnstJAH/9qt81RkD6JaYHySJA5VZceXA/aSat6H8+ioqB8coPFqDH8GiQHUG+D7DOqKPJefMAgQf+swrnqr36yc8StfgUwMjBkqpUMjAKcmXxqQKeg6tHzjoXvF+5Aq9KUtS6HZCpsvkNZIopMmXLBoue7kndD3SPR2GTMroguiTGF8mmT2PonxCDdOTT6WjIBJaT6wnKGklWpSFHsaRpYXS5pv+8IerWYnDTj+fxpwK4OJrV60OTu3cUCuR8UTCXigILYEhPt0lI3FiaHRF6MxjeW4JDm7xGWC7yXQs0kYZtkKuz/gA+nnVYsMnNlQzhJrz0DWkwNaqdFu0qIZD99Rk1l2ASglqqg51PMSQpyLX7MTY1CEMzcuN3n/Hk/NnanbkMKcCELz5A2de12P1fPneR7egUfNgKyGUBUUMrO6Hw0b1wxC2xwaWjf5NWXW9SIWnIKjpKgUgwVah5ssALoQKDLqcSLovSHNVWoYua1FTu2XfG3cLhbyvSkFoMHL8zkhgmQUmHswJ+s23PvajA7fMVuuIYc4FIJBt8fdO2970pEc3U4bdsGHlNNLHAJVWG6EVwVxWRG5pFxxmsxH9dY4ZK8MuYloM24+faAny4EbCGpMpqnzqYvQRHfamUVhejMXzEyxfaKHulPDAY1V0dBR5Pi2COW9fV+GVG+87cO9slY4YjgoBCNZcNPDT8dHgQlnyOK+r8G0fb75iAKct95hk5fHPP25jdCJAg5w9mkfKuKoPNnMHVVZwJ7WUUCAUM6GlhFoA8yBgb64wuFLTKbSA5ZqGPPiXJ18sIzbhOBR4yUS539q8b8PUGlaDpRxZHDUCWHl+z8rqiLJFqmTTZ3eVNeikh4oSoCj7kjFrnWqSWpKpROkuThE6V5egDct+M3Q1ugy0ojeBB/cJZswHxO/TJdFFGZaJnu4OuiQdDbEoZru27EEQh22zqF+1alHzznvuSZ//HHEcNQIQLDmt7wKv7dxj21q6g0a5lEeVydj5rzgLv3h4O1xfKGWEgaXlVOsjUshq3cfg/DwTNh2uG6Lt1mBpHWizoRVNh5AhyZZFOJKjKbGyp3+wUz106MBZzRFUeNkjxnh+GY4qAQiGzxvOByPNwY5y4a561d7uR4Gjq2pXZ3/n6zS6kMF5OqrTaNqtdodiGlg43HFrux5cb5ZK8wI/OPtApfntUkPrbhvNS/p6Bra1GrUFMPRHUHXr73xntbl+/ZF3M8cELnzzqpNf/pqTv3LeFctPkL9X/9ri9557bk85/TFDhgwZMmTIkCFDhgwZMmTIkCFDhgwZMmTIkCFDhgwZMmTIkCFDhgwZMmTIkCFDhgwZMmTIkCFDhgwZMmTIkCFDhgwZMmTIkCFDhgwZMmTIkGEucdQtqXWsIUkShUi+v/n75zea3imIlJ2RkT+j1rDnF4rdeSNXPNmOrQ0J/LMMVelKIk3Wd9a6CvqSWis+gDguQQ2qslBn3tCgxlEcKblveGrhMYQhXLcFhC1MHdyLvq4cgqBWS8yOXX/4G7/ZnK1ChudAZgS/Anzh55/uzpvGH/iue0FUMB6o+qHnK4XTVc18dWBqlmrIcptQZLVmWZg2UWeWYZatvWTdd9mILt3uj9/FiSz6bcBPIgongaLIUs1iTPw9kv1l9XSnEI0HmonsN65D9tw0ddl9UIWpWLJ4IS8WJXoSOHpoh3Fcbyju1EE1cu7tL/V6Lfg/vf7MP/7RbPWPe2RG8CJw08YvdI8F7euaif9rrhlf2s4rhq/K/h0qgkRLlzWV9cUNLYGlR+l6tYYiS51SZRNZdVmWxZ7dx1QMQYmo0AaCVM9l/yLZ444/8n/Z/zSSVf1nDSRR1XQHSNnBK5KtdESE6f8qDUVqF8EOHCi8huz2LltsyjZustVOuuI/66WHCfJ2EhUqPvricqxGyY1Dr990/ZXKrbItzHGHzAieB265Za328PKVZ6iG9olKHL9yzCsWw3CeUtLno7e4GB16P323QcWku491emNQ+We8vEsv33SfgK3ch0KHA0sxZD1soUn8V0Ves5BXZc14WahZ9vybWQBV0zT4LMGbfYWJP7OYPz+L0GRjMFlRW/6TKMEgIXEjVXaB7FtLi+GvfKdByN7idujDS9e89Wc2CqOxhq5Cg8ihK0w2aErx/fkfVR5av379cbUKq7Rnhl+CdevWqdHl0ZWOnvvLkbg4rKur1KHcqSgpPamiyTatwmJkY3yVCmbpGkzqXx4hevJCb2T7QA02tbNBZdt88N/QsfgpGkMLqk5l5e8GPXWHUUBAvmNp9Nm0i5D/yMaZJn8Tz5/uiE1qZKa1IkGSyMAfZNtCWeXcY1SIZBOd1OSUlGJJpGEQgi6RR7VYSZ11NGQfHtYuQi1y0fTqaI+UcFLX21DQuqExqLhxDb67YTqpj3/khsve/bX0kscBMiP4T7hh/w15KOaNo07y1mprpT4/fzqMKJcqkiiXOFhxk6KwwsFl9+5013D+rdIqVE1BrxVhsKxjvGpTsQzUyJV2tDahkdyJoQGWIZ6f54pyN0MbCr2+wbIN0qm8JtvPKVRuen9RaE1N99Y0dZMGZqCo5UipSK10I80jxO9L1JC9BAO+JMJIkBH6lG6Kze9S2iXfzRpRwnpWnQCTu7tw+qK3ww3FoOUgF0m6P9tIkgs2bQod+zWfvuzaybRhjmFkRjCLG+6/IR9b7o21jsG3jdknavP1NfS2Vko5RMHkf2mstMH4j3B14dfyLo5YooHQHNJ/fiebCAIl06THjen9I3h+Ew/v/l84aXWRCm/QmBS0fQdtNaCC+jQqBTndQoGeW3bhEjIVRnFKlwLPQzFXQJ6JcI/RQUMwGHVoCPxNkmRDjIoGkTPyKe0J+F/da6LhtTEZuqhGNtokV6Ek1IwIUu+WH6G+vxtrhq9EPYjhS1LDm5RdxOLUGKZhBTvuaNUmrv7cm95Tk9s+ViFyO+7xufs/caWdVx96Mtd3hhK+Ru2NV9AATHJmJqFMIqmL5OQzG7LL9nSyzZBszqukvF6ignyXfqCS8Z3HywbudkBqQ4UT75zPadg58Ui6a4IcI8mvwg9e4qbbXrOINCcQYxN1lN/LagHz8t3kRLIrWgFDuTL6rTKNwEpfBRpNngZRMi2UjRw6lTzmWV2MGCosJtBCsWQPQif24NAwZJd+2Z1fNhiRqNWouOgvr2LCbMDnDUjUkLpKbgM6gCDOn9hlTL/yzddecvedX73tmDWE494IPv/AJy4b1e3vVHuWGXnvdShEfVRIUXgmjcIhUv8oipGSoJm/+Zks5T8aTxQ4oWdOI4IYhEQJliHWEPGz7NGVz+vYuv8hDA3xb/6kCgWiAtukOtI7JLtau3EEh4raptLK5poGjWRAMRmJJImN0ZvrYJQQTz5TH18S3cinsfn0/A4mnRomgirG3QpGnSpfdVRiG83YQVN2WWXZgez/zvKFGonya/4ALKOHkYEJuHTByi2y7DjNtNkOamGR1t6z9vw3rrnrnu/ce0xSo+PaCG64/0+vPRC3vh0uXKo1Jk9FJ5ZQ3anEVP5Q9sandxRdSOmQGAC1V0zCUJmUio7I0fJBfuUhaRQQrp9qkjB7AfMGfqfTM+/Y+zgGhxX4VHrp5lSUEI2gDWHuT/dNkiil+YGcI/1IkhtIeaLssp9yi8ouRtIMqNzk/A2+13wbjchBnYou+/RPBU1MhE1SIX7mS4zApZFF8opTf89asXxyt/qYgqGupWk0ctM9qITW8Q+JGKxUHJlwrahDae5622mvX3bbI7dtnEoregzhuDWCG+7+4z/bH9U+M92p6MBJKIVnMzGl92eTRKF4/RlqkHY5UifEc4qSy7ZmoiTi5yUPEH1Pt83nB/lOlEeULO3FYVQQozFpNDpP3rf/CQwPa+T+WkqT0nLpdXUmwxYVv8h8oFsvoYs0yKAXJhsjlWHOIFsy6zqTaBctxUctaNEQfCq3izoT61rcpgE4NAQb02Fr5m/M5gKJBzvdcl/SZtkhWDRd7o1GYObBgIHh7pP4lQGHtEvqJHYtzxYk8ZZ7YcoAFOu5vBrdfd/N922T2zyWcFwawcd++NFTpmF/pVJivtnZA8NfCT2YT0W3qCTSE081p1JSB0QbUm8vHlrn37pEASq3KLxweklwRWFFeeKno0B6XHopYS4sNUQ5Z2D/gY1YuFBFgcf5/E26My3yegM6ebyFHI1AqJYdelRhoS2kOlRcleGop6MbFZfKzxzCYyLd4MuhQjt8b7G0NiOFx2NdRomQfL8VOim1kmcLiip3ZMJkzqDR+ALWX1Jvi3mP7MQfewMoMpfwmMTPPH4TA5VeJd47KZoS5nkTvlKZePKUi84f/tqDP9w6J/sWHi7Miur4wbrvfGBZYjfuaJp+p0fltswB+HaZQpehCHyjwknfvyijJKdpkkrFliig8HuyfB46EyHEmYvHnNkAn8Yjv4vWM1pI5JCXz7/FOPoKcdrrk08K6LJKKGk55JQc+rQy+lQmu4oFk8op3aZeagAhlVX2BKbHp0JPuTV6/SZCKnmL3l0iQIN836aiSy7R5nstaqdRQN59nq/SgE2VUSY2UeDnHuYhPVoRHWJsLNtleeXuCLsPPYqckfClptFLnnin3alsLzEf2eE29gfRMbhoWXN48eBMSx47OO6MwMnniu2iXnLkzvkymXgacYlKIRRFFFh+oAIIBaAhiEeUPvRYngGk2kCaMqv8aU8K8wd58spfU6WRlySU6cMq/iVPgiW1HSjSmEJyf+YBCemWzkKKDBcqlTxPAzP4iqjMIUsSGiRG4AYheXkEjUn1pOwwTirUILWRnKBNKtTw2/T4pDzMK3xSJZ3XlGcJkjyX9Dx6rTLmmZ0Y0LqwPD+Mk81hnFVchlNy89GjFmnkTLIVB/mBGg5N7EDRFJWXIRnSIyZGwHtiRIzkThgN8vm+HGPCWXKLxxJE4scN5Clwozb5p/XI7kuHIpAMuswI1fTB00wCHDBpTfiihlAZZ5onjQYxjYRRIqKCS5coTYOfZcTnDLUJZSwPT5NuVKFUopAyfCKnReikskt3qkdeLs8IZPxPO6TnDlyIMdYTB9N+AxNuFdNuE7V2O02084bOaMHklcreJkGKmUy7rGVA7q6LsjOSCb2RMUmmwr8ZTSxGl26liOGkCyu1Qaw2hvDavtNw2dAZWKH3YHmxjzmHRYrD5FwSZtdBV6+L7dMPo9Jssr40aLk/GkHa9Sv3xvKDJAdP79eigtmdNsoxhOMqJzjvQysWUgs/0yqi4Mt+0VaOqtQPxVvOhiimSa5GxRbJCx1IowAVQMhO+ifLSJ+48l2+k1GhqdLLMVQYOUK6Q2X4RE6oFosSMyqRaiQ0qod3b8TyxRYCzUPVb6Il3jwhraEXTzR6XZYltMvkZ6FYNo3EFVpEXi8RIeBLEmmhahE/C3XRVD39LBGnQK9dlqEYTLR7tDy6GA0kZ5l06tg0tQdb2yPY2tyH/fY0E2gaVuAgYP4RM7oYnTE2bN2D+R0nMBboNJC0BdL8JxHrJk3z1YOKVd/+mkveeO62n/3LQ8dMgnxcGcGKq9fEFPp1Tg6dIbPcmIagaEyMgxWkJ3kqIT0elVcGMVOz03PkUYE8A9Co3PJNypZnfko9fmoforzyt9AHfpbvRIlaPLkdKExgY4w1Peyb+im6hkOMuBWMBY10yIQkwaE8G6DC29L7E9EwqJw2I4Xwel/eqYAhE984kkSXkUouy/pJ0hrIMAfhbvzSDSS6OJjwGtjHa+xoj2NbYz/28X3cr2KU300wt6h4zbRseQooY5Ck5wiRjVJfE5u37UG3tYh3YkBJu4p5Dd6nS2NtKdugTe8yCnYwfu/tj9+VNsIxgOPKCF5zxbmLw1zywZah5H1yFZUed0HXYiiNYSp3kcogY/eFAFDLU0Wf9fr8J+0m5AehCAGVRx6CiYEEPCZNYHmkHCsP2ALSJoc6ZtOB2gwVDnXsF1v+FQMn1zEVV1AJmrCFisRUbFEwKrLw+jYNIPX+VHiHUcKVIQxSkTQPIaVieTKDICYdClPFl4doMlCPfzN/EINxAo+0jUbl2Gm5tB/WxadxMYFODYn5CMtUxNPz/Ih5ioxQ9X0SLZ6b653C3oO70BjPo1gi86GFy/OF8cYW6PnN0GsjaI0cmjz9wsXf3XDPvmOil2jWpx0f+MjX33NtrRD8Q72sqE6OyaulY1nvWXDHz6enX0TlIVemKqdj+MXdMgKk4EedibFkDZIcSwep/CwKIhFCvpGoIAYhCaUobpomi6KSajy0+WYsOWMvtIIwej+dJPP/0Sfyex4mI0dl6LTYYNrzlJ4vL6FoNC4quHR3igEGPg3LjeCIp/Z5Do2Mep7SFoUvoTDSfZuopEnS66OTkhWZX+RkiAW5oGmmD++k3gqNSx6KSbJtw6ER8Z6YpZtKLxoj3UjsPjqLGk44hRStegDlSdtNKvZFN/3RbQ9K0xwLOK6M4ANfv+qK0NS/O1VWNDfHm7fyWDRwAtxDp1MxzmSyKD36wt916t+MMQj7F69LSp82lprmCPwkf9Mw0r50Hic9SEKj0qRZPHTiYsvGBxCVH8PC1VUqMQ2ACi7GJLQLmoY8I5E8M2iIp/Y8RgMPTZfvrRheS0PiF1DQh9CZW4gOawG6CkPIWz3wPJ7v0ehItcTOJIlNFVrqznrJEGupt9RIkuf0OYHBKBFNYffIRuyeuAdmbwX984oo5w1eI09DYBSKmCMwYig0EJoSdN1Iy9VomSotpRsW+hvKTiXfOP2b7/r3trTpsYDjywhuent3aGgbp/LxsGvR+5oGyoVOzDcvgNI8h164Gx4pkahA2jKpcotDprfn3+L1pWtUlW5DoUZiJHyX5wNpwkwvXK2OY+O2H2DByVX0LG2Qz7dIOUg3GBG02EopmMxFSNwAzZaPyWpAJR7Egp5zMVA4DUm7AM9VSV1YC4kqpC2xZOA0T+p1qpwz+YBcU2IPkYjRzlRZDDeNZPyPp6cGIpYiCbsEHxnXJFHCiG3sH/k3TBg/wgCT9SKNIZQn03Ifs/cs0zQNlimD8RhQ0OcajzMPOf/237rdlsseK0jb8HjB73zu6rLdH2+ZtpJhnxzB06goVIgThk5DOHYaDOVcNgijQaKRhlPpRGuosDJWSHptLFM8rNBg6Q1S4TNR8DwXE9VRbNn1M/QsqmL+iR48ZQJB6JCiMK7QSFTpcaIGNyoxJkcS9OTXYNm8V9G7diN0DB4rOYTwddaHOYTLV6q8ciXRf1Fe/iMExmTkkCgkyhrJswuxDFFYoVCsL02Gv0lEmDnDZzkyhVNOEjolSYLMKuPpMLUA9cZ9GNW+j95hCwZvL33uwaOlt0m6XhkweayGvkDD+1ecvfGsRcrLli5d7/LrYwYzLX2cYO0ta7U+t/QJr6z8SS2uoa6nQ8VgUvqLF6/Bvi3L0F+6OP1OlXH6/F0MQKHipA+96BZFoavtNnbtfxL7px/CwlNsdAzLGJ0KE1afXrxFPZvpvxd6NTnpwK70YsW8N6JHPwG6zCXm77YdwpMEV/rreWw0m1ukUx4pFfHGqXtPFZ7/UGslqU0NisqvMTSpCY1MjpX6kgLJJByZmyznpgP7WO+ni5Hz+Us6X0CeX6hSFo3Aqz+Og+Gt6DipyO9k2qWMnkpPAAyZ6MM8ggVc1XcCTk1KP7P6yq++6KL14gmOGfBOjz9s3rXuj3TT+vQ/PPEkHnfJ16ncHhVraOBk+OOL4U+fiL6eU6hYBqkMFYXevjo9ggMTj8Hqq2LZah1avg7br8HxbSaqwYzy0oPrOr1v08HkPgtD5cuxuPMckHmzjIDHO4weQar45CSsyYwG+0KzhF7xsyS+8tRYiaW/iZ6Z5YoSx9LNQ42XaCBartA40xUoeJRMxJdnBnxLNV7Ok5d0f9ISeZrOyzFSyFAKqriWRoaQUeggJsb/GYMXaKg0ptIuUYl4MlNNxkMZLLBDyWEx8vjdU1/p25ONV19y5afu5cnHFI5LI3hi+6VvNSL3W2bH2eqnH96LzYlDRREK5DEsmOgp9qNoDMJrU7lT3hDCTaZTXi9dkElINRWqI8pKr27SWIRW+XaA1m4VvdZl6KXy6wH5vfT6kDbJU+h0CDaVWVQxlO5YKnOIADoVP5EHYkxAqeppHpD2h4pVsHwRUiw/EOmYJlF6+YJ0Jc0N5HupCw1B6iOaPFMSP6pM1+WA2WgiCNvjGNn0fQye50FfpqE23kqTZ3mgJ4dIOizTOmU4d4di4aS4EA6Vej/419d97ca0gGMMM61ynOGWWy4sDQ4bG/s6p5ceCM/Apx8/gGpeeuBlEolPjfNIUcxUcakK9LBUqnQKpHSDUt2oTzKykwcKeUZBLyIJDFQ3Glg69D4aTg8inwqpOPTQQi6EX9Ojszx5jiCKHMgEeRbEN5Yi/f00Kv4hvUzURbGElPOLhhs0FlliRSbiyAA74e0SE9KxSyxXlFaUXjqdhDJJFj/Tu8Xv+Z2kFb5bR23kMejqbix4WQk1bQx2sy0n0DjN1EjkSbVEEhnaLQZgMuEWc1pudUeWr1xz00dv+6a037GG49IIKGflr7/w6rPXnFm4fUlXZeArmwv4YZNqZKgIqIxkEOjq6iRFqKUrQcikdaEgMipTukFFR0XjGCBgax4KZh56K4/JezuwZM01VFgTjClUXvH5SjqsWiiQdKfKMGZ+SBfPkpgg/TuKHMfypHdJqLwo5sxQBfmf/9EYaIqstzw8E3ojyqrREOUzDUOGfdOTi7JL8QGplOtOIvFHoOdb6BmMYXTVmMuMkJIxkjEXSRfoksSa5ys0As3gSwyKhYhJ5fhvidFqUUd5XyHOX/q/f+9fj7l5BE/juDQCwSXvWF1sRLV7h9YsP32iQGXMKWhE6XoNpCniScUTyxNheltxzaKg6dNkUUD+T+NI0ie5MtOA8aIjwWBuGAfuOIDaVAEdQyuZPyxFzuxKB7aJggrVkKJCFjzLWiTHTa8l3awC8fQyDEK6YjWhPDSQ1MtL3ajcUWTzd4dleCyjTSV3UeiyoOciWKxDoDbRCKbhOm0oLo+hochqGPJATla1iFTWVc0hL9bCaGMmeQSTLrxJRoWWi7KuY6i/2+4e7r6+a0C9c6H9irFjfR0itsTxC4kIl75v1Z/2LOj7s6b03xsxak6IA9Oj8Om5zY4SwpwGvTMPtWRSgWSsTsDElwomvY1Ck8j3hZ4ItaG2wsiRVFlMnM0cdMuAbhhMK2WZFOnVkecLovwW6dHMcok+aZZ4Y4FlyMR8Ny2XRfICVGIZ0iDji5h8R74sh8LE2mUOQwVWeG3p/ky7RmkvQn/4A3MGGfUpRsd6iB01adqTHuKKzfwjQW+xA2W6/Lw8BEgstFsqmq02603DMzyUOku3PnTXzrfKr1KvYx3HtRHMQnnLW4Zz1TD/4eHB4YP7RsdPa1fsj7Tqnuq5EZNhem+ThmB1MJl1qWkBOnoKWLhkGFRP7Bw/BJvKpHQXYBR0JIZPwkLSQi1Mo4pEEN1Kubo8sEofsAnhoPJKaAgZGkx6f1FWmbOgSXTRyPKprEJ+pMdHYy4h0UbOlGxAlDuQqETNlyglXblmoCBo+vDG6dEnSbL4FsngJf4vPUHSpZp2q/KaCqkP0/CUegm503k+rZL1BAp5w7WKxsu3/WzkcTnzeEBmBP8Jl1916tvGxms3NethagTiuZOI2kFFlecFSSRjbej9ZaQPKVG6AJdOhU09svTUULHp9QNDR2zFsLoK0OeVofRYiDRRvJmcQobcyfyAhHx8ZtgDjSV15zNPf2k+TFClz4dCkvE9/E6CjSiuLLylBTSWkRbcvS3mI4wEPFeuL4OPOvM6li7Ko7+bxkUe1GoFOHTIx/g0I09oQqHSS57ieC4/G8gVmAEYvB7z43K5Y4OlFC57/P4dI2mDHAfIjOCX4NQLez9nN3B9uzGjXKK1MqlGFqWSZVAsek3L9FEuaejqjJAv0Fh8Fbato+2b8OmpLSbL7YaKWs1F2yONESVnQTKZK+7UYCwuAD30ytQ8RcbrSF8+DUq6Pvlt2jUqyzXKJB+5vkFub3g67F1NRGNCjUhdaCKmIf/yeOE/NAKTdEynp0+fPtMwA39GyBKANFIz6VaVKZtMKWjMAQtm0syvS2XjF4ahf2zPpsqPeTgLO36QGcEvh778jMG/cG3vt6MwzEd0w4EjSkZFpZKK0hjk+6KwQiWE6pimjgLzB8cN4TFZNo0CWu0GIuYWiYzXp6omNCCT1GrB/AGMTYyis6+IWHeh5mk4iYpcUbpjIzj03BppjmcH9PqkPtTkUmLCc3O8vgW7UUsjhC+azbrJszeB9CClS0HSzUueED796FmimFAwMUKVNUrCR0iuNtMyvkyL2d1Y3mjgHoae4xSZETw71BNOKPVGBetd7XZwWujitdSjIenRkaYTYiPURbTHoNeWIcoyFHlmIBqpEhW+K5+jd6bBMB/w1QClYpGJrYx7FtdMRaXSl+i95TmBpul3GcVCfxSpa0Iv0UPSLbtpV7zA+V9JHA6aeukVmm6s9OI2jU+HCTPSlURr2q6r6toG1mWelii3BoE7GCdKzTKMWx3bnQpyUd00usp9hWJrQQ8m77prp/TgZphFZgQvEBdeeKE+1tg90GrGqh60Wo2GdHoKqgjzHXpvf+msvr7CXxuWdlrkysMsYHAwf6umRrcd2Bc+0W7X3xsEwYcLluVFavSNfI/1vaFu3LcnKLW33rqV1jGDlWtXmqemn7ZGt946k94KVq5cSea+FWvXIly/HgmPM/K7tyaPPso8OsOLQmYEhwmvf/0JVgWw5PNDd+2UrZP+g2fLbzv5vjPzyBkyZMiQIUOGDBkyZMiQIUOGDBkyZMiQIUOGDBkyZMiQIUOGDBkyZMiQIUOGDBkyZMiQIUOGDBkyZMiQIUOGDBkyZMiQIUOGDBkyZMiQIUOGDBkyZDhyAP4vp94f6lV3KzYAAAAASUVORK5CYII="/>
          <p:cNvSpPr>
            <a:spLocks noChangeAspect="1" noChangeArrowheads="1"/>
          </p:cNvSpPr>
          <p:nvPr/>
        </p:nvSpPr>
        <p:spPr bwMode="auto">
          <a:xfrm>
            <a:off x="2190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13" name="Obrázek 12" descr="Obrázek4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443753" y="-658906"/>
            <a:ext cx="14011835" cy="7705906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</p:pic>
      <p:pic>
        <p:nvPicPr>
          <p:cNvPr id="11" name="Obrázek 10" descr="Obrázek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705857" y="766482"/>
            <a:ext cx="1526273" cy="1145750"/>
          </a:xfrm>
          <a:prstGeom prst="rect">
            <a:avLst/>
          </a:prstGeom>
        </p:spPr>
      </p:pic>
      <p:pic>
        <p:nvPicPr>
          <p:cNvPr id="12" name="Obrázek 11" descr="Obrázek1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125523" y="2164976"/>
            <a:ext cx="1494042" cy="1121653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 xmlns="">
                  <a14:imgLayer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2031" y="2971800"/>
            <a:ext cx="1389660" cy="1042245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 xmlns="">
                  <a14:imgLayer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87523" y="3213847"/>
            <a:ext cx="1271783" cy="953837"/>
          </a:xfrm>
          <a:prstGeom prst="rect">
            <a:avLst/>
          </a:prstGeom>
        </p:spPr>
      </p:pic>
      <p:sp>
        <p:nvSpPr>
          <p:cNvPr id="16" name="Elipsa 15"/>
          <p:cNvSpPr/>
          <p:nvPr/>
        </p:nvSpPr>
        <p:spPr>
          <a:xfrm>
            <a:off x="6078071" y="1143000"/>
            <a:ext cx="430305" cy="376518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19421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12547E-6 3.7037E-6 C 0.1325 0.01944 0.265 0.03912 0.366 0.01365 C 0.467 -0.01181 0.57282 -0.10209 0.6064 -0.15301 C 0.63998 -0.20394 0.60887 -0.26505 0.56787 -0.29213 C 0.52687 -0.31922 0.39411 -0.3132 0.36053 -0.31575 C 0.32695 -0.31829 0.34648 -0.3132 0.366 -0.30787 " pathEditMode="relative" ptsTypes="aaaaaA">
                                      <p:cBhvr>
                                        <p:cTn id="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zdroje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5300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Metodický pokyn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I</a:t>
            </a:r>
            <a:r>
              <a:rPr lang="cs-CZ" dirty="0" smtClean="0"/>
              <a:t>ntegrovaný blok: vnímání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endParaRPr lang="cs-CZ" b="1" dirty="0"/>
          </a:p>
          <a:p>
            <a:r>
              <a:rPr lang="cs-CZ" b="1" dirty="0"/>
              <a:t>Popis</a:t>
            </a:r>
          </a:p>
          <a:p>
            <a:pPr>
              <a:buNone/>
            </a:pPr>
            <a:r>
              <a:rPr lang="cs-CZ" dirty="0" smtClean="0"/>
              <a:t>. Děti staví bludiště,orientují se v prostoru</a:t>
            </a:r>
          </a:p>
          <a:p>
            <a:r>
              <a:rPr lang="cs-CZ" b="1" dirty="0"/>
              <a:t>Očekávání a cíle</a:t>
            </a:r>
          </a:p>
          <a:p>
            <a:r>
              <a:rPr lang="cs-CZ" dirty="0" smtClean="0"/>
              <a:t>Děti zvládnou postavit bludiště s pomocí obrázku</a:t>
            </a:r>
            <a:r>
              <a:rPr lang="cs-CZ" dirty="0" smtClean="0"/>
              <a:t>, orientaci </a:t>
            </a:r>
            <a:r>
              <a:rPr lang="cs-CZ" dirty="0" smtClean="0"/>
              <a:t>v prostoru 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01244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Studijní materiály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Povinné </a:t>
            </a:r>
            <a:r>
              <a:rPr lang="cs-CZ" b="1" dirty="0"/>
              <a:t>materiály, pomůcky a technické vybavení</a:t>
            </a:r>
          </a:p>
          <a:p>
            <a:pPr lvl="0"/>
            <a:r>
              <a:rPr lang="cs-CZ" dirty="0" smtClean="0"/>
              <a:t>zdroj</a:t>
            </a:r>
            <a:r>
              <a:rPr lang="cs-CZ" dirty="0"/>
              <a:t>: </a:t>
            </a:r>
            <a:r>
              <a:rPr lang="cs-CZ" u="sng" dirty="0">
                <a:hlinkClick r:id="rId3"/>
              </a:rPr>
              <a:t>www.dumy.cz</a:t>
            </a:r>
            <a:endParaRPr lang="cs-CZ" dirty="0"/>
          </a:p>
          <a:p>
            <a:pPr lvl="0"/>
            <a:r>
              <a:rPr lang="cs-CZ" dirty="0"/>
              <a:t>Dotyková obrazovka, připojená k PC</a:t>
            </a:r>
          </a:p>
          <a:p>
            <a:pPr marL="45720" indent="0">
              <a:buNone/>
            </a:pPr>
            <a:endParaRPr lang="cs-CZ" dirty="0"/>
          </a:p>
          <a:p>
            <a:r>
              <a:rPr lang="cs-CZ" b="1" dirty="0"/>
              <a:t>Nepovinné materiály</a:t>
            </a:r>
          </a:p>
          <a:p>
            <a:r>
              <a:rPr lang="cs-CZ" dirty="0"/>
              <a:t>Didaktický kufřík - KUMUČ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7801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1040" y="479861"/>
            <a:ext cx="9509760" cy="1088136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/>
              <a:t/>
            </a:r>
            <a:br>
              <a:rPr lang="cs-CZ" b="1" dirty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Práce </a:t>
            </a:r>
            <a:r>
              <a:rPr lang="cs-CZ" b="1" dirty="0"/>
              <a:t>s interaktivním výukovým materiálem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183000"/>
            <a:ext cx="9509760" cy="352481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Děti na snímku vidí bludiště. Mají k dispozici autíčko a čtyři barevné body. Pomocí elektronického pera děti zakreslují dráhu do labyrintu.</a:t>
            </a:r>
          </a:p>
          <a:p>
            <a:pPr>
              <a:buNone/>
            </a:pPr>
            <a:r>
              <a:rPr lang="cs-CZ" dirty="0" smtClean="0"/>
              <a:t>Kliknutím na správné autíčko toto bude dráhu dětí kopírovat. Špatně zvolené auto z </a:t>
            </a:r>
            <a:r>
              <a:rPr lang="cs-CZ" smtClean="0"/>
              <a:t>labyrintu zmizí.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Děti na základě obrázku sestavují dráhu na koberci. Mohou vyhledávat i</a:t>
            </a:r>
          </a:p>
          <a:p>
            <a:pPr>
              <a:buNone/>
            </a:pPr>
            <a:r>
              <a:rPr lang="cs-CZ" dirty="0" smtClean="0"/>
              <a:t>nejdelší nebo nejkratší cestu k určitému barevnému bodu.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1080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Orientace v prostoru i v rovině</a:t>
            </a:r>
          </a:p>
          <a:p>
            <a:r>
              <a:rPr lang="cs-CZ" dirty="0" smtClean="0"/>
              <a:t>Chápat prostorové pojmy</a:t>
            </a:r>
          </a:p>
          <a:p>
            <a:r>
              <a:rPr lang="cs-CZ" dirty="0" smtClean="0"/>
              <a:t>Ovládat koordinaci ruky a oka</a:t>
            </a:r>
          </a:p>
          <a:p>
            <a:r>
              <a:rPr lang="cs-CZ" dirty="0" smtClean="0"/>
              <a:t>Záměrně pozorovat</a:t>
            </a:r>
          </a:p>
          <a:p>
            <a:r>
              <a:rPr lang="cs-CZ" dirty="0" smtClean="0"/>
              <a:t>Rozvíjet a obohacovat hru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76505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11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118395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8" y="160791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15604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264</Words>
  <Application>Microsoft Office PowerPoint</Application>
  <PresentationFormat>Vlastní</PresentationFormat>
  <Paragraphs>57</Paragraphs>
  <Slides>11</Slides>
  <Notes>9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Sheer Green 16x9</vt:lpstr>
      <vt:lpstr>Hledej cestu</vt:lpstr>
      <vt:lpstr>Snímek 2</vt:lpstr>
      <vt:lpstr>Snímek 3</vt:lpstr>
      <vt:lpstr>Snímek 4</vt:lpstr>
      <vt:lpstr>Snímek 5</vt:lpstr>
      <vt:lpstr>Použité odkazy</vt:lpstr>
      <vt:lpstr>Metodický pokyn Integrovaný blok: vnímání</vt:lpstr>
      <vt:lpstr>Studijní materiály </vt:lpstr>
      <vt:lpstr>   Práce s interaktivním výukovým materiálem </vt:lpstr>
      <vt:lpstr>Prvky polytechnické výchovy</vt:lpstr>
      <vt:lpstr>Snímek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Hledej rozdíly</dc:title>
  <dc:creator/>
  <cp:lastModifiedBy/>
  <cp:revision>2</cp:revision>
  <dcterms:created xsi:type="dcterms:W3CDTF">2014-08-05T12:38:58Z</dcterms:created>
  <dcterms:modified xsi:type="dcterms:W3CDTF">2015-06-08T15:20:07Z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