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9" r:id="rId2"/>
    <p:sldId id="260" r:id="rId3"/>
    <p:sldId id="256" r:id="rId4"/>
    <p:sldId id="257" r:id="rId5"/>
    <p:sldId id="258" r:id="rId6"/>
    <p:sldId id="264" r:id="rId7"/>
    <p:sldId id="262" r:id="rId8"/>
    <p:sldId id="263" r:id="rId9"/>
    <p:sldId id="267" r:id="rId10"/>
    <p:sldId id="265" r:id="rId11"/>
    <p:sldId id="268" r:id="rId12"/>
    <p:sldId id="26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VY_32_INOVACE_18_</a:t>
          </a:r>
          <a:r>
            <a:rPr lang="cs-CZ" sz="2000" baseline="0" dirty="0" err="1" smtClean="0"/>
            <a:t>Favourite</a:t>
          </a:r>
          <a:r>
            <a:rPr lang="cs-CZ" sz="2000" baseline="0" dirty="0" smtClean="0"/>
            <a:t> </a:t>
          </a:r>
          <a:r>
            <a:rPr lang="cs-CZ" sz="2000" baseline="0" dirty="0" err="1" smtClean="0"/>
            <a:t>things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Alena </a:t>
          </a:r>
          <a:r>
            <a:rPr lang="cs-CZ" sz="2000" dirty="0" err="1" smtClean="0"/>
            <a:t>Kaĺavská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baseline="0" dirty="0" err="1" smtClean="0"/>
            <a:t>Favourite</a:t>
          </a:r>
          <a:r>
            <a:rPr lang="cs-CZ" sz="2000" baseline="0" dirty="0" smtClean="0"/>
            <a:t> </a:t>
          </a:r>
          <a:r>
            <a:rPr lang="cs-CZ" sz="2000" baseline="0" dirty="0" err="1" smtClean="0"/>
            <a:t>things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CZ.1.07/1.4.00/21.2004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8E80ABC-AEAE-4D12-8594-79D5258169CC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13609F2-7AC2-44BF-A028-5EFD88A7A82F}" type="presOf" srcId="{D1D4F407-5343-4D3F-B5B9-D407B03CAEB4}" destId="{AED2198E-93D5-4001-81B4-73124B309672}" srcOrd="1" destOrd="0" presId="urn:microsoft.com/office/officeart/2005/8/layout/target3"/>
    <dgm:cxn modelId="{B04DBEBB-F4E4-46CC-9CFD-FE2807A9DBAB}" type="presOf" srcId="{D1B46980-6531-4606-95E6-44980827E919}" destId="{2BE915AB-18AA-4053-B92C-3BFC9ED204BB}" srcOrd="1" destOrd="0" presId="urn:microsoft.com/office/officeart/2005/8/layout/target3"/>
    <dgm:cxn modelId="{5586E4EF-F330-4419-A194-2D8FE1C3F909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1FB627E-3037-48A3-A43B-461D5E964EC9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E53E36E-619F-43E2-8081-C2D5F8ECCB82}" type="presOf" srcId="{B651F6E3-6281-48DB-9319-2AEAFDAE7572}" destId="{619D679B-A015-4ECF-8348-D1034C574F40}" srcOrd="0" destOrd="0" presId="urn:microsoft.com/office/officeart/2005/8/layout/target3"/>
    <dgm:cxn modelId="{3AA25E04-6512-41E2-B6E3-4D86086100F7}" type="presOf" srcId="{D1D4F407-5343-4D3F-B5B9-D407B03CAEB4}" destId="{D005CE8C-CC26-4C3E-AC11-E15060ECD759}" srcOrd="0" destOrd="0" presId="urn:microsoft.com/office/officeart/2005/8/layout/target3"/>
    <dgm:cxn modelId="{7043F409-A1E4-4EDA-A194-31EAD2EF89DB}" type="presOf" srcId="{D1B46980-6531-4606-95E6-44980827E919}" destId="{6140AFEC-043D-4C43-A2F9-D0F5331DF3A3}" srcOrd="0" destOrd="0" presId="urn:microsoft.com/office/officeart/2005/8/layout/target3"/>
    <dgm:cxn modelId="{DC6E7B98-A851-4B50-85DF-9E7FFF724B24}" type="presOf" srcId="{757F3AB3-0718-4624-B441-E567A8F0AB56}" destId="{333A1088-737F-45CB-B68E-254E46348037}" srcOrd="0" destOrd="0" presId="urn:microsoft.com/office/officeart/2005/8/layout/target3"/>
    <dgm:cxn modelId="{49CB7334-76E7-45CE-9184-FFFCEAF57812}" type="presOf" srcId="{4C35D32F-0EAB-4CD7-82EE-45574DC2A586}" destId="{8BEBB6EC-1DAA-4CAC-8A25-BC0FCBD5DBD5}" srcOrd="0" destOrd="0" presId="urn:microsoft.com/office/officeart/2005/8/layout/target3"/>
    <dgm:cxn modelId="{4B84DA68-4003-425C-A40F-85A1BA41F182}" type="presOf" srcId="{B651F6E3-6281-48DB-9319-2AEAFDAE7572}" destId="{6BB5E863-4638-4E1D-BFDE-399D028AC4ED}" srcOrd="1" destOrd="0" presId="urn:microsoft.com/office/officeart/2005/8/layout/target3"/>
    <dgm:cxn modelId="{492B1183-6A0F-4CAD-A4FE-AB0B7DAF66A2}" type="presParOf" srcId="{333A1088-737F-45CB-B68E-254E46348037}" destId="{F5ABB229-8D3B-4694-996A-96F23CF14429}" srcOrd="0" destOrd="0" presId="urn:microsoft.com/office/officeart/2005/8/layout/target3"/>
    <dgm:cxn modelId="{9779BBC1-BEAF-41DE-82DA-D5199287FFB1}" type="presParOf" srcId="{333A1088-737F-45CB-B68E-254E46348037}" destId="{F41139FD-01EE-4571-8B17-4FB00FC51163}" srcOrd="1" destOrd="0" presId="urn:microsoft.com/office/officeart/2005/8/layout/target3"/>
    <dgm:cxn modelId="{BF75363E-0B77-421D-88B7-326C7D7AD8D4}" type="presParOf" srcId="{333A1088-737F-45CB-B68E-254E46348037}" destId="{D005CE8C-CC26-4C3E-AC11-E15060ECD759}" srcOrd="2" destOrd="0" presId="urn:microsoft.com/office/officeart/2005/8/layout/target3"/>
    <dgm:cxn modelId="{228B4873-A05C-4832-BF2F-C56D9F714FB1}" type="presParOf" srcId="{333A1088-737F-45CB-B68E-254E46348037}" destId="{2C702D82-9B77-49B7-9568-BB8EB47C3372}" srcOrd="3" destOrd="0" presId="urn:microsoft.com/office/officeart/2005/8/layout/target3"/>
    <dgm:cxn modelId="{CAD0CD17-0A7A-4D1B-80CF-518FF3724263}" type="presParOf" srcId="{333A1088-737F-45CB-B68E-254E46348037}" destId="{A52A0455-90FF-4808-ABD0-F02540D31D5A}" srcOrd="4" destOrd="0" presId="urn:microsoft.com/office/officeart/2005/8/layout/target3"/>
    <dgm:cxn modelId="{C9F32529-748B-45B6-93FA-3249E35E5F6A}" type="presParOf" srcId="{333A1088-737F-45CB-B68E-254E46348037}" destId="{6140AFEC-043D-4C43-A2F9-D0F5331DF3A3}" srcOrd="5" destOrd="0" presId="urn:microsoft.com/office/officeart/2005/8/layout/target3"/>
    <dgm:cxn modelId="{A12A9E67-5604-4D14-A8D1-4A41E214C063}" type="presParOf" srcId="{333A1088-737F-45CB-B68E-254E46348037}" destId="{9358AC05-5D7D-4327-9F80-1AD486AEA664}" srcOrd="6" destOrd="0" presId="urn:microsoft.com/office/officeart/2005/8/layout/target3"/>
    <dgm:cxn modelId="{A565FDC8-D3F8-4399-8A19-3D1FA2215FF7}" type="presParOf" srcId="{333A1088-737F-45CB-B68E-254E46348037}" destId="{313FC574-E1CD-4FB4-B054-0B805CE0447D}" srcOrd="7" destOrd="0" presId="urn:microsoft.com/office/officeart/2005/8/layout/target3"/>
    <dgm:cxn modelId="{74341198-86C1-44CA-8607-3CE2CEA2B5A6}" type="presParOf" srcId="{333A1088-737F-45CB-B68E-254E46348037}" destId="{619D679B-A015-4ECF-8348-D1034C574F40}" srcOrd="8" destOrd="0" presId="urn:microsoft.com/office/officeart/2005/8/layout/target3"/>
    <dgm:cxn modelId="{F2F5EFDC-B8D9-4CE2-A457-59C54CD4A2F5}" type="presParOf" srcId="{333A1088-737F-45CB-B68E-254E46348037}" destId="{322283A8-4A27-4CDA-BAE3-F381106A9174}" srcOrd="9" destOrd="0" presId="urn:microsoft.com/office/officeart/2005/8/layout/target3"/>
    <dgm:cxn modelId="{0F0C9875-A58A-4065-88DC-8032827160E9}" type="presParOf" srcId="{333A1088-737F-45CB-B68E-254E46348037}" destId="{FFC9F71D-1B4F-4AD9-A4A6-86ADEFC8AF5C}" srcOrd="10" destOrd="0" presId="urn:microsoft.com/office/officeart/2005/8/layout/target3"/>
    <dgm:cxn modelId="{60EE2E27-BCBA-4DF0-8620-68250640AF91}" type="presParOf" srcId="{333A1088-737F-45CB-B68E-254E46348037}" destId="{25B08C86-7E15-44DC-BE7F-FFB55DD49D12}" srcOrd="11" destOrd="0" presId="urn:microsoft.com/office/officeart/2005/8/layout/target3"/>
    <dgm:cxn modelId="{787E2764-07BB-41CD-AEC9-E62B221AC97A}" type="presParOf" srcId="{333A1088-737F-45CB-B68E-254E46348037}" destId="{76644BE8-9D7C-4C09-B250-3D10AF48CBB7}" srcOrd="12" destOrd="0" presId="urn:microsoft.com/office/officeart/2005/8/layout/target3"/>
    <dgm:cxn modelId="{9A35ED1A-051C-45FF-99A8-94556B99A8CF}" type="presParOf" srcId="{333A1088-737F-45CB-B68E-254E46348037}" destId="{EE85B701-7295-41C0-BA7A-34D3756A2AE6}" srcOrd="13" destOrd="0" presId="urn:microsoft.com/office/officeart/2005/8/layout/target3"/>
    <dgm:cxn modelId="{2F91D470-7008-4D27-96EC-36B6F0968A20}" type="presParOf" srcId="{333A1088-737F-45CB-B68E-254E46348037}" destId="{8BEBB6EC-1DAA-4CAC-8A25-BC0FCBD5DBD5}" srcOrd="14" destOrd="0" presId="urn:microsoft.com/office/officeart/2005/8/layout/target3"/>
    <dgm:cxn modelId="{A3B1A4D6-B2FB-4E1A-872F-3CA5BCA8E180}" type="presParOf" srcId="{333A1088-737F-45CB-B68E-254E46348037}" destId="{AED2198E-93D5-4001-81B4-73124B309672}" srcOrd="15" destOrd="0" presId="urn:microsoft.com/office/officeart/2005/8/layout/target3"/>
    <dgm:cxn modelId="{4C61D87A-5232-4AB7-A3A8-59FA66557B78}" type="presParOf" srcId="{333A1088-737F-45CB-B68E-254E46348037}" destId="{2BE915AB-18AA-4053-B92C-3BFC9ED204BB}" srcOrd="16" destOrd="0" presId="urn:microsoft.com/office/officeart/2005/8/layout/target3"/>
    <dgm:cxn modelId="{633ECC48-DC90-4976-96C7-96D544A75AAC}" type="presParOf" srcId="{333A1088-737F-45CB-B68E-254E46348037}" destId="{6BB5E863-4638-4E1D-BFDE-399D028AC4ED}" srcOrd="17" destOrd="0" presId="urn:microsoft.com/office/officeart/2005/8/layout/target3"/>
    <dgm:cxn modelId="{B42C47B1-5957-444A-ADE2-074B992A3345}" type="presParOf" srcId="{333A1088-737F-45CB-B68E-254E46348037}" destId="{5A5FFA88-C948-4069-8E93-59FA12366E83}" srcOrd="18" destOrd="0" presId="urn:microsoft.com/office/officeart/2005/8/layout/target3"/>
    <dgm:cxn modelId="{8E59BC04-5C0D-42D2-83CC-587DA8442DBC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7F592B-A00A-4C8F-8650-9C711D6D3935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6891F0-1CB7-4CF3-AD9F-45DD803ED3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Poslech a opakování slov, ukrytí slov a procvičování zapamatovaného.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91F0-1CB7-4CF3-AD9F-45DD803ED3DF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Učitel</a:t>
            </a:r>
            <a:r>
              <a:rPr lang="cs-CZ" baseline="0" dirty="0" smtClean="0"/>
              <a:t> klade otázky, žáci odpovídají podle vzoru, poté tvoří jednoduché rozhovory.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91F0-1CB7-4CF3-AD9F-45DD803ED3D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Poslech a opakování slov, ukrytí slov a procvičování zapamatovaného.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91F0-1CB7-4CF3-AD9F-45DD803ED3D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Učitel</a:t>
            </a:r>
            <a:r>
              <a:rPr lang="cs-CZ" baseline="0" dirty="0" smtClean="0"/>
              <a:t> klade otázky, žáci odpovídají podle vzoru, poté tvoří jednoduché rozhovory.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91F0-1CB7-4CF3-AD9F-45DD803ED3D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Tvořit věty,</a:t>
            </a:r>
            <a:r>
              <a:rPr lang="cs-CZ" baseline="0" dirty="0" smtClean="0"/>
              <a:t> rozhovory.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91F0-1CB7-4CF3-AD9F-45DD803ED3D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Popsat svůj pokojík.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91F0-1CB7-4CF3-AD9F-45DD803ED3D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Doplnit</a:t>
            </a:r>
            <a:r>
              <a:rPr lang="cs-CZ" baseline="0" dirty="0" smtClean="0"/>
              <a:t> slova.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91F0-1CB7-4CF3-AD9F-45DD803ED3DF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Kontrola křížovky.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91F0-1CB7-4CF3-AD9F-45DD803ED3DF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wmf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image" Target="../media/image10.gif"/><Relationship Id="rId7" Type="http://schemas.openxmlformats.org/officeDocument/2006/relationships/image" Target="../media/image1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png"/><Relationship Id="rId4" Type="http://schemas.openxmlformats.org/officeDocument/2006/relationships/image" Target="../media/image11.wmf"/><Relationship Id="rId9" Type="http://schemas.openxmlformats.org/officeDocument/2006/relationships/image" Target="../media/image16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0.gif"/><Relationship Id="rId7" Type="http://schemas.openxmlformats.org/officeDocument/2006/relationships/image" Target="../media/image18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7.png"/><Relationship Id="rId9" Type="http://schemas.openxmlformats.org/officeDocument/2006/relationships/image" Target="../media/image2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7" Type="http://schemas.openxmlformats.org/officeDocument/2006/relationships/image" Target="../media/image31.wmf"/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294140332"/>
              </p:ext>
            </p:extLst>
          </p:nvPr>
        </p:nvGraphicFramePr>
        <p:xfrm>
          <a:off x="539552" y="908720"/>
          <a:ext cx="8175852" cy="3520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 3. </a:t>
            </a:r>
            <a:r>
              <a:rPr lang="cs-CZ" dirty="0" smtClean="0"/>
              <a:t>ročník</a:t>
            </a:r>
            <a:r>
              <a:rPr lang="cs-CZ" dirty="0" smtClean="0"/>
              <a:t> </a:t>
            </a:r>
            <a:r>
              <a:rPr lang="cs-CZ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Pomůcky: sešit, psací potřeby,pastelky okopírovaná křížovka, papír, slovník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Inovace: interaktivní  výuka slovní zásoby, motivace a aktivity vedoucí k popisu místnosti a vyjádření množného čísla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Metodické pokyny: poslech a opakování slov, odpovědi na otázky, rozhovory, křížovka 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Jazyk a jazyková komunikace - Anglický jazyk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Administrator\Local Settings\Temporary Internet Files\Content.IE5\Z71DI2OS\MP900387303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143380"/>
            <a:ext cx="2543180" cy="254318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tor\Local Settings\Temporary Internet Files\Content.IE5\WI60G1FI\MP90040316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61254" y="4500546"/>
            <a:ext cx="3482746" cy="2357454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tor\Local Settings\Temporary Internet Files\Content.IE5\Z71DI2OS\MC90036060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0430" y="2428868"/>
            <a:ext cx="1831543" cy="1563624"/>
          </a:xfrm>
          <a:prstGeom prst="rect">
            <a:avLst/>
          </a:prstGeom>
          <a:noFill/>
        </p:spPr>
      </p:pic>
      <p:pic>
        <p:nvPicPr>
          <p:cNvPr id="1036" name="Picture 12" descr="C:\Documents and Settings\Administrator\Local Settings\Temporary Internet Files\Content.IE5\ZTNVNTSM\MC900441301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86116" y="4572008"/>
            <a:ext cx="1957382" cy="1957382"/>
          </a:xfrm>
          <a:prstGeom prst="rect">
            <a:avLst/>
          </a:prstGeom>
          <a:noFill/>
        </p:spPr>
      </p:pic>
      <p:pic>
        <p:nvPicPr>
          <p:cNvPr id="1038" name="Picture 14" descr="C:\Documents and Settings\Administrator\Local Settings\Temporary Internet Files\Content.IE5\TK4FQMDO\MP900385241[1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785794"/>
            <a:ext cx="2285983" cy="3200376"/>
          </a:xfrm>
          <a:prstGeom prst="rect">
            <a:avLst/>
          </a:prstGeom>
          <a:noFill/>
        </p:spPr>
      </p:pic>
      <p:pic>
        <p:nvPicPr>
          <p:cNvPr id="1041" name="Picture 17" descr="C:\Documents and Settings\Administrator\Local Settings\Temporary Internet Files\Content.IE5\WI60G1FI\MC900434711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2928934"/>
            <a:ext cx="1920875" cy="1216025"/>
          </a:xfrm>
          <a:prstGeom prst="rect">
            <a:avLst/>
          </a:prstGeom>
          <a:noFill/>
        </p:spPr>
      </p:pic>
      <p:pic>
        <p:nvPicPr>
          <p:cNvPr id="1042" name="Picture 18" descr="C:\Documents and Settings\Administrator\Local Settings\Temporary Internet Files\Content.IE5\LFN51MY0\MC900435067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15140" y="642918"/>
            <a:ext cx="1362075" cy="1835150"/>
          </a:xfrm>
          <a:prstGeom prst="rect">
            <a:avLst/>
          </a:prstGeom>
          <a:noFill/>
        </p:spPr>
      </p:pic>
      <p:pic>
        <p:nvPicPr>
          <p:cNvPr id="1044" name="Picture 20" descr="C:\Documents and Settings\Administrator\Local Settings\Temporary Internet Files\Content.IE5\LFN51MY0\MP900385385[1]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00430" y="571480"/>
            <a:ext cx="2200268" cy="1571620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000100" y="428604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 flipH="1">
            <a:off x="1000100" y="0"/>
            <a:ext cx="4244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Listen </a:t>
            </a:r>
            <a:r>
              <a:rPr lang="cs-CZ" sz="28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28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repeat</a:t>
            </a:r>
            <a:r>
              <a:rPr lang="cs-CZ" sz="28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b="1" u="sng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001024" y="1357298"/>
            <a:ext cx="1142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doll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500826" y="4143380"/>
            <a:ext cx="150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poster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86380" y="0"/>
            <a:ext cx="24288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keyboard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214678" y="3857628"/>
            <a:ext cx="1428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radio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714744" y="5643578"/>
            <a:ext cx="2000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  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guitar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786446" y="6334780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airplane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00034" y="3143248"/>
            <a:ext cx="2143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an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umbrella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28596" y="6334780"/>
            <a:ext cx="1142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ball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500034" y="3714752"/>
            <a:ext cx="2143140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8001024" y="1857364"/>
            <a:ext cx="1142976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4429124" y="3857628"/>
            <a:ext cx="1285884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7197868" y="0"/>
            <a:ext cx="1946132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214810" y="6215058"/>
            <a:ext cx="1500198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7929586" y="4071942"/>
            <a:ext cx="1428760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7929586" y="6215058"/>
            <a:ext cx="2071702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1428728" y="6215058"/>
            <a:ext cx="1428760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-357214"/>
            <a:ext cx="8229600" cy="1928826"/>
          </a:xfrm>
        </p:spPr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a(n)……in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200" b="1" u="sng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Documents and Settings\Administrator\Local Settings\Temporary Internet Files\Content.IE5\Z71DI2OS\MM900236378[1]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559" y="1500174"/>
            <a:ext cx="8248407" cy="5105433"/>
          </a:xfrm>
          <a:prstGeom prst="rect">
            <a:avLst/>
          </a:prstGeom>
          <a:noFill/>
        </p:spPr>
      </p:pic>
      <p:pic>
        <p:nvPicPr>
          <p:cNvPr id="1027" name="Picture 3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4714884"/>
            <a:ext cx="1827886" cy="1504188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tor\Local Settings\Temporary Internet Files\Content.IE5\3PVKIJVL\MC900441300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57215">
            <a:off x="5781773" y="1995566"/>
            <a:ext cx="2498057" cy="2498057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tor\Local Settings\Temporary Internet Files\Content.IE5\ZTNVNTSM\MC900334898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14414" y="2285992"/>
            <a:ext cx="1406347" cy="1669694"/>
          </a:xfrm>
          <a:prstGeom prst="rect">
            <a:avLst/>
          </a:prstGeom>
          <a:noFill/>
        </p:spPr>
      </p:pic>
      <p:pic>
        <p:nvPicPr>
          <p:cNvPr id="1030" name="Picture 6" descr="C:\Program Files\Microsoft Office\MEDIA\CAGCAT10\j0233070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357554" y="2428868"/>
            <a:ext cx="2481128" cy="1484768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tor\Local Settings\Temporary Internet Files\Content.IE5\TK4FQMDO\MC900250862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28728" y="4357694"/>
            <a:ext cx="2002325" cy="1744301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tor\Local Settings\Temporary Internet Files\Content.IE5\Z71DI2OS\MC900286870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643306" y="4429132"/>
            <a:ext cx="2397659" cy="183936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286380" y="1000108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No, </a:t>
            </a:r>
            <a:r>
              <a:rPr lang="cs-CZ" sz="2800" b="1" dirty="0" err="1" smtClean="0">
                <a:solidFill>
                  <a:srgbClr val="0070C0"/>
                </a:solidFill>
              </a:rPr>
              <a:t>there</a:t>
            </a:r>
            <a:r>
              <a:rPr lang="cs-CZ" sz="2800" b="1" dirty="0" smtClean="0">
                <a:solidFill>
                  <a:srgbClr val="0070C0"/>
                </a:solidFill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</a:rPr>
              <a:t>isn</a:t>
            </a:r>
            <a:r>
              <a:rPr lang="cs-CZ" sz="2800" b="1" dirty="0" smtClean="0">
                <a:solidFill>
                  <a:srgbClr val="0070C0"/>
                </a:solidFill>
              </a:rPr>
              <a:t>´</a:t>
            </a:r>
            <a:r>
              <a:rPr lang="cs-CZ" sz="2800" b="1" dirty="0" err="1" smtClean="0">
                <a:solidFill>
                  <a:srgbClr val="0070C0"/>
                </a:solidFill>
              </a:rPr>
              <a:t>t</a:t>
            </a:r>
            <a:r>
              <a:rPr lang="cs-CZ" sz="2800" b="1" dirty="0" smtClean="0">
                <a:solidFill>
                  <a:srgbClr val="0070C0"/>
                </a:solidFill>
              </a:rPr>
              <a:t>.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285852" y="1000108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70C0"/>
                </a:solidFill>
              </a:rPr>
              <a:t>Yes</a:t>
            </a:r>
            <a:r>
              <a:rPr lang="cs-CZ" sz="2800" b="1" dirty="0" smtClean="0">
                <a:solidFill>
                  <a:srgbClr val="0070C0"/>
                </a:solidFill>
              </a:rPr>
              <a:t>, </a:t>
            </a:r>
            <a:r>
              <a:rPr lang="cs-CZ" sz="2800" b="1" dirty="0" err="1" smtClean="0">
                <a:solidFill>
                  <a:srgbClr val="0070C0"/>
                </a:solidFill>
              </a:rPr>
              <a:t>there</a:t>
            </a:r>
            <a:r>
              <a:rPr lang="cs-CZ" sz="2800" b="1" dirty="0" smtClean="0">
                <a:solidFill>
                  <a:srgbClr val="0070C0"/>
                </a:solidFill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</a:rPr>
              <a:t>is</a:t>
            </a:r>
            <a:r>
              <a:rPr lang="cs-CZ" sz="2800" b="1" dirty="0" smtClean="0">
                <a:solidFill>
                  <a:srgbClr val="0070C0"/>
                </a:solidFill>
              </a:rPr>
              <a:t>.</a:t>
            </a:r>
            <a:endParaRPr lang="cs-CZ" sz="2800" b="1" dirty="0">
              <a:solidFill>
                <a:srgbClr val="0070C0"/>
              </a:solidFill>
            </a:endParaRPr>
          </a:p>
        </p:txBody>
      </p:sp>
      <p:cxnSp>
        <p:nvCxnSpPr>
          <p:cNvPr id="13" name="Přímá spojovací šipka 12"/>
          <p:cNvCxnSpPr/>
          <p:nvPr/>
        </p:nvCxnSpPr>
        <p:spPr>
          <a:xfrm>
            <a:off x="4500562" y="928670"/>
            <a:ext cx="785818" cy="42862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 rot="10800000" flipV="1">
            <a:off x="3500430" y="928670"/>
            <a:ext cx="857256" cy="35719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1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Listen </a:t>
            </a:r>
            <a:r>
              <a:rPr lang="cs-CZ" sz="31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cs-CZ" sz="31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1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repeat</a:t>
            </a:r>
            <a:r>
              <a:rPr lang="cs-CZ" sz="31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cs-CZ" dirty="0"/>
          </a:p>
        </p:txBody>
      </p:sp>
      <p:pic>
        <p:nvPicPr>
          <p:cNvPr id="2050" name="Picture 2" descr="C:\Documents and Settings\Administrator\Local Settings\Temporary Internet Files\Content.IE5\3PVKIJVL\MC900441335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714356"/>
            <a:ext cx="2100258" cy="2100258"/>
          </a:xfrm>
          <a:prstGeom prst="rect">
            <a:avLst/>
          </a:prstGeom>
          <a:noFill/>
        </p:spPr>
      </p:pic>
      <p:pic>
        <p:nvPicPr>
          <p:cNvPr id="2053" name="Picture 5" descr="C:\Documents and Settings\Administrator\Local Settings\Temporary Internet Files\Content.IE5\TK4FQMDO\MC90001339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8" y="3357562"/>
            <a:ext cx="2357422" cy="2275027"/>
          </a:xfrm>
          <a:prstGeom prst="rect">
            <a:avLst/>
          </a:prstGeom>
          <a:noFill/>
        </p:spPr>
      </p:pic>
      <p:pic>
        <p:nvPicPr>
          <p:cNvPr id="2055" name="Picture 7" descr="C:\Documents and Settings\Administrator\Local Settings\Temporary Internet Files\Content.IE5\TK4FQMDO\MC900360612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4214818"/>
            <a:ext cx="2590975" cy="1325886"/>
          </a:xfrm>
          <a:prstGeom prst="rect">
            <a:avLst/>
          </a:prstGeom>
          <a:noFill/>
        </p:spPr>
      </p:pic>
      <p:pic>
        <p:nvPicPr>
          <p:cNvPr id="2056" name="Picture 8" descr="C:\Documents and Settings\Administrator\Local Settings\Temporary Internet Files\Content.IE5\Z71DI2OS\MC900434683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86182" y="1214422"/>
            <a:ext cx="1528767" cy="1554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7" name="Picture 9" descr="C:\Documents and Settings\Administrator\Local Settings\Temporary Internet Files\Content.IE5\3PVKIJVL\MC900356869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4500570"/>
            <a:ext cx="3351746" cy="946178"/>
          </a:xfrm>
          <a:prstGeom prst="rect">
            <a:avLst/>
          </a:prstGeom>
          <a:noFill/>
        </p:spPr>
      </p:pic>
      <p:pic>
        <p:nvPicPr>
          <p:cNvPr id="2058" name="Picture 10" descr="C:\Documents and Settings\Administrator\Local Settings\Temporary Internet Files\Content.IE5\ZTNVNTSM\MC900441340[1]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857984" y="214290"/>
            <a:ext cx="2286016" cy="2286016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0" y="2928934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computer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0" y="5572140"/>
            <a:ext cx="3000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videorecorder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571868" y="5715016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CD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recorder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715140" y="5643578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television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643702" y="2500306"/>
            <a:ext cx="2286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telephone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86116" y="3000372"/>
            <a:ext cx="3000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game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0" y="3429000"/>
            <a:ext cx="2143140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715140" y="6215058"/>
            <a:ext cx="2143140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643306" y="6215058"/>
            <a:ext cx="2500330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6000768"/>
            <a:ext cx="2571768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428992" y="3500438"/>
            <a:ext cx="2643206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786578" y="3143248"/>
            <a:ext cx="2143140" cy="642942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Are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…………………. in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room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C:\Documents and Settings\Administrator\Local Settings\Temporary Internet Files\Content.IE5\Z71DI2OS\MM900236378[1]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559" y="1500174"/>
            <a:ext cx="8248407" cy="510543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285852" y="1000108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70C0"/>
                </a:solidFill>
              </a:rPr>
              <a:t>Yes</a:t>
            </a:r>
            <a:r>
              <a:rPr lang="cs-CZ" sz="2800" b="1" dirty="0" smtClean="0">
                <a:solidFill>
                  <a:srgbClr val="0070C0"/>
                </a:solidFill>
              </a:rPr>
              <a:t>, </a:t>
            </a:r>
            <a:r>
              <a:rPr lang="cs-CZ" sz="2800" b="1" dirty="0" err="1" smtClean="0">
                <a:solidFill>
                  <a:srgbClr val="0070C0"/>
                </a:solidFill>
              </a:rPr>
              <a:t>there</a:t>
            </a:r>
            <a:r>
              <a:rPr lang="cs-CZ" sz="2800" b="1" dirty="0" smtClean="0">
                <a:solidFill>
                  <a:srgbClr val="0070C0"/>
                </a:solidFill>
              </a:rPr>
              <a:t> are.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72066" y="1000108"/>
            <a:ext cx="2857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No, </a:t>
            </a:r>
            <a:r>
              <a:rPr lang="cs-CZ" sz="2800" b="1" dirty="0" err="1" smtClean="0">
                <a:solidFill>
                  <a:srgbClr val="0070C0"/>
                </a:solidFill>
              </a:rPr>
              <a:t>there</a:t>
            </a:r>
            <a:r>
              <a:rPr lang="cs-CZ" sz="2800" b="1" dirty="0" smtClean="0">
                <a:solidFill>
                  <a:srgbClr val="0070C0"/>
                </a:solidFill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</a:rPr>
              <a:t>aren</a:t>
            </a:r>
            <a:r>
              <a:rPr lang="cs-CZ" sz="2800" b="1" dirty="0" smtClean="0">
                <a:solidFill>
                  <a:srgbClr val="0070C0"/>
                </a:solidFill>
              </a:rPr>
              <a:t>´</a:t>
            </a:r>
            <a:r>
              <a:rPr lang="cs-CZ" sz="2800" b="1" dirty="0" err="1" smtClean="0">
                <a:solidFill>
                  <a:srgbClr val="0070C0"/>
                </a:solidFill>
              </a:rPr>
              <a:t>t</a:t>
            </a:r>
            <a:r>
              <a:rPr lang="cs-CZ" sz="2800" b="1" dirty="0" smtClean="0">
                <a:solidFill>
                  <a:srgbClr val="0070C0"/>
                </a:solidFill>
              </a:rPr>
              <a:t>.</a:t>
            </a:r>
            <a:endParaRPr lang="cs-CZ" sz="2800" b="1" dirty="0">
              <a:solidFill>
                <a:srgbClr val="0070C0"/>
              </a:solidFill>
            </a:endParaRPr>
          </a:p>
        </p:txBody>
      </p:sp>
      <p:cxnSp>
        <p:nvCxnSpPr>
          <p:cNvPr id="8" name="Přímá spojovací šipka 7"/>
          <p:cNvCxnSpPr/>
          <p:nvPr/>
        </p:nvCxnSpPr>
        <p:spPr>
          <a:xfrm rot="10800000" flipV="1">
            <a:off x="3571868" y="928670"/>
            <a:ext cx="642942" cy="35719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>
            <a:off x="4286248" y="928670"/>
            <a:ext cx="642942" cy="42862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C:\Documents and Settings\Administrator\Local Settings\Temporary Internet Files\Content.IE5\3PVKIJVL\MC900441335[1]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4214818"/>
            <a:ext cx="2100258" cy="2100258"/>
          </a:xfrm>
          <a:prstGeom prst="rect">
            <a:avLst/>
          </a:prstGeom>
          <a:noFill/>
        </p:spPr>
      </p:pic>
      <p:pic>
        <p:nvPicPr>
          <p:cNvPr id="13" name="Picture 7" descr="C:\Documents and Settings\Administrator\Local Settings\Temporary Internet Files\Content.IE5\TK4FQMDO\MC900360612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1928802"/>
            <a:ext cx="2590975" cy="1325886"/>
          </a:xfrm>
          <a:prstGeom prst="rect">
            <a:avLst/>
          </a:prstGeom>
          <a:noFill/>
        </p:spPr>
      </p:pic>
      <p:pic>
        <p:nvPicPr>
          <p:cNvPr id="14" name="Picture 8" descr="C:\Documents and Settings\Administrator\Local Settings\Temporary Internet Files\Content.IE5\Z71DI2OS\MC900434683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6" y="4572008"/>
            <a:ext cx="1528767" cy="1554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5" descr="C:\Documents and Settings\Administrator\Local Settings\Temporary Internet Files\Content.IE5\TK4FQMDO\MC900013395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14744" y="3929066"/>
            <a:ext cx="2357422" cy="2275027"/>
          </a:xfrm>
          <a:prstGeom prst="rect">
            <a:avLst/>
          </a:prstGeom>
          <a:noFill/>
        </p:spPr>
      </p:pic>
      <p:pic>
        <p:nvPicPr>
          <p:cNvPr id="16" name="Picture 10" descr="C:\Documents and Settings\Administrator\Local Settings\Temporary Internet Files\Content.IE5\ZTNVNTSM\MC900441340[1].pn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428992" y="1785926"/>
            <a:ext cx="2286016" cy="2286016"/>
          </a:xfrm>
          <a:prstGeom prst="rect">
            <a:avLst/>
          </a:prstGeom>
          <a:noFill/>
        </p:spPr>
      </p:pic>
      <p:pic>
        <p:nvPicPr>
          <p:cNvPr id="17" name="Picture 9" descr="C:\Documents and Settings\Administrator\Local Settings\Temporary Internet Files\Content.IE5\3PVKIJVL\MC900356869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92254" y="2357430"/>
            <a:ext cx="3351746" cy="946178"/>
          </a:xfrm>
          <a:prstGeom prst="rect">
            <a:avLst/>
          </a:prstGeom>
          <a:noFill/>
        </p:spPr>
      </p:pic>
      <p:sp>
        <p:nvSpPr>
          <p:cNvPr id="18" name="Sedmiúhelník 17"/>
          <p:cNvSpPr/>
          <p:nvPr/>
        </p:nvSpPr>
        <p:spPr>
          <a:xfrm>
            <a:off x="2214546" y="3143248"/>
            <a:ext cx="914400" cy="914400"/>
          </a:xfrm>
          <a:prstGeom prst="heptagon">
            <a:avLst/>
          </a:prstGeom>
          <a:solidFill>
            <a:srgbClr val="FF00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Sedmiúhelník 28"/>
          <p:cNvSpPr/>
          <p:nvPr/>
        </p:nvSpPr>
        <p:spPr>
          <a:xfrm>
            <a:off x="7929586" y="5943600"/>
            <a:ext cx="914400" cy="914400"/>
          </a:xfrm>
          <a:prstGeom prst="heptagon">
            <a:avLst/>
          </a:prstGeom>
          <a:solidFill>
            <a:srgbClr val="FF00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Sedmiúhelník 29"/>
          <p:cNvSpPr/>
          <p:nvPr/>
        </p:nvSpPr>
        <p:spPr>
          <a:xfrm>
            <a:off x="5857884" y="3143248"/>
            <a:ext cx="914400" cy="914400"/>
          </a:xfrm>
          <a:prstGeom prst="heptagon">
            <a:avLst/>
          </a:prstGeom>
          <a:solidFill>
            <a:srgbClr val="FF00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Sedmiúhelník 30"/>
          <p:cNvSpPr/>
          <p:nvPr/>
        </p:nvSpPr>
        <p:spPr>
          <a:xfrm>
            <a:off x="5214942" y="5357826"/>
            <a:ext cx="914400" cy="914400"/>
          </a:xfrm>
          <a:prstGeom prst="heptagon">
            <a:avLst/>
          </a:prstGeom>
          <a:solidFill>
            <a:srgbClr val="FF00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Sedmiúhelník 31"/>
          <p:cNvSpPr/>
          <p:nvPr/>
        </p:nvSpPr>
        <p:spPr>
          <a:xfrm>
            <a:off x="2285984" y="5500702"/>
            <a:ext cx="914400" cy="914400"/>
          </a:xfrm>
          <a:prstGeom prst="heptagon">
            <a:avLst/>
          </a:prstGeom>
          <a:solidFill>
            <a:srgbClr val="FF00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Sedmiúhelník 32"/>
          <p:cNvSpPr/>
          <p:nvPr/>
        </p:nvSpPr>
        <p:spPr>
          <a:xfrm>
            <a:off x="5000628" y="1714488"/>
            <a:ext cx="914400" cy="914400"/>
          </a:xfrm>
          <a:prstGeom prst="heptagon">
            <a:avLst/>
          </a:prstGeom>
          <a:solidFill>
            <a:srgbClr val="FF0000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3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many …………….. </a:t>
            </a:r>
            <a:r>
              <a:rPr lang="cs-CZ" sz="3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sz="32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3200" b="1" u="sng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285860"/>
            <a:ext cx="8229600" cy="514353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are ……………………………</a:t>
            </a:r>
          </a:p>
          <a:p>
            <a:pPr algn="ctr">
              <a:buNone/>
            </a:pPr>
            <a:endParaRPr lang="cs-CZ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guitar</a:t>
            </a:r>
            <a:r>
              <a:rPr lang="cs-CZ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game</a:t>
            </a:r>
            <a:r>
              <a:rPr lang="cs-CZ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computer</a:t>
            </a:r>
            <a:r>
              <a:rPr lang="cs-CZ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ball</a:t>
            </a:r>
            <a:r>
              <a:rPr lang="cs-CZ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doll</a:t>
            </a:r>
            <a:r>
              <a:rPr lang="cs-CZ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umbrella</a:t>
            </a:r>
            <a:r>
              <a:rPr lang="cs-CZ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airoplane</a:t>
            </a:r>
            <a:r>
              <a:rPr lang="cs-CZ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17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poster</a:t>
            </a:r>
            <a:r>
              <a:rPr lang="cs-CZ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cs-CZ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endParaRPr lang="cs-CZ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 descr="C:\Documents and Settings\Administrator\Local Settings\Temporary Internet Files\Content.IE5\LFN51MY0\MC90043440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3099786"/>
            <a:ext cx="2571768" cy="36028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Describe</a:t>
            </a:r>
            <a:r>
              <a:rPr lang="cs-CZ" sz="28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cs-CZ" sz="2800" b="1" u="sng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u="sng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bedroom</a:t>
            </a:r>
            <a:endParaRPr lang="cs-CZ" sz="2800" b="1" u="sng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………………………in my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room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There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are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(2,3…)…………………in my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room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C:\Documents and Settings\Administrator\Local Settings\Temporary Internet Files\Content.IE5\IQV8GVD3\MP90039969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000372"/>
            <a:ext cx="3643338" cy="3643338"/>
          </a:xfrm>
          <a:prstGeom prst="rect">
            <a:avLst/>
          </a:prstGeom>
          <a:noFill/>
        </p:spPr>
      </p:pic>
      <p:pic>
        <p:nvPicPr>
          <p:cNvPr id="2067" name="Picture 19" descr="C:\Documents and Settings\Administrator\Local Settings\Temporary Internet Files\Content.IE5\3PVKIJVL\MP900422996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3000348"/>
            <a:ext cx="3643338" cy="3643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2844" y="1142984"/>
          <a:ext cx="9001157" cy="5429288"/>
        </p:xfrm>
        <a:graphic>
          <a:graphicData uri="http://schemas.openxmlformats.org/drawingml/2006/table">
            <a:tbl>
              <a:tblPr/>
              <a:tblGrid>
                <a:gridCol w="2401420"/>
                <a:gridCol w="745998"/>
                <a:gridCol w="853529"/>
                <a:gridCol w="757520"/>
                <a:gridCol w="633668"/>
                <a:gridCol w="603902"/>
                <a:gridCol w="566462"/>
                <a:gridCol w="553019"/>
                <a:gridCol w="553019"/>
                <a:gridCol w="553019"/>
                <a:gridCol w="779601"/>
              </a:tblGrid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plakát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panenka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oblíbený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kytara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počítač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telefon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můj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solidFill>
                          <a:srgbClr val="0070C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televizor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214290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sng" strike="noStrike" cap="none" normalizeH="0" baseline="0" dirty="0" err="1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Complete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cs-CZ" sz="2400" b="1" i="0" u="sng" strike="noStrike" cap="none" normalizeH="0" baseline="0" dirty="0" err="1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the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cs-CZ" sz="2400" b="1" i="0" u="sng" strike="noStrike" cap="none" normalizeH="0" baseline="0" dirty="0" err="1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crossword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-2" y="1142984"/>
          <a:ext cx="9144003" cy="5429288"/>
        </p:xfrm>
        <a:graphic>
          <a:graphicData uri="http://schemas.openxmlformats.org/drawingml/2006/table">
            <a:tbl>
              <a:tblPr/>
              <a:tblGrid>
                <a:gridCol w="2544266"/>
                <a:gridCol w="745998"/>
                <a:gridCol w="853529"/>
                <a:gridCol w="757520"/>
                <a:gridCol w="633668"/>
                <a:gridCol w="603902"/>
                <a:gridCol w="566462"/>
                <a:gridCol w="553019"/>
                <a:gridCol w="553019"/>
                <a:gridCol w="553019"/>
                <a:gridCol w="779601"/>
              </a:tblGrid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plakát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p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o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t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e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panenka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d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o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l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l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oblíbený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f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v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o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u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i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t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e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kytara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g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u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i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t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a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počítač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c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o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m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p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u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t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e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r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telefon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t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e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l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e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p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h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o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n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>
                          <a:latin typeface="Times New Roman"/>
                          <a:ea typeface="Calibri"/>
                          <a:cs typeface="Times New Roman"/>
                        </a:rPr>
                        <a:t>e</a:t>
                      </a:r>
                      <a:endParaRPr lang="cs-CZ" sz="3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můj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m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y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solidFill>
                          <a:srgbClr val="0070C0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360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</a:tr>
              <a:tr h="6786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latin typeface="Times New Roman"/>
                          <a:ea typeface="Calibri"/>
                          <a:cs typeface="Times New Roman"/>
                        </a:rPr>
                        <a:t>televizor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t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e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l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e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v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i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b="1" dirty="0">
                          <a:solidFill>
                            <a:srgbClr val="0070C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</a:t>
                      </a:r>
                      <a:endParaRPr lang="cs-CZ" sz="3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i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o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3600" dirty="0">
                          <a:latin typeface="Times New Roman"/>
                          <a:ea typeface="Calibri"/>
                          <a:cs typeface="Times New Roman"/>
                        </a:rPr>
                        <a:t>n</a:t>
                      </a:r>
                      <a:endParaRPr lang="cs-CZ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17" marR="55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428604"/>
            <a:ext cx="9001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400" b="1" i="0" u="sng" strike="noStrike" cap="none" normalizeH="0" baseline="0" dirty="0" err="1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Check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cs-CZ" sz="2400" b="1" i="0" u="sng" strike="noStrike" cap="none" normalizeH="0" baseline="0" dirty="0" err="1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the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cs-CZ" sz="2400" b="1" i="0" u="sng" strike="noStrike" cap="none" normalizeH="0" baseline="0" dirty="0" err="1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crossword</a:t>
            </a:r>
            <a:r>
              <a:rPr kumimoji="0" lang="cs-CZ" sz="2400" b="1" i="0" u="sng" strike="noStrike" cap="none" normalizeH="0" baseline="0" dirty="0" smtClean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/>
          <a:lstStyle/>
          <a:p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mean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„soft </a:t>
            </a:r>
            <a:r>
              <a:rPr lang="cs-CZ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toys</a:t>
            </a:r>
            <a:r>
              <a:rPr lang="cs-CZ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2714621"/>
            <a:ext cx="8229600" cy="2286015"/>
          </a:xfrm>
        </p:spPr>
        <p:txBody>
          <a:bodyPr>
            <a:normAutofit/>
          </a:bodyPr>
          <a:lstStyle/>
          <a:p>
            <a:pPr algn="ctr"/>
            <a:r>
              <a:rPr lang="cs-CZ" sz="4000" dirty="0" err="1" smtClean="0"/>
              <a:t>find</a:t>
            </a:r>
            <a:r>
              <a:rPr lang="cs-CZ" sz="4000" dirty="0" smtClean="0"/>
              <a:t> in </a:t>
            </a:r>
            <a:r>
              <a:rPr lang="cs-CZ" sz="4000" dirty="0" err="1" smtClean="0"/>
              <a:t>the</a:t>
            </a:r>
            <a:r>
              <a:rPr lang="cs-CZ" sz="4000" dirty="0" smtClean="0"/>
              <a:t> </a:t>
            </a:r>
            <a:r>
              <a:rPr lang="cs-CZ" sz="4000" dirty="0" err="1" smtClean="0"/>
              <a:t>dictionary</a:t>
            </a:r>
            <a:endParaRPr lang="cs-CZ" sz="4000" dirty="0" smtClean="0"/>
          </a:p>
          <a:p>
            <a:pPr algn="ctr"/>
            <a:r>
              <a:rPr lang="cs-CZ" sz="4000" dirty="0" err="1" smtClean="0"/>
              <a:t>draw</a:t>
            </a:r>
            <a:r>
              <a:rPr lang="cs-CZ" sz="4000" dirty="0" smtClean="0"/>
              <a:t> </a:t>
            </a:r>
            <a:r>
              <a:rPr lang="cs-CZ" sz="4000" dirty="0" err="1" smtClean="0"/>
              <a:t>some</a:t>
            </a:r>
            <a:r>
              <a:rPr lang="cs-CZ" sz="4000" dirty="0" smtClean="0"/>
              <a:t> „soft </a:t>
            </a:r>
            <a:r>
              <a:rPr lang="cs-CZ" sz="4000" dirty="0" err="1" smtClean="0"/>
              <a:t>toys</a:t>
            </a:r>
            <a:r>
              <a:rPr lang="cs-CZ" sz="4000" dirty="0" smtClean="0"/>
              <a:t>“</a:t>
            </a:r>
          </a:p>
          <a:p>
            <a:endParaRPr lang="cs-CZ" sz="4000" dirty="0"/>
          </a:p>
        </p:txBody>
      </p:sp>
      <p:pic>
        <p:nvPicPr>
          <p:cNvPr id="31748" name="Picture 4" descr="C:\Documents and Settings\Administrator\Local Settings\Temporary Internet Files\Content.IE5\3PVKIJVL\MC900355675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44" y="4500570"/>
            <a:ext cx="1581912" cy="1826057"/>
          </a:xfrm>
          <a:prstGeom prst="rect">
            <a:avLst/>
          </a:prstGeom>
          <a:noFill/>
        </p:spPr>
      </p:pic>
      <p:pic>
        <p:nvPicPr>
          <p:cNvPr id="31749" name="Picture 5" descr="C:\Documents and Settings\Administrator\Local Settings\Temporary Internet Files\Content.IE5\WI60G1FI\MC90023213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572008"/>
            <a:ext cx="1410832" cy="1854451"/>
          </a:xfrm>
          <a:prstGeom prst="rect">
            <a:avLst/>
          </a:prstGeom>
          <a:noFill/>
        </p:spPr>
      </p:pic>
      <p:pic>
        <p:nvPicPr>
          <p:cNvPr id="31750" name="Picture 6" descr="C:\Documents and Settings\Administrator\Local Settings\Temporary Internet Files\Content.IE5\TK4FQMDO\MC900305467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1857364"/>
            <a:ext cx="1634947" cy="1855318"/>
          </a:xfrm>
          <a:prstGeom prst="rect">
            <a:avLst/>
          </a:prstGeom>
          <a:noFill/>
        </p:spPr>
      </p:pic>
      <p:pic>
        <p:nvPicPr>
          <p:cNvPr id="31752" name="Picture 8" descr="C:\Documents and Settings\Administrator\Local Settings\Temporary Internet Files\Content.IE5\TK4FQMDO\MC900355727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4572008"/>
            <a:ext cx="1419149" cy="1832458"/>
          </a:xfrm>
          <a:prstGeom prst="rect">
            <a:avLst/>
          </a:prstGeom>
          <a:noFill/>
        </p:spPr>
      </p:pic>
      <p:pic>
        <p:nvPicPr>
          <p:cNvPr id="31753" name="Picture 9" descr="C:\Documents and Settings\Administrator\Local Settings\Temporary Internet Files\Content.IE5\ZTNVNTSM\MC900018845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86644" y="1643050"/>
            <a:ext cx="1558138" cy="1683410"/>
          </a:xfrm>
          <a:prstGeom prst="rect">
            <a:avLst/>
          </a:prstGeom>
          <a:noFill/>
        </p:spPr>
      </p:pic>
      <p:pic>
        <p:nvPicPr>
          <p:cNvPr id="31754" name="Picture 10" descr="C:\Documents and Settings\Administrator\Local Settings\Temporary Internet Files\Content.IE5\IQV8GVD3\MC900030709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48" y="4643446"/>
            <a:ext cx="1784909" cy="20263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www.office.</a:t>
            </a:r>
            <a:r>
              <a:rPr lang="cs-CZ" sz="2800" dirty="0" err="1" smtClean="0">
                <a:latin typeface="Times New Roman" pitchFamily="18" charset="0"/>
                <a:cs typeface="Times New Roman" pitchFamily="18" charset="0"/>
              </a:rPr>
              <a:t>microsoft.com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398</Words>
  <PresentationFormat>Předvádění na obrazovce (4:3)</PresentationFormat>
  <Paragraphs>149</Paragraphs>
  <Slides>12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Anotace</vt:lpstr>
      <vt:lpstr>Snímek 3</vt:lpstr>
      <vt:lpstr>Is there a(n)……in the room?</vt:lpstr>
      <vt:lpstr>Listen and repeat. </vt:lpstr>
      <vt:lpstr>Are there …………………. in the room?</vt:lpstr>
      <vt:lpstr>How many …………….. are there?</vt:lpstr>
      <vt:lpstr>Describe your bedroom</vt:lpstr>
      <vt:lpstr>Snímek 9</vt:lpstr>
      <vt:lpstr>Snímek 10</vt:lpstr>
      <vt:lpstr>What does it mean „soft toys“?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Administrator</cp:lastModifiedBy>
  <cp:revision>32</cp:revision>
  <dcterms:modified xsi:type="dcterms:W3CDTF">2012-01-17T16:58:56Z</dcterms:modified>
</cp:coreProperties>
</file>