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90" r:id="rId4"/>
    <p:sldId id="292" r:id="rId5"/>
    <p:sldId id="293" r:id="rId6"/>
    <p:sldId id="294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4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8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5718" autoAdjust="0"/>
    <p:restoredTop sz="94918" autoAdjust="0"/>
  </p:normalViewPr>
  <p:slideViewPr>
    <p:cSldViewPr snapToGrid="0">
      <p:cViewPr>
        <p:scale>
          <a:sx n="66" d="100"/>
          <a:sy n="66" d="100"/>
        </p:scale>
        <p:origin x="-1032" y="-2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3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4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2744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27440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27440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27440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09366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91009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1573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5909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18" Type="http://schemas.openxmlformats.org/officeDocument/2006/relationships/image" Target="../media/image12.png"/><Relationship Id="rId26" Type="http://schemas.openxmlformats.org/officeDocument/2006/relationships/image" Target="../media/image17.png"/><Relationship Id="rId3" Type="http://schemas.openxmlformats.org/officeDocument/2006/relationships/image" Target="../media/image4.png"/><Relationship Id="rId21" Type="http://schemas.microsoft.com/office/2007/relationships/hdphoto" Target="../media/hdphoto9.wdp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microsoft.com/office/2007/relationships/hdphoto" Target="../media/hdphoto7.wdp"/><Relationship Id="rId25" Type="http://schemas.openxmlformats.org/officeDocument/2006/relationships/image" Target="../media/image16.png"/><Relationship Id="rId33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2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24" Type="http://schemas.openxmlformats.org/officeDocument/2006/relationships/image" Target="../media/image15.png"/><Relationship Id="rId32" Type="http://schemas.openxmlformats.org/officeDocument/2006/relationships/image" Target="../media/image20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23" Type="http://schemas.microsoft.com/office/2007/relationships/hdphoto" Target="../media/hdphoto10.wdp"/><Relationship Id="rId28" Type="http://schemas.openxmlformats.org/officeDocument/2006/relationships/image" Target="../media/image18.png"/><Relationship Id="rId10" Type="http://schemas.microsoft.com/office/2007/relationships/hdphoto" Target="../media/hdphoto4.wdp"/><Relationship Id="rId19" Type="http://schemas.microsoft.com/office/2007/relationships/hdphoto" Target="../media/hdphoto8.wdp"/><Relationship Id="rId31" Type="http://schemas.microsoft.com/office/2007/relationships/hdphoto" Target="../media/hdphoto13.wdp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Relationship Id="rId22" Type="http://schemas.openxmlformats.org/officeDocument/2006/relationships/image" Target="../media/image14.png"/><Relationship Id="rId27" Type="http://schemas.microsoft.com/office/2007/relationships/hdphoto" Target="../media/hdphoto11.wdp"/><Relationship Id="rId30" Type="http://schemas.openxmlformats.org/officeDocument/2006/relationships/image" Target="../media/image19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25.png"/><Relationship Id="rId18" Type="http://schemas.openxmlformats.org/officeDocument/2006/relationships/image" Target="../media/image28.png"/><Relationship Id="rId26" Type="http://schemas.openxmlformats.org/officeDocument/2006/relationships/image" Target="../media/image31.png"/><Relationship Id="rId3" Type="http://schemas.openxmlformats.org/officeDocument/2006/relationships/image" Target="../media/image21.png"/><Relationship Id="rId21" Type="http://schemas.microsoft.com/office/2007/relationships/hdphoto" Target="../media/hdphoto9.wdp"/><Relationship Id="rId7" Type="http://schemas.openxmlformats.org/officeDocument/2006/relationships/image" Target="../media/image22.png"/><Relationship Id="rId12" Type="http://schemas.microsoft.com/office/2007/relationships/hdphoto" Target="../media/hdphoto5.wdp"/><Relationship Id="rId17" Type="http://schemas.microsoft.com/office/2007/relationships/hdphoto" Target="../media/hdphoto7.wdp"/><Relationship Id="rId25" Type="http://schemas.openxmlformats.org/officeDocument/2006/relationships/image" Target="../media/image30.png"/><Relationship Id="rId33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27.png"/><Relationship Id="rId20" Type="http://schemas.openxmlformats.org/officeDocument/2006/relationships/image" Target="../media/image29.png"/><Relationship Id="rId29" Type="http://schemas.microsoft.com/office/2007/relationships/hdphoto" Target="../media/hdphoto12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24.png"/><Relationship Id="rId24" Type="http://schemas.openxmlformats.org/officeDocument/2006/relationships/image" Target="../media/image15.png"/><Relationship Id="rId32" Type="http://schemas.openxmlformats.org/officeDocument/2006/relationships/image" Target="../media/image34.png"/><Relationship Id="rId5" Type="http://schemas.openxmlformats.org/officeDocument/2006/relationships/image" Target="../media/image5.png"/><Relationship Id="rId15" Type="http://schemas.openxmlformats.org/officeDocument/2006/relationships/image" Target="../media/image26.png"/><Relationship Id="rId23" Type="http://schemas.microsoft.com/office/2007/relationships/hdphoto" Target="../media/hdphoto10.wdp"/><Relationship Id="rId28" Type="http://schemas.openxmlformats.org/officeDocument/2006/relationships/image" Target="../media/image32.png"/><Relationship Id="rId10" Type="http://schemas.microsoft.com/office/2007/relationships/hdphoto" Target="../media/hdphoto4.wdp"/><Relationship Id="rId19" Type="http://schemas.microsoft.com/office/2007/relationships/hdphoto" Target="../media/hdphoto8.wdp"/><Relationship Id="rId31" Type="http://schemas.microsoft.com/office/2007/relationships/hdphoto" Target="../media/hdphoto13.wdp"/><Relationship Id="rId4" Type="http://schemas.microsoft.com/office/2007/relationships/hdphoto" Target="../media/hdphoto1.wdp"/><Relationship Id="rId9" Type="http://schemas.openxmlformats.org/officeDocument/2006/relationships/image" Target="../media/image23.png"/><Relationship Id="rId14" Type="http://schemas.microsoft.com/office/2007/relationships/hdphoto" Target="../media/hdphoto6.wdp"/><Relationship Id="rId22" Type="http://schemas.openxmlformats.org/officeDocument/2006/relationships/image" Target="../media/image14.png"/><Relationship Id="rId27" Type="http://schemas.microsoft.com/office/2007/relationships/hdphoto" Target="../media/hdphoto11.wdp"/><Relationship Id="rId30" Type="http://schemas.openxmlformats.org/officeDocument/2006/relationships/image" Target="../media/image33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25.png"/><Relationship Id="rId18" Type="http://schemas.openxmlformats.org/officeDocument/2006/relationships/image" Target="../media/image40.png"/><Relationship Id="rId26" Type="http://schemas.openxmlformats.org/officeDocument/2006/relationships/image" Target="../media/image43.png"/><Relationship Id="rId3" Type="http://schemas.openxmlformats.org/officeDocument/2006/relationships/image" Target="../media/image35.png"/><Relationship Id="rId21" Type="http://schemas.microsoft.com/office/2007/relationships/hdphoto" Target="../media/hdphoto9.wdp"/><Relationship Id="rId7" Type="http://schemas.openxmlformats.org/officeDocument/2006/relationships/image" Target="../media/image36.png"/><Relationship Id="rId12" Type="http://schemas.microsoft.com/office/2007/relationships/hdphoto" Target="../media/hdphoto5.wdp"/><Relationship Id="rId17" Type="http://schemas.microsoft.com/office/2007/relationships/hdphoto" Target="../media/hdphoto7.wdp"/><Relationship Id="rId25" Type="http://schemas.openxmlformats.org/officeDocument/2006/relationships/image" Target="../media/image42.png"/><Relationship Id="rId33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39.png"/><Relationship Id="rId20" Type="http://schemas.openxmlformats.org/officeDocument/2006/relationships/image" Target="../media/image41.png"/><Relationship Id="rId29" Type="http://schemas.microsoft.com/office/2007/relationships/hdphoto" Target="../media/hdphoto12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38.png"/><Relationship Id="rId24" Type="http://schemas.openxmlformats.org/officeDocument/2006/relationships/image" Target="../media/image15.png"/><Relationship Id="rId32" Type="http://schemas.openxmlformats.org/officeDocument/2006/relationships/image" Target="../media/image45.png"/><Relationship Id="rId5" Type="http://schemas.openxmlformats.org/officeDocument/2006/relationships/image" Target="../media/image5.png"/><Relationship Id="rId15" Type="http://schemas.openxmlformats.org/officeDocument/2006/relationships/image" Target="../media/image26.png"/><Relationship Id="rId23" Type="http://schemas.microsoft.com/office/2007/relationships/hdphoto" Target="../media/hdphoto10.wdp"/><Relationship Id="rId28" Type="http://schemas.openxmlformats.org/officeDocument/2006/relationships/image" Target="../media/image18.png"/><Relationship Id="rId10" Type="http://schemas.microsoft.com/office/2007/relationships/hdphoto" Target="../media/hdphoto4.wdp"/><Relationship Id="rId19" Type="http://schemas.microsoft.com/office/2007/relationships/hdphoto" Target="../media/hdphoto8.wdp"/><Relationship Id="rId31" Type="http://schemas.microsoft.com/office/2007/relationships/hdphoto" Target="../media/hdphoto13.wdp"/><Relationship Id="rId4" Type="http://schemas.microsoft.com/office/2007/relationships/hdphoto" Target="../media/hdphoto1.wdp"/><Relationship Id="rId9" Type="http://schemas.openxmlformats.org/officeDocument/2006/relationships/image" Target="../media/image37.png"/><Relationship Id="rId14" Type="http://schemas.microsoft.com/office/2007/relationships/hdphoto" Target="../media/hdphoto6.wdp"/><Relationship Id="rId22" Type="http://schemas.openxmlformats.org/officeDocument/2006/relationships/image" Target="../media/image14.png"/><Relationship Id="rId27" Type="http://schemas.microsoft.com/office/2007/relationships/hdphoto" Target="../media/hdphoto11.wdp"/><Relationship Id="rId30" Type="http://schemas.openxmlformats.org/officeDocument/2006/relationships/image" Target="../media/image44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25.png"/><Relationship Id="rId18" Type="http://schemas.openxmlformats.org/officeDocument/2006/relationships/image" Target="../media/image49.png"/><Relationship Id="rId26" Type="http://schemas.openxmlformats.org/officeDocument/2006/relationships/image" Target="../media/image52.png"/><Relationship Id="rId3" Type="http://schemas.openxmlformats.org/officeDocument/2006/relationships/image" Target="../media/image46.png"/><Relationship Id="rId21" Type="http://schemas.microsoft.com/office/2007/relationships/hdphoto" Target="../media/hdphoto9.wdp"/><Relationship Id="rId7" Type="http://schemas.openxmlformats.org/officeDocument/2006/relationships/image" Target="../media/image47.png"/><Relationship Id="rId12" Type="http://schemas.microsoft.com/office/2007/relationships/hdphoto" Target="../media/hdphoto5.wdp"/><Relationship Id="rId17" Type="http://schemas.microsoft.com/office/2007/relationships/hdphoto" Target="../media/hdphoto7.wdp"/><Relationship Id="rId25" Type="http://schemas.openxmlformats.org/officeDocument/2006/relationships/image" Target="../media/image51.png"/><Relationship Id="rId33" Type="http://schemas.openxmlformats.org/officeDocument/2006/relationships/comments" Target="../comments/comment4.xml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39.png"/><Relationship Id="rId20" Type="http://schemas.openxmlformats.org/officeDocument/2006/relationships/image" Target="../media/image50.png"/><Relationship Id="rId29" Type="http://schemas.microsoft.com/office/2007/relationships/hdphoto" Target="../media/hdphoto12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24.png"/><Relationship Id="rId24" Type="http://schemas.openxmlformats.org/officeDocument/2006/relationships/image" Target="../media/image15.png"/><Relationship Id="rId32" Type="http://schemas.openxmlformats.org/officeDocument/2006/relationships/image" Target="../media/image54.png"/><Relationship Id="rId5" Type="http://schemas.openxmlformats.org/officeDocument/2006/relationships/image" Target="../media/image5.png"/><Relationship Id="rId15" Type="http://schemas.openxmlformats.org/officeDocument/2006/relationships/image" Target="../media/image26.png"/><Relationship Id="rId23" Type="http://schemas.microsoft.com/office/2007/relationships/hdphoto" Target="../media/hdphoto10.wdp"/><Relationship Id="rId28" Type="http://schemas.openxmlformats.org/officeDocument/2006/relationships/image" Target="../media/image18.png"/><Relationship Id="rId10" Type="http://schemas.microsoft.com/office/2007/relationships/hdphoto" Target="../media/hdphoto4.wdp"/><Relationship Id="rId19" Type="http://schemas.microsoft.com/office/2007/relationships/hdphoto" Target="../media/hdphoto8.wdp"/><Relationship Id="rId31" Type="http://schemas.microsoft.com/office/2007/relationships/hdphoto" Target="../media/hdphoto13.wdp"/><Relationship Id="rId4" Type="http://schemas.microsoft.com/office/2007/relationships/hdphoto" Target="../media/hdphoto1.wdp"/><Relationship Id="rId9" Type="http://schemas.openxmlformats.org/officeDocument/2006/relationships/image" Target="../media/image48.png"/><Relationship Id="rId14" Type="http://schemas.microsoft.com/office/2007/relationships/hdphoto" Target="../media/hdphoto6.wdp"/><Relationship Id="rId22" Type="http://schemas.openxmlformats.org/officeDocument/2006/relationships/image" Target="../media/image14.png"/><Relationship Id="rId27" Type="http://schemas.microsoft.com/office/2007/relationships/hdphoto" Target="../media/hdphoto11.wdp"/><Relationship Id="rId30" Type="http://schemas.openxmlformats.org/officeDocument/2006/relationships/image" Target="../media/image5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ROČNÍ OBDOBÍ - symboly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/>
              <a:t>POZORNOST, SOUSTŘEDĚNOST, PAMĚŤ - VZTAH K ŽIVOTNÍMU PROSTŘEDÍ</a:t>
            </a: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115052" y="0"/>
            <a:ext cx="307694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823" b="99023" l="0" r="984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60940" y="97219"/>
            <a:ext cx="1972358" cy="1479269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7487" b="100000" l="6787" r="89551">
                        <a14:foregroundMark x1="79004" y1="24023" x2="79004" y2="24023"/>
                        <a14:backgroundMark x1="43848" y1="2995" x2="43848" y2="2995"/>
                        <a14:backgroundMark x1="8838" y1="24805" x2="10889" y2="21159"/>
                        <a14:backgroundMark x1="14307" y1="32096" x2="17041" y2="42122"/>
                        <a14:backgroundMark x1="1318" y1="9310" x2="6104" y2="1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85789" y="3763108"/>
            <a:ext cx="1925929" cy="1444447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4427" b="100000" l="9961" r="89941">
                        <a14:foregroundMark x1="60449" y1="40755" x2="60449" y2="40755"/>
                        <a14:foregroundMark x1="61279" y1="47201" x2="61279" y2="47201"/>
                        <a14:foregroundMark x1="59277" y1="34375" x2="59277" y2="34375"/>
                        <a14:foregroundMark x1="67285" y1="49870" x2="67285" y2="49870"/>
                        <a14:foregroundMark x1="69287" y1="73893" x2="69287" y2="73893"/>
                        <a14:foregroundMark x1="61279" y1="65365" x2="61279" y2="65365"/>
                        <a14:foregroundMark x1="60840" y1="76042" x2="60840" y2="76042"/>
                        <a14:foregroundMark x1="76074" y1="39193" x2="76074" y2="39193"/>
                        <a14:foregroundMark x1="65674" y1="28516" x2="65674" y2="28516"/>
                        <a14:foregroundMark x1="63672" y1="19401" x2="63672" y2="19401"/>
                        <a14:foregroundMark x1="70898" y1="23698" x2="70898" y2="23698"/>
                        <a14:foregroundMark x1="76074" y1="31185" x2="76074" y2="31185"/>
                        <a14:foregroundMark x1="78076" y1="46680" x2="78076" y2="46680"/>
                        <a14:foregroundMark x1="79297" y1="55729" x2="79297" y2="55729"/>
                        <a14:foregroundMark x1="75293" y1="56250" x2="75293" y2="56250"/>
                        <a14:foregroundMark x1="71680" y1="39714" x2="71680" y2="39714"/>
                        <a14:foregroundMark x1="68896" y1="27409" x2="68896" y2="27409"/>
                        <a14:foregroundMark x1="73682" y1="36523" x2="73682" y2="36523"/>
                        <a14:foregroundMark x1="33203" y1="46680" x2="33203" y2="46680"/>
                        <a14:foregroundMark x1="37598" y1="37044" x2="37598" y2="37044"/>
                        <a14:foregroundMark x1="42432" y1="28516" x2="42432" y2="28516"/>
                        <a14:foregroundMark x1="33203" y1="57357" x2="33203" y2="57357"/>
                        <a14:foregroundMark x1="28418" y1="63216" x2="28418" y2="63216"/>
                        <a14:foregroundMark x1="30420" y1="75521" x2="30420" y2="75521"/>
                        <a14:foregroundMark x1="30811" y1="30078" x2="30811" y2="30078"/>
                        <a14:foregroundMark x1="34814" y1="27409" x2="34814" y2="27409"/>
                        <a14:foregroundMark x1="27588" y1="37044" x2="27588" y2="370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39844" y="4334854"/>
            <a:ext cx="1754251" cy="1315688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99573" l="3686" r="9487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45101" y="2449212"/>
            <a:ext cx="1666247" cy="1249685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118" b="87941" l="9912" r="8986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714" b="13664"/>
          <a:stretch/>
        </p:blipFill>
        <p:spPr>
          <a:xfrm rot="5400000">
            <a:off x="4221366" y="5514770"/>
            <a:ext cx="1314579" cy="735728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100000" l="1025" r="89893">
                        <a14:foregroundMark x1="39697" y1="23242" x2="39697" y2="23242"/>
                        <a14:foregroundMark x1="51855" y1="10091" x2="51855" y2="10091"/>
                        <a14:foregroundMark x1="61719" y1="17122" x2="61719" y2="17122"/>
                        <a14:foregroundMark x1="73096" y1="32357" x2="73096" y2="32357"/>
                        <a14:foregroundMark x1="73877" y1="39388" x2="73877" y2="39388"/>
                        <a14:foregroundMark x1="12402" y1="40430" x2="12402" y2="40430"/>
                        <a14:foregroundMark x1="21484" y1="21224" x2="21484" y2="21224"/>
                        <a14:foregroundMark x1="32910" y1="13086" x2="32910" y2="13086"/>
                        <a14:foregroundMark x1="46533" y1="44466" x2="46533" y2="44466"/>
                        <a14:foregroundMark x1="56396" y1="63737" x2="56396" y2="63737"/>
                        <a14:foregroundMark x1="53369" y1="80924" x2="53369" y2="80924"/>
                        <a14:foregroundMark x1="47314" y1="92057" x2="47314" y2="92057"/>
                        <a14:foregroundMark x1="35156" y1="75846" x2="35156" y2="75846"/>
                        <a14:foregroundMark x1="34424" y1="56641" x2="34424" y2="566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894914" y="2919047"/>
            <a:ext cx="1125415" cy="844061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16152" y="5504852"/>
            <a:ext cx="1371978" cy="1028983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100000" l="9912" r="98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90952" y="2302727"/>
            <a:ext cx="1588760" cy="1191570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0" b="99412" l="0" r="99119">
                        <a14:foregroundMark x1="38326" y1="79412" x2="38326" y2="79412"/>
                        <a14:foregroundMark x1="32159" y1="56176" x2="32159" y2="56176"/>
                        <a14:foregroundMark x1="32599" y1="36176" x2="32599" y2="36176"/>
                        <a14:foregroundMark x1="37665" y1="45294" x2="37665" y2="45294"/>
                        <a14:foregroundMark x1="50220" y1="35588" x2="50220" y2="35588"/>
                        <a14:foregroundMark x1="57048" y1="26471" x2="57048" y2="26471"/>
                        <a14:foregroundMark x1="48899" y1="62059" x2="48899" y2="62059"/>
                        <a14:foregroundMark x1="11454" y1="48824" x2="11454" y2="48824"/>
                        <a14:foregroundMark x1="14097" y1="36176" x2="14097" y2="36176"/>
                        <a14:foregroundMark x1="8590" y1="47059" x2="8590" y2="47059"/>
                        <a14:foregroundMark x1="72247" y1="47059" x2="22247" y2="42353"/>
                        <a14:foregroundMark x1="27753" y1="57941" x2="50881" y2="66176"/>
                        <a14:foregroundMark x1="54405" y1="84412" x2="52423" y2="66176"/>
                        <a14:foregroundMark x1="58590" y1="16176" x2="58590" y2="16176"/>
                        <a14:foregroundMark x1="59251" y1="57941" x2="77533" y2="53235"/>
                        <a14:foregroundMark x1="13436" y1="52353" x2="22247" y2="45294"/>
                        <a14:foregroundMark x1="21586" y1="53235" x2="21586" y2="53235"/>
                        <a14:foregroundMark x1="16079" y1="37941" x2="16079" y2="379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495921" y="254629"/>
            <a:ext cx="1885527" cy="1414145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0" b="100000" l="0" r="98758">
                        <a14:foregroundMark x1="35093" y1="9544" x2="55280" y2="4564"/>
                        <a14:foregroundMark x1="57143" y1="10788" x2="61180" y2="35270"/>
                        <a14:foregroundMark x1="32298" y1="34025" x2="56211" y2="315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1170" y="2261109"/>
            <a:ext cx="1336895" cy="1002671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5394" b="89627" l="9969" r="100000">
                        <a14:foregroundMark x1="47352" y1="60996" x2="47352" y2="60996"/>
                        <a14:foregroundMark x1="29907" y1="65560" x2="29907" y2="65560"/>
                        <a14:foregroundMark x1="29595" y1="51867" x2="29595" y2="51867"/>
                        <a14:foregroundMark x1="24611" y1="40249" x2="24611" y2="40249"/>
                        <a14:foregroundMark x1="33022" y1="26971" x2="33022" y2="26971"/>
                        <a14:foregroundMark x1="50779" y1="30290" x2="50779" y2="30290"/>
                        <a14:foregroundMark x1="56386" y1="39419" x2="56386" y2="39419"/>
                        <a14:foregroundMark x1="45171" y1="48548" x2="45171" y2="48548"/>
                        <a14:foregroundMark x1="55763" y1="50207" x2="55763" y2="50207"/>
                        <a14:foregroundMark x1="51090" y1="68050" x2="51090" y2="68050"/>
                        <a14:foregroundMark x1="77259" y1="58091" x2="77259" y2="58091"/>
                        <a14:foregroundMark x1="85358" y1="39004" x2="85358" y2="39004"/>
                        <a14:foregroundMark x1="77882" y1="27801" x2="77882" y2="27801"/>
                        <a14:foregroundMark x1="71028" y1="34025" x2="71028" y2="34025"/>
                        <a14:foregroundMark x1="70717" y1="22407" x2="70717" y2="22407"/>
                        <a14:foregroundMark x1="38941" y1="68880" x2="38941" y2="68880"/>
                        <a14:foregroundMark x1="38318" y1="47718" x2="38318" y2="477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353878" y="424754"/>
            <a:ext cx="1332998" cy="999748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4" cstate="print">
            <a:duotone>
              <a:prstClr val="black"/>
              <a:srgbClr val="92D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10763" y="1938644"/>
            <a:ext cx="1242763" cy="932072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0631" y="2999453"/>
            <a:ext cx="2009863" cy="1507397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278" b="97764" l="0" r="96411">
                        <a14:foregroundMark x1="18900" y1="16294" x2="47129" y2="47923"/>
                        <a14:foregroundMark x1="24163" y1="35144" x2="24163" y2="35144"/>
                        <a14:foregroundMark x1="25598" y1="22364" x2="25598" y2="223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2168" y="405470"/>
            <a:ext cx="1735495" cy="1301621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3125" b="98112" l="8691" r="97754">
                        <a14:backgroundMark x1="23964" y1="54087" x2="23964" y2="54087"/>
                        <a14:backgroundMark x1="70557" y1="60612" x2="70557" y2="60612"/>
                        <a14:backgroundMark x1="69775" y1="57161" x2="69775" y2="57161"/>
                        <a14:backgroundMark x1="73340" y1="47005" x2="73340" y2="470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2643" y="4121865"/>
            <a:ext cx="1956042" cy="1467031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1823" b="96745" l="2100" r="100000">
                        <a14:foregroundMark x1="28564" y1="46224" x2="28564" y2="46224"/>
                        <a14:foregroundMark x1="51221" y1="25391" x2="50049" y2="25716"/>
                        <a14:foregroundMark x1="51221" y1="9505" x2="51221" y2="9505"/>
                        <a14:foregroundMark x1="62402" y1="35352" x2="62402" y2="35352"/>
                        <a14:foregroundMark x1="57031" y1="47201" x2="57031" y2="47201"/>
                        <a14:foregroundMark x1="50488" y1="58984" x2="50488" y2="58984"/>
                        <a14:foregroundMark x1="44922" y1="19792" x2="45117" y2="207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35310" y="5227828"/>
            <a:ext cx="1746151" cy="1309613"/>
          </a:xfrm>
          <a:prstGeom prst="rect">
            <a:avLst/>
          </a:prstGeom>
          <a:ln w="76200">
            <a:solidFill>
              <a:srgbClr val="92D050"/>
            </a:solidFill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32" cstate="print">
            <a:lum bright="30000" contrast="30000"/>
            <a:extLst>
              <a:ext uri="{BEBA8EAE-BF5A-486C-A8C5-ECC9F3942E4B}">
                <a14:imgProps xmlns:a14="http://schemas.microsoft.com/office/drawing/2010/main" xmlns="">
                  <a14:imgLayer>
                    <a14:imgEffect>
                      <a14:backgroundRemoval t="5599" b="92578" l="586" r="932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1" t="5000" r="8939" b="5758"/>
          <a:stretch/>
        </p:blipFill>
        <p:spPr>
          <a:xfrm>
            <a:off x="150362" y="0"/>
            <a:ext cx="3475234" cy="2649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747542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834321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115052" y="0"/>
            <a:ext cx="307694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823" b="99023" l="0" r="984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27200" y="86663"/>
            <a:ext cx="1852246" cy="1406770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7487" b="100000" l="6787" r="89551">
                        <a14:foregroundMark x1="79004" y1="24023" x2="79004" y2="24023"/>
                        <a14:backgroundMark x1="43848" y1="2995" x2="43848" y2="2995"/>
                        <a14:backgroundMark x1="8838" y1="24805" x2="10889" y2="21159"/>
                        <a14:backgroundMark x1="14307" y1="32096" x2="17041" y2="42122"/>
                        <a14:backgroundMark x1="1318" y1="9310" x2="6104" y2="1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5222" y="3424025"/>
            <a:ext cx="1714202" cy="1285652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4427" b="100000" l="9961" r="89941">
                        <a14:foregroundMark x1="60449" y1="40755" x2="60449" y2="40755"/>
                        <a14:foregroundMark x1="61279" y1="47201" x2="61279" y2="47201"/>
                        <a14:foregroundMark x1="59277" y1="34375" x2="59277" y2="34375"/>
                        <a14:foregroundMark x1="67285" y1="49870" x2="67285" y2="49870"/>
                        <a14:foregroundMark x1="69287" y1="73893" x2="69287" y2="73893"/>
                        <a14:foregroundMark x1="61279" y1="65365" x2="61279" y2="65365"/>
                        <a14:foregroundMark x1="60840" y1="76042" x2="60840" y2="76042"/>
                        <a14:foregroundMark x1="76074" y1="39193" x2="76074" y2="39193"/>
                        <a14:foregroundMark x1="65674" y1="28516" x2="65674" y2="28516"/>
                        <a14:foregroundMark x1="63672" y1="19401" x2="63672" y2="19401"/>
                        <a14:foregroundMark x1="70898" y1="23698" x2="70898" y2="23698"/>
                        <a14:foregroundMark x1="76074" y1="31185" x2="76074" y2="31185"/>
                        <a14:foregroundMark x1="78076" y1="46680" x2="78076" y2="46680"/>
                        <a14:foregroundMark x1="79297" y1="55729" x2="79297" y2="55729"/>
                        <a14:foregroundMark x1="75293" y1="56250" x2="75293" y2="56250"/>
                        <a14:foregroundMark x1="71680" y1="39714" x2="71680" y2="39714"/>
                        <a14:foregroundMark x1="68896" y1="27409" x2="68896" y2="27409"/>
                        <a14:foregroundMark x1="73682" y1="36523" x2="73682" y2="36523"/>
                        <a14:foregroundMark x1="33203" y1="46680" x2="33203" y2="46680"/>
                        <a14:foregroundMark x1="37598" y1="37044" x2="37598" y2="37044"/>
                        <a14:foregroundMark x1="42432" y1="28516" x2="42432" y2="28516"/>
                        <a14:foregroundMark x1="33203" y1="57357" x2="33203" y2="57357"/>
                        <a14:foregroundMark x1="28418" y1="63216" x2="28418" y2="63216"/>
                        <a14:foregroundMark x1="30420" y1="75521" x2="30420" y2="75521"/>
                        <a14:foregroundMark x1="30811" y1="30078" x2="30811" y2="30078"/>
                        <a14:foregroundMark x1="34814" y1="27409" x2="34814" y2="27409"/>
                        <a14:foregroundMark x1="27588" y1="37044" x2="27588" y2="370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53133" y="3646945"/>
            <a:ext cx="1400786" cy="1050589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99573" l="3686" r="9487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05432" y="756690"/>
            <a:ext cx="1383324" cy="1287320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118" b="87941" l="9912" r="8986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714" b="13664"/>
          <a:stretch/>
        </p:blipFill>
        <p:spPr>
          <a:xfrm rot="5400000">
            <a:off x="1943744" y="5099268"/>
            <a:ext cx="1885527" cy="1055269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100000" l="1025" r="89893">
                        <a14:foregroundMark x1="39697" y1="23242" x2="39697" y2="23242"/>
                        <a14:foregroundMark x1="51855" y1="10091" x2="51855" y2="10091"/>
                        <a14:foregroundMark x1="61719" y1="17122" x2="61719" y2="17122"/>
                        <a14:foregroundMark x1="73096" y1="32357" x2="73096" y2="32357"/>
                        <a14:foregroundMark x1="73877" y1="39388" x2="73877" y2="39388"/>
                        <a14:foregroundMark x1="12402" y1="40430" x2="12402" y2="40430"/>
                        <a14:foregroundMark x1="21484" y1="21224" x2="21484" y2="21224"/>
                        <a14:foregroundMark x1="32910" y1="13086" x2="32910" y2="13086"/>
                        <a14:foregroundMark x1="46533" y1="44466" x2="46533" y2="44466"/>
                        <a14:foregroundMark x1="56396" y1="63737" x2="56396" y2="63737"/>
                        <a14:foregroundMark x1="53369" y1="80924" x2="53369" y2="80924"/>
                        <a14:foregroundMark x1="47314" y1="92057" x2="47314" y2="92057"/>
                        <a14:foregroundMark x1="35156" y1="75846" x2="35156" y2="75846"/>
                        <a14:foregroundMark x1="34424" y1="56641" x2="34424" y2="566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50872" y="2332614"/>
            <a:ext cx="1369035" cy="1026776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879496" y="823606"/>
            <a:ext cx="1371978" cy="1028983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100000" l="9912" r="98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09593" y="2900821"/>
            <a:ext cx="1697241" cy="1272931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0" b="99412" l="0" r="99119">
                        <a14:foregroundMark x1="38326" y1="79412" x2="38326" y2="79412"/>
                        <a14:foregroundMark x1="32159" y1="56176" x2="32159" y2="56176"/>
                        <a14:foregroundMark x1="32599" y1="36176" x2="32599" y2="36176"/>
                        <a14:foregroundMark x1="37665" y1="45294" x2="37665" y2="45294"/>
                        <a14:foregroundMark x1="50220" y1="35588" x2="50220" y2="35588"/>
                        <a14:foregroundMark x1="57048" y1="26471" x2="57048" y2="26471"/>
                        <a14:foregroundMark x1="48899" y1="62059" x2="48899" y2="62059"/>
                        <a14:foregroundMark x1="11454" y1="48824" x2="11454" y2="48824"/>
                        <a14:foregroundMark x1="14097" y1="36176" x2="14097" y2="36176"/>
                        <a14:foregroundMark x1="19760" y1="53704" x2="50299" y2="78889"/>
                        <a14:foregroundMark x1="27313" y1="46765" x2="76432" y2="50294"/>
                        <a14:foregroundMark x1="55066" y1="83529" x2="49559" y2="49118"/>
                        <a14:foregroundMark x1="49559" y1="49118" x2="49559" y2="49118"/>
                        <a14:foregroundMark x1="13216" y1="42353" x2="13216" y2="42353"/>
                        <a14:foregroundMark x1="14317" y1="53824" x2="26211" y2="40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271856" y="1956785"/>
            <a:ext cx="1387819" cy="1122857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0" b="100000" l="0" r="98758">
                        <a14:foregroundMark x1="38199" y1="15353" x2="55280" y2="37344"/>
                        <a14:foregroundMark x1="59317" y1="15353" x2="29503" y2="41079"/>
                        <a14:foregroundMark x1="34161" y1="15353" x2="40062" y2="25726"/>
                        <a14:foregroundMark x1="36957" y1="63071" x2="61180" y2="70539"/>
                        <a14:foregroundMark x1="47826" y1="38589" x2="29503" y2="78423"/>
                        <a14:foregroundMark x1="34161" y1="87552" x2="68944" y2="90041"/>
                        <a14:foregroundMark x1="36025" y1="12863" x2="36025" y2="12863"/>
                        <a14:foregroundMark x1="47826" y1="5394" x2="47826" y2="5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69784" y="185271"/>
            <a:ext cx="1336895" cy="1002671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5394" b="89627" l="9969" r="100000">
                        <a14:foregroundMark x1="47352" y1="60996" x2="47352" y2="60996"/>
                        <a14:foregroundMark x1="29907" y1="65560" x2="29907" y2="65560"/>
                        <a14:foregroundMark x1="29595" y1="51867" x2="29595" y2="51867"/>
                        <a14:foregroundMark x1="24611" y1="40249" x2="24611" y2="40249"/>
                        <a14:foregroundMark x1="33022" y1="26971" x2="33022" y2="26971"/>
                        <a14:foregroundMark x1="50779" y1="30290" x2="50779" y2="30290"/>
                        <a14:foregroundMark x1="56386" y1="39419" x2="56386" y2="39419"/>
                        <a14:foregroundMark x1="45171" y1="48548" x2="45171" y2="48548"/>
                        <a14:foregroundMark x1="55763" y1="50207" x2="55763" y2="50207"/>
                        <a14:foregroundMark x1="51090" y1="68050" x2="51090" y2="68050"/>
                        <a14:foregroundMark x1="77259" y1="58091" x2="77259" y2="58091"/>
                        <a14:foregroundMark x1="85358" y1="39004" x2="85358" y2="39004"/>
                        <a14:foregroundMark x1="77882" y1="27801" x2="77882" y2="27801"/>
                        <a14:foregroundMark x1="71028" y1="34025" x2="71028" y2="34025"/>
                        <a14:foregroundMark x1="70717" y1="22407" x2="70717" y2="22407"/>
                        <a14:foregroundMark x1="38941" y1="68880" x2="38941" y2="68880"/>
                        <a14:foregroundMark x1="38318" y1="47718" x2="38318" y2="477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866885" y="1681659"/>
            <a:ext cx="1332998" cy="999748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4" cstate="print">
            <a:duotone>
              <a:prstClr val="black"/>
              <a:srgbClr val="92D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12086" y="3600815"/>
            <a:ext cx="1242763" cy="932072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0527510" y="4986128"/>
            <a:ext cx="1755853" cy="1302737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278" b="97764" l="0" r="96411">
                        <a14:foregroundMark x1="22727" y1="13738" x2="40431" y2="392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47945" y="4834321"/>
            <a:ext cx="1735495" cy="1301621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3125" b="98112" l="8691" r="97754">
                        <a14:backgroundMark x1="23964" y1="54087" x2="23964" y2="54087"/>
                        <a14:backgroundMark x1="70557" y1="60612" x2="70557" y2="60612"/>
                        <a14:backgroundMark x1="69775" y1="57161" x2="69775" y2="57161"/>
                        <a14:backgroundMark x1="73340" y1="47005" x2="73340" y2="470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43701" y="4670564"/>
            <a:ext cx="1602577" cy="1201932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1823" b="96745" l="2100" r="100000">
                        <a14:foregroundMark x1="28564" y1="46224" x2="28564" y2="46224"/>
                        <a14:foregroundMark x1="51221" y1="25391" x2="50049" y2="25716"/>
                        <a14:foregroundMark x1="51221" y1="9505" x2="51221" y2="9505"/>
                        <a14:foregroundMark x1="62402" y1="35352" x2="62402" y2="35352"/>
                        <a14:foregroundMark x1="57031" y1="47201" x2="57031" y2="47201"/>
                        <a14:foregroundMark x1="50488" y1="58984" x2="50488" y2="58984"/>
                        <a14:foregroundMark x1="44922" y1="19792" x2="45117" y2="207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48838" y="5255805"/>
            <a:ext cx="1559170" cy="1343622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2" cstate="print">
            <a:lum contrast="30000"/>
            <a:extLst>
              <a:ext uri="{BEBA8EAE-BF5A-486C-A8C5-ECC9F3942E4B}">
                <a14:imgProps xmlns:a14="http://schemas.microsoft.com/office/drawing/2010/main" xmlns="">
                  <a14:imgLayer>
                    <a14:imgEffect>
                      <a14:backgroundRemoval t="0" b="94401" l="0" r="99268">
                        <a14:foregroundMark x1="43457" y1="40430" x2="43457" y2="40430"/>
                        <a14:foregroundMark x1="38916" y1="42969" x2="38916" y2="429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9969" y="0"/>
            <a:ext cx="3200400" cy="3598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747542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869492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115052" y="0"/>
            <a:ext cx="307694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823" b="99023" l="0" r="984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10859" y="2057145"/>
            <a:ext cx="2250832" cy="1453662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7487" b="100000" l="6787" r="89551">
                        <a14:foregroundMark x1="79004" y1="24023" x2="79004" y2="24023"/>
                        <a14:backgroundMark x1="43848" y1="2995" x2="43848" y2="2995"/>
                        <a14:backgroundMark x1="8838" y1="24805" x2="10889" y2="21159"/>
                        <a14:backgroundMark x1="14307" y1="32096" x2="17041" y2="42122"/>
                        <a14:backgroundMark x1="1318" y1="9310" x2="6104" y2="1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90161" y="3466214"/>
            <a:ext cx="1714202" cy="1285652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4427" b="100000" l="9961" r="89941">
                        <a14:foregroundMark x1="60449" y1="40755" x2="60449" y2="40755"/>
                        <a14:foregroundMark x1="61279" y1="47201" x2="61279" y2="47201"/>
                        <a14:foregroundMark x1="59277" y1="34375" x2="59277" y2="34375"/>
                        <a14:foregroundMark x1="67285" y1="49870" x2="67285" y2="49870"/>
                        <a14:foregroundMark x1="69287" y1="73893" x2="69287" y2="73893"/>
                        <a14:foregroundMark x1="61279" y1="65365" x2="61279" y2="65365"/>
                        <a14:foregroundMark x1="60840" y1="76042" x2="60840" y2="76042"/>
                        <a14:foregroundMark x1="76074" y1="39193" x2="76074" y2="39193"/>
                        <a14:foregroundMark x1="65674" y1="28516" x2="65674" y2="28516"/>
                        <a14:foregroundMark x1="63672" y1="19401" x2="63672" y2="19401"/>
                        <a14:foregroundMark x1="70898" y1="23698" x2="70898" y2="23698"/>
                        <a14:foregroundMark x1="76074" y1="31185" x2="76074" y2="31185"/>
                        <a14:foregroundMark x1="78076" y1="46680" x2="78076" y2="46680"/>
                        <a14:foregroundMark x1="79297" y1="55729" x2="79297" y2="55729"/>
                        <a14:foregroundMark x1="75293" y1="56250" x2="75293" y2="56250"/>
                        <a14:foregroundMark x1="71680" y1="39714" x2="71680" y2="39714"/>
                        <a14:foregroundMark x1="68896" y1="27409" x2="68896" y2="27409"/>
                        <a14:foregroundMark x1="73682" y1="36523" x2="73682" y2="36523"/>
                        <a14:foregroundMark x1="33203" y1="46680" x2="33203" y2="46680"/>
                        <a14:foregroundMark x1="37598" y1="37044" x2="37598" y2="37044"/>
                        <a14:foregroundMark x1="42432" y1="28516" x2="42432" y2="28516"/>
                        <a14:foregroundMark x1="33203" y1="57357" x2="33203" y2="57357"/>
                        <a14:foregroundMark x1="28418" y1="63216" x2="28418" y2="63216"/>
                        <a14:foregroundMark x1="30420" y1="75521" x2="30420" y2="75521"/>
                        <a14:foregroundMark x1="30811" y1="30078" x2="30811" y2="30078"/>
                        <a14:foregroundMark x1="34814" y1="27409" x2="34814" y2="27409"/>
                        <a14:foregroundMark x1="27588" y1="37044" x2="27588" y2="370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83775" y="4423781"/>
            <a:ext cx="1814164" cy="1480556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99573" l="3686" r="9487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45919" y="143299"/>
            <a:ext cx="1723292" cy="1552512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118" b="87941" l="9912" r="8986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714" b="13664"/>
          <a:stretch/>
        </p:blipFill>
        <p:spPr>
          <a:xfrm rot="5400000">
            <a:off x="9021943" y="4196356"/>
            <a:ext cx="1472591" cy="824162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100000" l="1025" r="89893">
                        <a14:foregroundMark x1="39697" y1="23242" x2="39697" y2="23242"/>
                        <a14:foregroundMark x1="51855" y1="10091" x2="51855" y2="10091"/>
                        <a14:foregroundMark x1="61719" y1="17122" x2="61719" y2="17122"/>
                        <a14:foregroundMark x1="73096" y1="32357" x2="73096" y2="32357"/>
                        <a14:foregroundMark x1="73877" y1="39388" x2="73877" y2="39388"/>
                        <a14:foregroundMark x1="12402" y1="40430" x2="12402" y2="40430"/>
                        <a14:foregroundMark x1="21484" y1="21224" x2="21484" y2="21224"/>
                        <a14:foregroundMark x1="32910" y1="13086" x2="32910" y2="13086"/>
                        <a14:foregroundMark x1="46533" y1="44466" x2="46533" y2="44466"/>
                        <a14:foregroundMark x1="56396" y1="63737" x2="56396" y2="63737"/>
                        <a14:foregroundMark x1="53369" y1="80924" x2="53369" y2="80924"/>
                        <a14:foregroundMark x1="47314" y1="92057" x2="47314" y2="92057"/>
                        <a14:foregroundMark x1="35156" y1="75846" x2="35156" y2="75846"/>
                        <a14:foregroundMark x1="34424" y1="56641" x2="34424" y2="566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28562" y="3653899"/>
            <a:ext cx="1369035" cy="1026776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86726" y="5043913"/>
            <a:ext cx="1371978" cy="1028983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100000" l="9912" r="98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10859" y="363296"/>
            <a:ext cx="1580010" cy="1414145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0" b="99412" l="0" r="99119">
                        <a14:foregroundMark x1="38326" y1="79412" x2="38326" y2="79412"/>
                        <a14:foregroundMark x1="32159" y1="56176" x2="32159" y2="56176"/>
                        <a14:foregroundMark x1="32599" y1="36176" x2="32599" y2="36176"/>
                        <a14:foregroundMark x1="37665" y1="45294" x2="37665" y2="45294"/>
                        <a14:foregroundMark x1="50220" y1="35588" x2="50220" y2="35588"/>
                        <a14:foregroundMark x1="57048" y1="26471" x2="57048" y2="26471"/>
                        <a14:foregroundMark x1="48899" y1="62059" x2="48899" y2="62059"/>
                        <a14:foregroundMark x1="11454" y1="48824" x2="11454" y2="48824"/>
                        <a14:foregroundMark x1="14097" y1="36176" x2="14097" y2="36176"/>
                        <a14:foregroundMark x1="13656" y1="50000" x2="81278" y2="58235"/>
                        <a14:foregroundMark x1="50441" y1="45588" x2="59251" y2="11765"/>
                        <a14:foregroundMark x1="44934" y1="66471" x2="56608" y2="84706"/>
                        <a14:foregroundMark x1="14978" y1="59118" x2="25771" y2="48235"/>
                        <a14:foregroundMark x1="16960" y1="50000" x2="25110" y2="42941"/>
                        <a14:foregroundMark x1="16300" y1="56471" x2="16300" y2="564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981539" y="1598662"/>
            <a:ext cx="1885527" cy="1414145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0" b="100000" l="0" r="98758">
                        <a14:foregroundMark x1="45652" y1="7884" x2="39130" y2="73029"/>
                        <a14:foregroundMark x1="31366" y1="11618" x2="62112" y2="71784"/>
                        <a14:foregroundMark x1="65839" y1="14108" x2="52484" y2="42324"/>
                        <a14:foregroundMark x1="36957" y1="91286" x2="62112" y2="88797"/>
                        <a14:foregroundMark x1="36025" y1="46058" x2="29503" y2="846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89761" y="143299"/>
            <a:ext cx="1336895" cy="1002671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5394" b="89627" l="9969" r="100000">
                        <a14:foregroundMark x1="47352" y1="60996" x2="47352" y2="60996"/>
                        <a14:foregroundMark x1="29907" y1="65560" x2="29907" y2="65560"/>
                        <a14:foregroundMark x1="29595" y1="51867" x2="29595" y2="51867"/>
                        <a14:foregroundMark x1="24611" y1="40249" x2="24611" y2="40249"/>
                        <a14:foregroundMark x1="33022" y1="26971" x2="33022" y2="26971"/>
                        <a14:foregroundMark x1="50779" y1="30290" x2="50779" y2="30290"/>
                        <a14:foregroundMark x1="56386" y1="39419" x2="56386" y2="39419"/>
                        <a14:foregroundMark x1="45171" y1="48548" x2="45171" y2="48548"/>
                        <a14:foregroundMark x1="55763" y1="50207" x2="55763" y2="50207"/>
                        <a14:foregroundMark x1="51090" y1="68050" x2="51090" y2="68050"/>
                        <a14:foregroundMark x1="77259" y1="58091" x2="77259" y2="58091"/>
                        <a14:foregroundMark x1="85358" y1="39004" x2="85358" y2="39004"/>
                        <a14:foregroundMark x1="77882" y1="27801" x2="77882" y2="27801"/>
                        <a14:foregroundMark x1="71028" y1="34025" x2="71028" y2="34025"/>
                        <a14:foregroundMark x1="70717" y1="22407" x2="70717" y2="22407"/>
                        <a14:foregroundMark x1="38941" y1="68880" x2="38941" y2="68880"/>
                        <a14:foregroundMark x1="38318" y1="47718" x2="38318" y2="477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734319" y="309924"/>
            <a:ext cx="1332998" cy="999748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4" cstate="print">
            <a:duotone>
              <a:prstClr val="black"/>
              <a:srgbClr val="92D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31260" y="2187396"/>
            <a:ext cx="1242763" cy="932072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445812" y="2146840"/>
            <a:ext cx="1556561" cy="1349630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278" b="97764" l="0" r="96411">
                        <a14:foregroundMark x1="50718" y1="10224" x2="23923" y2="40895"/>
                        <a14:foregroundMark x1="22488" y1="23003" x2="41627" y2="33866"/>
                        <a14:foregroundMark x1="21770" y1="15974" x2="21770" y2="15974"/>
                        <a14:foregroundMark x1="21770" y1="15974" x2="55024" y2="9265"/>
                        <a14:foregroundMark x1="47608" y1="20128" x2="47608" y2="20128"/>
                        <a14:foregroundMark x1="34211" y1="52716" x2="41627" y2="24920"/>
                        <a14:foregroundMark x1="32057" y1="45687" x2="32057" y2="4568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47726" y="5436185"/>
            <a:ext cx="1735495" cy="1301621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3125" b="98112" l="8691" r="97754">
                        <a14:backgroundMark x1="23964" y1="54087" x2="23964" y2="54087"/>
                        <a14:backgroundMark x1="70557" y1="60612" x2="70557" y2="60612"/>
                        <a14:backgroundMark x1="69775" y1="57161" x2="69775" y2="57161"/>
                        <a14:backgroundMark x1="73340" y1="47005" x2="73340" y2="470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71255" y="5225710"/>
            <a:ext cx="1956042" cy="1467031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1823" b="96745" l="2100" r="100000">
                        <a14:foregroundMark x1="28564" y1="46224" x2="28564" y2="46224"/>
                        <a14:foregroundMark x1="51221" y1="25391" x2="50049" y2="25716"/>
                        <a14:foregroundMark x1="51221" y1="9505" x2="51221" y2="9505"/>
                        <a14:foregroundMark x1="62402" y1="35352" x2="62402" y2="35352"/>
                        <a14:foregroundMark x1="57031" y1="47201" x2="57031" y2="47201"/>
                        <a14:foregroundMark x1="50488" y1="58984" x2="50488" y2="58984"/>
                        <a14:foregroundMark x1="44922" y1="19792" x2="45117" y2="207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20508" y="3833446"/>
            <a:ext cx="2015050" cy="1511287"/>
          </a:xfrm>
          <a:prstGeom prst="rect">
            <a:avLst/>
          </a:prstGeom>
          <a:ln w="76200">
            <a:solidFill>
              <a:srgbClr val="C00000"/>
            </a:solidFill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2" cstate="print">
            <a:extLst>
              <a:ext uri="{BEBA8EAE-BF5A-486C-A8C5-ECC9F3942E4B}">
                <a14:imgProps xmlns:a14="http://schemas.microsoft.com/office/drawing/2010/main" xmlns="">
                  <a14:imgLayer>
                    <a14:imgEffect>
                      <a14:backgroundRemoval t="1953" b="96615" l="53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5725" y="86749"/>
            <a:ext cx="3174036" cy="2966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747542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115052" y="0"/>
            <a:ext cx="307694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823" b="99023" l="0" r="984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33994" y="2102757"/>
            <a:ext cx="1719532" cy="1571302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7487" b="100000" l="6787" r="89551">
                        <a14:foregroundMark x1="79004" y1="24023" x2="79004" y2="24023"/>
                        <a14:backgroundMark x1="43848" y1="2995" x2="43848" y2="2995"/>
                        <a14:backgroundMark x1="8838" y1="24805" x2="10889" y2="21159"/>
                        <a14:backgroundMark x1="14307" y1="32096" x2="17041" y2="42122"/>
                        <a14:backgroundMark x1="1318" y1="9310" x2="6104" y2="1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6523" y="4200370"/>
            <a:ext cx="1714202" cy="1285652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4427" b="100000" l="9961" r="89941">
                        <a14:foregroundMark x1="60449" y1="40755" x2="60449" y2="40755"/>
                        <a14:foregroundMark x1="61279" y1="47201" x2="61279" y2="47201"/>
                        <a14:foregroundMark x1="59277" y1="34375" x2="59277" y2="34375"/>
                        <a14:foregroundMark x1="67285" y1="49870" x2="67285" y2="49870"/>
                        <a14:foregroundMark x1="69287" y1="73893" x2="69287" y2="73893"/>
                        <a14:foregroundMark x1="61279" y1="65365" x2="61279" y2="65365"/>
                        <a14:foregroundMark x1="60840" y1="76042" x2="60840" y2="76042"/>
                        <a14:foregroundMark x1="76074" y1="39193" x2="76074" y2="39193"/>
                        <a14:foregroundMark x1="65674" y1="28516" x2="65674" y2="28516"/>
                        <a14:foregroundMark x1="63672" y1="19401" x2="63672" y2="19401"/>
                        <a14:foregroundMark x1="70898" y1="23698" x2="70898" y2="23698"/>
                        <a14:foregroundMark x1="76074" y1="31185" x2="76074" y2="31185"/>
                        <a14:foregroundMark x1="78076" y1="46680" x2="78076" y2="46680"/>
                        <a14:foregroundMark x1="79297" y1="55729" x2="79297" y2="55729"/>
                        <a14:foregroundMark x1="75293" y1="56250" x2="75293" y2="56250"/>
                        <a14:foregroundMark x1="71680" y1="39714" x2="71680" y2="39714"/>
                        <a14:foregroundMark x1="68896" y1="27409" x2="68896" y2="27409"/>
                        <a14:foregroundMark x1="73682" y1="36523" x2="73682" y2="36523"/>
                        <a14:foregroundMark x1="33203" y1="46680" x2="33203" y2="46680"/>
                        <a14:foregroundMark x1="37598" y1="37044" x2="37598" y2="37044"/>
                        <a14:foregroundMark x1="42432" y1="28516" x2="42432" y2="28516"/>
                        <a14:foregroundMark x1="33203" y1="57357" x2="33203" y2="57357"/>
                        <a14:foregroundMark x1="28418" y1="63216" x2="28418" y2="63216"/>
                        <a14:foregroundMark x1="30420" y1="75521" x2="30420" y2="75521"/>
                        <a14:foregroundMark x1="30811" y1="30078" x2="30811" y2="30078"/>
                        <a14:foregroundMark x1="34814" y1="27409" x2="34814" y2="27409"/>
                        <a14:foregroundMark x1="27588" y1="37044" x2="27588" y2="370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39879" y="4056587"/>
            <a:ext cx="1770184" cy="1304710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99573" l="3686" r="9487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28539" y="198845"/>
            <a:ext cx="2064831" cy="1418896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118" b="87941" l="9912" r="8986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714" b="13664"/>
          <a:stretch/>
        </p:blipFill>
        <p:spPr>
          <a:xfrm rot="5400000">
            <a:off x="10585235" y="2360774"/>
            <a:ext cx="1885527" cy="1055269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100000" l="1025" r="89893">
                        <a14:foregroundMark x1="39697" y1="23242" x2="39697" y2="23242"/>
                        <a14:foregroundMark x1="51855" y1="10091" x2="51855" y2="10091"/>
                        <a14:foregroundMark x1="61719" y1="17122" x2="61719" y2="17122"/>
                        <a14:foregroundMark x1="73096" y1="32357" x2="73096" y2="32357"/>
                        <a14:foregroundMark x1="73877" y1="39388" x2="73877" y2="39388"/>
                        <a14:foregroundMark x1="12402" y1="40430" x2="12402" y2="40430"/>
                        <a14:foregroundMark x1="21484" y1="21224" x2="21484" y2="21224"/>
                        <a14:foregroundMark x1="32910" y1="13086" x2="32910" y2="13086"/>
                        <a14:foregroundMark x1="46533" y1="44466" x2="46533" y2="44466"/>
                        <a14:foregroundMark x1="56396" y1="63737" x2="56396" y2="63737"/>
                        <a14:foregroundMark x1="53369" y1="80924" x2="53369" y2="80924"/>
                        <a14:foregroundMark x1="47314" y1="92057" x2="47314" y2="92057"/>
                        <a14:foregroundMark x1="35156" y1="75846" x2="35156" y2="75846"/>
                        <a14:foregroundMark x1="34424" y1="56641" x2="34424" y2="566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686598" y="5630683"/>
            <a:ext cx="1369035" cy="1026776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357606" y="5504647"/>
            <a:ext cx="1371978" cy="1028983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100000" l="9912" r="98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7218" y="5194963"/>
            <a:ext cx="1885527" cy="1414145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0" b="99412" l="0" r="99119">
                        <a14:foregroundMark x1="38326" y1="79412" x2="38326" y2="79412"/>
                        <a14:foregroundMark x1="32159" y1="56176" x2="32159" y2="56176"/>
                        <a14:foregroundMark x1="32599" y1="36176" x2="32599" y2="36176"/>
                        <a14:foregroundMark x1="37665" y1="45294" x2="37665" y2="45294"/>
                        <a14:foregroundMark x1="50220" y1="35588" x2="50220" y2="35588"/>
                        <a14:foregroundMark x1="57048" y1="26471" x2="57048" y2="26471"/>
                        <a14:foregroundMark x1="48899" y1="62059" x2="48899" y2="62059"/>
                        <a14:foregroundMark x1="11454" y1="48824" x2="11454" y2="48824"/>
                        <a14:foregroundMark x1="14097" y1="36176" x2="14097" y2="36176"/>
                        <a14:foregroundMark x1="15639" y1="50882" x2="79736" y2="48235"/>
                        <a14:foregroundMark x1="12775" y1="55588" x2="24449" y2="44706"/>
                        <a14:foregroundMark x1="25110" y1="55588" x2="25110" y2="55588"/>
                        <a14:foregroundMark x1="57269" y1="84706" x2="48458" y2="60882"/>
                        <a14:foregroundMark x1="59912" y1="15588" x2="59912" y2="155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93187" y="1784259"/>
            <a:ext cx="1885527" cy="1414145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0" b="100000" l="0" r="98758">
                        <a14:foregroundMark x1="41304" y1="10788" x2="58385" y2="68465"/>
                        <a14:foregroundMark x1="28571" y1="81328" x2="62422" y2="8299"/>
                        <a14:foregroundMark x1="40373" y1="8299" x2="29503" y2="302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240" y="230757"/>
            <a:ext cx="1336895" cy="1002671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5394" b="89627" l="9969" r="100000">
                        <a14:foregroundMark x1="47352" y1="60996" x2="47352" y2="60996"/>
                        <a14:foregroundMark x1="29907" y1="65560" x2="29907" y2="65560"/>
                        <a14:foregroundMark x1="29595" y1="51867" x2="29595" y2="51867"/>
                        <a14:foregroundMark x1="24611" y1="40249" x2="24611" y2="40249"/>
                        <a14:foregroundMark x1="33022" y1="26971" x2="33022" y2="26971"/>
                        <a14:foregroundMark x1="50779" y1="30290" x2="50779" y2="30290"/>
                        <a14:foregroundMark x1="56386" y1="39419" x2="56386" y2="39419"/>
                        <a14:foregroundMark x1="45171" y1="48548" x2="45171" y2="48548"/>
                        <a14:foregroundMark x1="55763" y1="50207" x2="55763" y2="50207"/>
                        <a14:foregroundMark x1="51090" y1="68050" x2="51090" y2="68050"/>
                        <a14:foregroundMark x1="77259" y1="58091" x2="77259" y2="58091"/>
                        <a14:foregroundMark x1="85358" y1="39004" x2="85358" y2="39004"/>
                        <a14:foregroundMark x1="77882" y1="27801" x2="77882" y2="27801"/>
                        <a14:foregroundMark x1="71028" y1="34025" x2="71028" y2="34025"/>
                        <a14:foregroundMark x1="70717" y1="22407" x2="70717" y2="22407"/>
                        <a14:foregroundMark x1="38941" y1="68880" x2="38941" y2="68880"/>
                        <a14:foregroundMark x1="38318" y1="47718" x2="38318" y2="477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488702" y="1942470"/>
            <a:ext cx="1332998" cy="999748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4" cstate="print">
            <a:duotone>
              <a:prstClr val="black"/>
              <a:srgbClr val="92D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61949" y="171321"/>
            <a:ext cx="1242763" cy="932072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7803283" y="321199"/>
            <a:ext cx="1500554" cy="1255846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278" b="97764" l="0" r="96411">
                        <a14:foregroundMark x1="16746" y1="13419" x2="39713" y2="37061"/>
                        <a14:foregroundMark x1="51675" y1="12460" x2="24163" y2="44089"/>
                        <a14:foregroundMark x1="31579" y1="11502" x2="31579" y2="57827"/>
                        <a14:foregroundMark x1="48804" y1="23323" x2="48804" y2="23323"/>
                        <a14:foregroundMark x1="42105" y1="36102" x2="32297" y2="658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74589" y="3745526"/>
            <a:ext cx="1735495" cy="1301621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3125" b="98112" l="8691" r="97754">
                        <a14:backgroundMark x1="23964" y1="54087" x2="23964" y2="54087"/>
                        <a14:backgroundMark x1="70557" y1="60612" x2="70557" y2="60612"/>
                        <a14:backgroundMark x1="69775" y1="57161" x2="69775" y2="57161"/>
                        <a14:backgroundMark x1="73340" y1="47005" x2="73340" y2="470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9973" y="3367189"/>
            <a:ext cx="1956042" cy="1467031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1823" b="96745" l="2100" r="100000">
                        <a14:foregroundMark x1="28564" y1="46224" x2="28564" y2="46224"/>
                        <a14:foregroundMark x1="51221" y1="25391" x2="50049" y2="25716"/>
                        <a14:foregroundMark x1="51221" y1="9505" x2="51221" y2="9505"/>
                        <a14:foregroundMark x1="62402" y1="35352" x2="62402" y2="35352"/>
                        <a14:foregroundMark x1="57031" y1="47201" x2="57031" y2="47201"/>
                        <a14:foregroundMark x1="50488" y1="58984" x2="50488" y2="58984"/>
                        <a14:foregroundMark x1="44922" y1="19792" x2="45117" y2="207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43020" y="5192543"/>
            <a:ext cx="2111865" cy="1320176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2" cstate="print">
            <a:extLst>
              <a:ext uri="{BEBA8EAE-BF5A-486C-A8C5-ECC9F3942E4B}">
                <a14:imgProps xmlns:a14="http://schemas.microsoft.com/office/drawing/2010/main" xmlns="">
                  <a14:imgLayer>
                    <a14:imgEffect>
                      <a14:backgroundRemoval t="1107" b="100000" l="2100" r="9819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85651" y="23245"/>
            <a:ext cx="3985846" cy="35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747542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vybírají symboly typické pro dané roční období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časoprostorového vnímání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V levém horním snímku sluníčko znázorňuje dané roční období. K němu poté děti klikáním vybírají vhodné symboly. Pomoci animačních efektů a aktivační události se jim nabízí zpětná vazba. Pokud děti správně </a:t>
            </a:r>
            <a:r>
              <a:rPr lang="cs-CZ" dirty="0" err="1" smtClean="0"/>
              <a:t>vyklikají</a:t>
            </a:r>
            <a:r>
              <a:rPr lang="cs-CZ" dirty="0" smtClean="0"/>
              <a:t> </a:t>
            </a:r>
            <a:r>
              <a:rPr lang="cs-CZ" dirty="0" smtClean="0"/>
              <a:t>všechny symboly – kliknutím na sluníčko všechny nesprávné zmizí a máme tak možnost povídat si, co který symbol znamená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Správně pojmenovat co děti vidí a obrázku</a:t>
            </a:r>
          </a:p>
          <a:p>
            <a:r>
              <a:rPr lang="cs-CZ" dirty="0"/>
              <a:t>Vyjadřovat samostatně a smysluplně myšlenky, nápady, pocity, ve vhodně zformulovaných větách</a:t>
            </a:r>
          </a:p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Rozlišovat roční období (jaro, léto, podzim, zima) i jejich typické znaky</a:t>
            </a:r>
          </a:p>
          <a:p>
            <a:r>
              <a:rPr lang="cs-CZ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308</Words>
  <Application>Microsoft Office PowerPoint</Application>
  <PresentationFormat>Vlastní</PresentationFormat>
  <Paragraphs>55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ROČNÍ OBDOBÍ - symboly</vt:lpstr>
      <vt:lpstr>Snímek 2</vt:lpstr>
      <vt:lpstr>Snímek 3</vt:lpstr>
      <vt:lpstr>Snímek 4</vt:lpstr>
      <vt:lpstr>Snímek 5</vt:lpstr>
      <vt:lpstr>Použité odkazy</vt:lpstr>
      <vt:lpstr>Metodický pokyn Integrovaný blok:  příroda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Hledej rozdíly</dc:title>
  <dc:creator/>
  <cp:lastModifiedBy/>
  <cp:revision>2</cp:revision>
  <dcterms:created xsi:type="dcterms:W3CDTF">2014-08-05T12:38:58Z</dcterms:created>
  <dcterms:modified xsi:type="dcterms:W3CDTF">2015-06-08T15:52:57Z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