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6" r:id="rId4"/>
    <p:sldId id="295" r:id="rId5"/>
    <p:sldId id="296" r:id="rId6"/>
    <p:sldId id="297" r:id="rId7"/>
    <p:sldId id="298" r:id="rId8"/>
    <p:sldId id="275" r:id="rId9"/>
    <p:sldId id="276" r:id="rId10"/>
    <p:sldId id="277" r:id="rId11"/>
    <p:sldId id="278" r:id="rId12"/>
    <p:sldId id="290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66" d="100"/>
          <a:sy n="66" d="100"/>
        </p:scale>
        <p:origin x="-882" y="-87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8.6.2015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8.6.2015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11169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Skládej podle předlohy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32" t="2066" r="15259" b="4413"/>
          <a:stretch/>
        </p:blipFill>
        <p:spPr>
          <a:xfrm>
            <a:off x="10295896" y="2040707"/>
            <a:ext cx="1167627" cy="119892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89" t="7324" r="17371" b="4226"/>
          <a:stretch/>
        </p:blipFill>
        <p:spPr>
          <a:xfrm>
            <a:off x="6404181" y="2640169"/>
            <a:ext cx="1320841" cy="124922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8" t="9202" r="12581" b="8733"/>
          <a:stretch/>
        </p:blipFill>
        <p:spPr>
          <a:xfrm>
            <a:off x="10311865" y="3411491"/>
            <a:ext cx="1170849" cy="105280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84" t="3944" r="18357" b="11737"/>
          <a:stretch/>
        </p:blipFill>
        <p:spPr>
          <a:xfrm>
            <a:off x="8818241" y="3535830"/>
            <a:ext cx="1066943" cy="112719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1" t="5258" r="21032" b="8544"/>
          <a:stretch/>
        </p:blipFill>
        <p:spPr>
          <a:xfrm>
            <a:off x="6008961" y="5473713"/>
            <a:ext cx="1321890" cy="129095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t="5071" r="22864" b="11737"/>
          <a:stretch/>
        </p:blipFill>
        <p:spPr>
          <a:xfrm>
            <a:off x="4652252" y="4510442"/>
            <a:ext cx="1239913" cy="132997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32" t="2066" r="15259" b="4413"/>
          <a:stretch/>
        </p:blipFill>
        <p:spPr>
          <a:xfrm>
            <a:off x="10457172" y="5181318"/>
            <a:ext cx="1167627" cy="119892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89" t="7324" r="17371" b="4226"/>
          <a:stretch/>
        </p:blipFill>
        <p:spPr>
          <a:xfrm>
            <a:off x="8500264" y="5215806"/>
            <a:ext cx="1320841" cy="124922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8" t="9202" r="12581" b="8733"/>
          <a:stretch/>
        </p:blipFill>
        <p:spPr>
          <a:xfrm>
            <a:off x="3453907" y="5480056"/>
            <a:ext cx="1170849" cy="105280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84" t="3944" r="18357" b="11737"/>
          <a:stretch/>
        </p:blipFill>
        <p:spPr>
          <a:xfrm>
            <a:off x="5936908" y="1715479"/>
            <a:ext cx="1066943" cy="112719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1" t="5258" r="21032" b="8544"/>
          <a:stretch/>
        </p:blipFill>
        <p:spPr>
          <a:xfrm>
            <a:off x="7838795" y="1830428"/>
            <a:ext cx="1321890" cy="129095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t="5071" r="22864" b="11737"/>
          <a:stretch/>
        </p:blipFill>
        <p:spPr>
          <a:xfrm>
            <a:off x="1509068" y="5434686"/>
            <a:ext cx="1239913" cy="132997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32" t="2066" r="15259" b="4413"/>
          <a:stretch/>
        </p:blipFill>
        <p:spPr>
          <a:xfrm>
            <a:off x="618025" y="2492555"/>
            <a:ext cx="1167627" cy="11989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89" t="7324" r="17371" b="4226"/>
          <a:stretch/>
        </p:blipFill>
        <p:spPr>
          <a:xfrm>
            <a:off x="2252925" y="3480576"/>
            <a:ext cx="1320841" cy="124922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8" t="9202" r="12581" b="8733"/>
          <a:stretch/>
        </p:blipFill>
        <p:spPr>
          <a:xfrm>
            <a:off x="707727" y="4251827"/>
            <a:ext cx="1170849" cy="105280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84" t="3944" r="18357" b="11737"/>
          <a:stretch/>
        </p:blipFill>
        <p:spPr>
          <a:xfrm>
            <a:off x="1925802" y="1810328"/>
            <a:ext cx="1066943" cy="112719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1" t="5258" r="21032" b="8544"/>
          <a:stretch/>
        </p:blipFill>
        <p:spPr>
          <a:xfrm>
            <a:off x="6824605" y="4081302"/>
            <a:ext cx="1321890" cy="129095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t="5071" r="22864" b="11737"/>
          <a:stretch/>
        </p:blipFill>
        <p:spPr>
          <a:xfrm>
            <a:off x="4184695" y="2281628"/>
            <a:ext cx="1239913" cy="132997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32" t="2066" r="15259" b="4413"/>
          <a:stretch/>
        </p:blipFill>
        <p:spPr>
          <a:xfrm>
            <a:off x="41554" y="746975"/>
            <a:ext cx="825446" cy="847571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89" t="7324" r="17371" b="4226"/>
          <a:stretch/>
        </p:blipFill>
        <p:spPr>
          <a:xfrm>
            <a:off x="6180526" y="844119"/>
            <a:ext cx="696109" cy="65836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8" t="9202" r="12581" b="8733"/>
          <a:stretch/>
        </p:blipFill>
        <p:spPr>
          <a:xfrm>
            <a:off x="1369276" y="808765"/>
            <a:ext cx="792228" cy="71235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84" t="3944" r="18357" b="11737"/>
          <a:stretch/>
        </p:blipFill>
        <p:spPr>
          <a:xfrm>
            <a:off x="4876205" y="751182"/>
            <a:ext cx="743674" cy="78567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1" t="5258" r="21032" b="8544"/>
          <a:stretch/>
        </p:blipFill>
        <p:spPr>
          <a:xfrm>
            <a:off x="662502" y="773910"/>
            <a:ext cx="785071" cy="766697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t="5071" r="22864" b="11737"/>
          <a:stretch/>
        </p:blipFill>
        <p:spPr>
          <a:xfrm>
            <a:off x="2129025" y="792873"/>
            <a:ext cx="790744" cy="848183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0" y="0"/>
            <a:ext cx="12192000" cy="7469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207112" y="117724"/>
            <a:ext cx="502276" cy="48831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5539598" y="117724"/>
            <a:ext cx="502276" cy="48831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4872084" y="117724"/>
            <a:ext cx="502276" cy="488311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4204570" y="117724"/>
            <a:ext cx="502276" cy="48831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3537056" y="117724"/>
            <a:ext cx="502276" cy="48831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2869542" y="117724"/>
            <a:ext cx="502276" cy="488311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2202028" y="117724"/>
            <a:ext cx="502276" cy="488311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1534514" y="117724"/>
            <a:ext cx="502276" cy="48831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867000" y="117724"/>
            <a:ext cx="502276" cy="488311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199486" y="117724"/>
            <a:ext cx="502276" cy="48831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6874626" y="117724"/>
            <a:ext cx="502276" cy="488311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7542140" y="117724"/>
            <a:ext cx="502276" cy="488311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8209654" y="117724"/>
            <a:ext cx="502276" cy="48831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8877168" y="117724"/>
            <a:ext cx="502276" cy="488311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9544682" y="117724"/>
            <a:ext cx="502276" cy="48831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10212196" y="117724"/>
            <a:ext cx="502276" cy="488311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10879710" y="117724"/>
            <a:ext cx="502276" cy="48831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11547228" y="117724"/>
            <a:ext cx="502276" cy="488311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nice 28"/>
          <p:cNvCxnSpPr/>
          <p:nvPr/>
        </p:nvCxnSpPr>
        <p:spPr>
          <a:xfrm>
            <a:off x="0" y="1567543"/>
            <a:ext cx="12192000" cy="145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0" name="Obrázek 49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t="5071" r="22864" b="11737"/>
          <a:stretch/>
        </p:blipFill>
        <p:spPr>
          <a:xfrm>
            <a:off x="2735660" y="742499"/>
            <a:ext cx="790744" cy="848183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t="5071" r="22864" b="11737"/>
          <a:stretch/>
        </p:blipFill>
        <p:spPr>
          <a:xfrm>
            <a:off x="10062380" y="792873"/>
            <a:ext cx="790744" cy="848183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32" t="2066" r="15259" b="4413"/>
          <a:stretch/>
        </p:blipFill>
        <p:spPr>
          <a:xfrm>
            <a:off x="4143160" y="738798"/>
            <a:ext cx="825446" cy="847571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32" t="2066" r="15259" b="4413"/>
          <a:stretch/>
        </p:blipFill>
        <p:spPr>
          <a:xfrm>
            <a:off x="3483045" y="773990"/>
            <a:ext cx="825446" cy="847571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8" t="9202" r="12581" b="8733"/>
          <a:stretch/>
        </p:blipFill>
        <p:spPr>
          <a:xfrm>
            <a:off x="5448027" y="815685"/>
            <a:ext cx="792228" cy="712354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84" t="3944" r="18357" b="11737"/>
          <a:stretch/>
        </p:blipFill>
        <p:spPr>
          <a:xfrm>
            <a:off x="6824605" y="804681"/>
            <a:ext cx="743674" cy="785670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1" t="5258" r="21032" b="8544"/>
          <a:stretch/>
        </p:blipFill>
        <p:spPr>
          <a:xfrm>
            <a:off x="7430002" y="794888"/>
            <a:ext cx="785071" cy="766697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8" t="9202" r="12581" b="8733"/>
          <a:stretch/>
        </p:blipFill>
        <p:spPr>
          <a:xfrm>
            <a:off x="8125017" y="824031"/>
            <a:ext cx="792228" cy="712354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84" t="3944" r="18357" b="11737"/>
          <a:stretch/>
        </p:blipFill>
        <p:spPr>
          <a:xfrm>
            <a:off x="8849052" y="784300"/>
            <a:ext cx="743674" cy="785670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89" t="7324" r="17371" b="4226"/>
          <a:stretch/>
        </p:blipFill>
        <p:spPr>
          <a:xfrm>
            <a:off x="9540842" y="893596"/>
            <a:ext cx="696109" cy="658368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89" t="7324" r="17371" b="4226"/>
          <a:stretch/>
        </p:blipFill>
        <p:spPr>
          <a:xfrm>
            <a:off x="10860548" y="865555"/>
            <a:ext cx="696109" cy="658368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1" t="5258" r="21032" b="8544"/>
          <a:stretch/>
        </p:blipFill>
        <p:spPr>
          <a:xfrm>
            <a:off x="11444246" y="789306"/>
            <a:ext cx="785071" cy="766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08700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000"/>
                            </p:stCondLst>
                            <p:childTnLst>
                              <p:par>
                                <p:cTn id="9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1000"/>
                            </p:stCondLst>
                            <p:childTnLst>
                              <p:par>
                                <p:cTn id="1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1000"/>
                            </p:stCondLst>
                            <p:childTnLst>
                              <p:par>
                                <p:cTn id="15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1000"/>
                            </p:stCondLst>
                            <p:childTnLst>
                              <p:par>
                                <p:cTn id="17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8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2" fill="hold">
                      <p:stCondLst>
                        <p:cond delay="0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6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1000"/>
                            </p:stCondLst>
                            <p:childTnLst>
                              <p:par>
                                <p:cTn id="19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9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7" fill="hold">
                      <p:stCondLst>
                        <p:cond delay="0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1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>
                      <p:stCondLst>
                        <p:cond delay="0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8" fill="hold">
                            <p:stCondLst>
                              <p:cond delay="1000"/>
                            </p:stCondLst>
                            <p:childTnLst>
                              <p:par>
                                <p:cTn id="2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7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3" fill="hold">
                            <p:stCondLst>
                              <p:cond delay="1000"/>
                            </p:stCondLst>
                            <p:childTnLst>
                              <p:par>
                                <p:cTn id="2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2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3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32" t="2066" r="15259" b="4413"/>
          <a:stretch/>
        </p:blipFill>
        <p:spPr>
          <a:xfrm>
            <a:off x="10295896" y="2040707"/>
            <a:ext cx="1167627" cy="119892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89" t="7324" r="17371" b="4226"/>
          <a:stretch/>
        </p:blipFill>
        <p:spPr>
          <a:xfrm>
            <a:off x="6404181" y="2640169"/>
            <a:ext cx="1320841" cy="124922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8" t="9202" r="12581" b="8733"/>
          <a:stretch/>
        </p:blipFill>
        <p:spPr>
          <a:xfrm>
            <a:off x="10311865" y="3411491"/>
            <a:ext cx="1170849" cy="105280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84" t="3944" r="18357" b="11737"/>
          <a:stretch/>
        </p:blipFill>
        <p:spPr>
          <a:xfrm>
            <a:off x="8818241" y="3535830"/>
            <a:ext cx="1066943" cy="112719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1" t="5258" r="21032" b="8544"/>
          <a:stretch/>
        </p:blipFill>
        <p:spPr>
          <a:xfrm>
            <a:off x="6008961" y="5473713"/>
            <a:ext cx="1321890" cy="129095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t="5071" r="22864" b="11737"/>
          <a:stretch/>
        </p:blipFill>
        <p:spPr>
          <a:xfrm>
            <a:off x="4652252" y="4510442"/>
            <a:ext cx="1239913" cy="132997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32" t="2066" r="15259" b="4413"/>
          <a:stretch/>
        </p:blipFill>
        <p:spPr>
          <a:xfrm>
            <a:off x="10457172" y="5181318"/>
            <a:ext cx="1167627" cy="119892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89" t="7324" r="17371" b="4226"/>
          <a:stretch/>
        </p:blipFill>
        <p:spPr>
          <a:xfrm>
            <a:off x="8500264" y="5215806"/>
            <a:ext cx="1320841" cy="124922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8" t="9202" r="12581" b="8733"/>
          <a:stretch/>
        </p:blipFill>
        <p:spPr>
          <a:xfrm>
            <a:off x="3453907" y="5480056"/>
            <a:ext cx="1170849" cy="105280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84" t="3944" r="18357" b="11737"/>
          <a:stretch/>
        </p:blipFill>
        <p:spPr>
          <a:xfrm>
            <a:off x="5936908" y="1715479"/>
            <a:ext cx="1066943" cy="112719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1" t="5258" r="21032" b="8544"/>
          <a:stretch/>
        </p:blipFill>
        <p:spPr>
          <a:xfrm>
            <a:off x="7838795" y="1830428"/>
            <a:ext cx="1321890" cy="129095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t="5071" r="22864" b="11737"/>
          <a:stretch/>
        </p:blipFill>
        <p:spPr>
          <a:xfrm>
            <a:off x="1509068" y="5434686"/>
            <a:ext cx="1239913" cy="132997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32" t="2066" r="15259" b="4413"/>
          <a:stretch/>
        </p:blipFill>
        <p:spPr>
          <a:xfrm>
            <a:off x="618025" y="2492555"/>
            <a:ext cx="1167627" cy="11989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89" t="7324" r="17371" b="4226"/>
          <a:stretch/>
        </p:blipFill>
        <p:spPr>
          <a:xfrm>
            <a:off x="2252925" y="3480576"/>
            <a:ext cx="1320841" cy="124922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8" t="9202" r="12581" b="8733"/>
          <a:stretch/>
        </p:blipFill>
        <p:spPr>
          <a:xfrm>
            <a:off x="707727" y="4251827"/>
            <a:ext cx="1170849" cy="105280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84" t="3944" r="18357" b="11737"/>
          <a:stretch/>
        </p:blipFill>
        <p:spPr>
          <a:xfrm>
            <a:off x="1925802" y="1810328"/>
            <a:ext cx="1066943" cy="112719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1" t="5258" r="21032" b="8544"/>
          <a:stretch/>
        </p:blipFill>
        <p:spPr>
          <a:xfrm>
            <a:off x="6824605" y="4081302"/>
            <a:ext cx="1321890" cy="129095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t="5071" r="22864" b="11737"/>
          <a:stretch/>
        </p:blipFill>
        <p:spPr>
          <a:xfrm>
            <a:off x="4184695" y="2281628"/>
            <a:ext cx="1239913" cy="132997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32" t="2066" r="15259" b="4413"/>
          <a:stretch/>
        </p:blipFill>
        <p:spPr>
          <a:xfrm>
            <a:off x="3399761" y="745921"/>
            <a:ext cx="825446" cy="847571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89" t="7324" r="17371" b="4226"/>
          <a:stretch/>
        </p:blipFill>
        <p:spPr>
          <a:xfrm>
            <a:off x="809967" y="829179"/>
            <a:ext cx="696109" cy="65836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8" t="9202" r="12581" b="8733"/>
          <a:stretch/>
        </p:blipFill>
        <p:spPr>
          <a:xfrm>
            <a:off x="1460697" y="808016"/>
            <a:ext cx="792228" cy="71235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84" t="3944" r="18357" b="11737"/>
          <a:stretch/>
        </p:blipFill>
        <p:spPr>
          <a:xfrm>
            <a:off x="2894899" y="751424"/>
            <a:ext cx="743674" cy="78567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1" t="5258" r="21032" b="8544"/>
          <a:stretch/>
        </p:blipFill>
        <p:spPr>
          <a:xfrm>
            <a:off x="81929" y="742607"/>
            <a:ext cx="785071" cy="766697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t="5071" r="22864" b="11737"/>
          <a:stretch/>
        </p:blipFill>
        <p:spPr>
          <a:xfrm>
            <a:off x="2135160" y="762680"/>
            <a:ext cx="790744" cy="848183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0" y="0"/>
            <a:ext cx="12192000" cy="7469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207112" y="117724"/>
            <a:ext cx="502276" cy="488311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5539598" y="117724"/>
            <a:ext cx="502276" cy="488311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4872084" y="117724"/>
            <a:ext cx="502276" cy="488311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4204570" y="117724"/>
            <a:ext cx="502276" cy="48831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3537056" y="117724"/>
            <a:ext cx="502276" cy="48831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2869542" y="117724"/>
            <a:ext cx="502276" cy="488311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2202028" y="117724"/>
            <a:ext cx="502276" cy="488311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1534514" y="117724"/>
            <a:ext cx="502276" cy="48831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867000" y="117724"/>
            <a:ext cx="502276" cy="48831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199486" y="117724"/>
            <a:ext cx="502276" cy="488311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6874626" y="117724"/>
            <a:ext cx="502276" cy="488311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7542140" y="117724"/>
            <a:ext cx="502276" cy="48831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8209654" y="117724"/>
            <a:ext cx="502276" cy="48831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8877168" y="117724"/>
            <a:ext cx="502276" cy="488311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9544682" y="117724"/>
            <a:ext cx="502276" cy="48831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10212196" y="117724"/>
            <a:ext cx="502276" cy="488311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10879710" y="117724"/>
            <a:ext cx="502276" cy="48831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11547228" y="117724"/>
            <a:ext cx="502276" cy="48831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nice 28"/>
          <p:cNvCxnSpPr/>
          <p:nvPr/>
        </p:nvCxnSpPr>
        <p:spPr>
          <a:xfrm>
            <a:off x="0" y="1567543"/>
            <a:ext cx="12192000" cy="145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0" name="Obrázek 49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t="5071" r="22864" b="11737"/>
          <a:stretch/>
        </p:blipFill>
        <p:spPr>
          <a:xfrm>
            <a:off x="6182182" y="756657"/>
            <a:ext cx="790744" cy="848183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t="5071" r="22864" b="11737"/>
          <a:stretch/>
        </p:blipFill>
        <p:spPr>
          <a:xfrm>
            <a:off x="6875548" y="704135"/>
            <a:ext cx="790744" cy="848183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32" t="2066" r="15259" b="4413"/>
          <a:stretch/>
        </p:blipFill>
        <p:spPr>
          <a:xfrm>
            <a:off x="9374299" y="751790"/>
            <a:ext cx="825446" cy="847571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32" t="2066" r="15259" b="4413"/>
          <a:stretch/>
        </p:blipFill>
        <p:spPr>
          <a:xfrm>
            <a:off x="7987631" y="715745"/>
            <a:ext cx="825446" cy="847571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8" t="9202" r="12581" b="8733"/>
          <a:stretch/>
        </p:blipFill>
        <p:spPr>
          <a:xfrm>
            <a:off x="4190070" y="785927"/>
            <a:ext cx="792228" cy="712354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84" t="3944" r="18357" b="11737"/>
          <a:stretch/>
        </p:blipFill>
        <p:spPr>
          <a:xfrm>
            <a:off x="5540108" y="731144"/>
            <a:ext cx="743674" cy="785670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1" t="5258" r="21032" b="8544"/>
          <a:stretch/>
        </p:blipFill>
        <p:spPr>
          <a:xfrm>
            <a:off x="4793724" y="720850"/>
            <a:ext cx="785071" cy="766697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8" t="9202" r="12581" b="8733"/>
          <a:stretch/>
        </p:blipFill>
        <p:spPr>
          <a:xfrm>
            <a:off x="11423997" y="823947"/>
            <a:ext cx="792228" cy="712354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84" t="3944" r="18357" b="11737"/>
          <a:stretch/>
        </p:blipFill>
        <p:spPr>
          <a:xfrm>
            <a:off x="8762196" y="826971"/>
            <a:ext cx="743674" cy="785670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89" t="7324" r="17371" b="4226"/>
          <a:stretch/>
        </p:blipFill>
        <p:spPr>
          <a:xfrm>
            <a:off x="7544123" y="819715"/>
            <a:ext cx="696109" cy="658368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89" t="7324" r="17371" b="4226"/>
          <a:stretch/>
        </p:blipFill>
        <p:spPr>
          <a:xfrm>
            <a:off x="10842494" y="835933"/>
            <a:ext cx="696109" cy="658368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1" t="5258" r="21032" b="8544"/>
          <a:stretch/>
        </p:blipFill>
        <p:spPr>
          <a:xfrm>
            <a:off x="10100137" y="773910"/>
            <a:ext cx="785071" cy="766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175999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000"/>
                            </p:stCondLst>
                            <p:childTnLst>
                              <p:par>
                                <p:cTn id="9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1000"/>
                            </p:stCondLst>
                            <p:childTnLst>
                              <p:par>
                                <p:cTn id="1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1000"/>
                            </p:stCondLst>
                            <p:childTnLst>
                              <p:par>
                                <p:cTn id="15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1000"/>
                            </p:stCondLst>
                            <p:childTnLst>
                              <p:par>
                                <p:cTn id="17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8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2" fill="hold">
                      <p:stCondLst>
                        <p:cond delay="0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6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1000"/>
                            </p:stCondLst>
                            <p:childTnLst>
                              <p:par>
                                <p:cTn id="19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9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7" fill="hold">
                      <p:stCondLst>
                        <p:cond delay="0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1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>
                      <p:stCondLst>
                        <p:cond delay="0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8" fill="hold">
                            <p:stCondLst>
                              <p:cond delay="1000"/>
                            </p:stCondLst>
                            <p:childTnLst>
                              <p:par>
                                <p:cTn id="2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7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3" fill="hold">
                            <p:stCondLst>
                              <p:cond delay="1000"/>
                            </p:stCondLst>
                            <p:childTnLst>
                              <p:par>
                                <p:cTn id="2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2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3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32" t="2066" r="15259" b="4413"/>
          <a:stretch/>
        </p:blipFill>
        <p:spPr>
          <a:xfrm>
            <a:off x="10295896" y="2040707"/>
            <a:ext cx="1167627" cy="119892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89" t="7324" r="17371" b="4226"/>
          <a:stretch/>
        </p:blipFill>
        <p:spPr>
          <a:xfrm>
            <a:off x="6404181" y="2640169"/>
            <a:ext cx="1320841" cy="124922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8" t="9202" r="12581" b="8733"/>
          <a:stretch/>
        </p:blipFill>
        <p:spPr>
          <a:xfrm>
            <a:off x="10311865" y="3411491"/>
            <a:ext cx="1170849" cy="105280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84" t="3944" r="18357" b="11737"/>
          <a:stretch/>
        </p:blipFill>
        <p:spPr>
          <a:xfrm>
            <a:off x="8818241" y="3535830"/>
            <a:ext cx="1066943" cy="112719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1" t="5258" r="21032" b="8544"/>
          <a:stretch/>
        </p:blipFill>
        <p:spPr>
          <a:xfrm>
            <a:off x="6008961" y="5473713"/>
            <a:ext cx="1321890" cy="129095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t="5071" r="22864" b="11737"/>
          <a:stretch/>
        </p:blipFill>
        <p:spPr>
          <a:xfrm>
            <a:off x="4652252" y="4510442"/>
            <a:ext cx="1239913" cy="132997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32" t="2066" r="15259" b="4413"/>
          <a:stretch/>
        </p:blipFill>
        <p:spPr>
          <a:xfrm>
            <a:off x="10457172" y="5181318"/>
            <a:ext cx="1167627" cy="119892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89" t="7324" r="17371" b="4226"/>
          <a:stretch/>
        </p:blipFill>
        <p:spPr>
          <a:xfrm>
            <a:off x="8500264" y="5215806"/>
            <a:ext cx="1320841" cy="124922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8" t="9202" r="12581" b="8733"/>
          <a:stretch/>
        </p:blipFill>
        <p:spPr>
          <a:xfrm>
            <a:off x="3453907" y="5480056"/>
            <a:ext cx="1170849" cy="105280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84" t="3944" r="18357" b="11737"/>
          <a:stretch/>
        </p:blipFill>
        <p:spPr>
          <a:xfrm>
            <a:off x="5936908" y="1715479"/>
            <a:ext cx="1066943" cy="112719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1" t="5258" r="21032" b="8544"/>
          <a:stretch/>
        </p:blipFill>
        <p:spPr>
          <a:xfrm>
            <a:off x="7838795" y="1830428"/>
            <a:ext cx="1321890" cy="129095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t="5071" r="22864" b="11737"/>
          <a:stretch/>
        </p:blipFill>
        <p:spPr>
          <a:xfrm>
            <a:off x="1509068" y="5434686"/>
            <a:ext cx="1239913" cy="132997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32" t="2066" r="15259" b="4413"/>
          <a:stretch/>
        </p:blipFill>
        <p:spPr>
          <a:xfrm>
            <a:off x="618025" y="2492555"/>
            <a:ext cx="1167627" cy="11989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89" t="7324" r="17371" b="4226"/>
          <a:stretch/>
        </p:blipFill>
        <p:spPr>
          <a:xfrm>
            <a:off x="2252925" y="3480576"/>
            <a:ext cx="1320841" cy="124922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8" t="9202" r="12581" b="8733"/>
          <a:stretch/>
        </p:blipFill>
        <p:spPr>
          <a:xfrm>
            <a:off x="707727" y="4251827"/>
            <a:ext cx="1170849" cy="105280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84" t="3944" r="18357" b="11737"/>
          <a:stretch/>
        </p:blipFill>
        <p:spPr>
          <a:xfrm>
            <a:off x="1925802" y="1810328"/>
            <a:ext cx="1066943" cy="112719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1" t="5258" r="21032" b="8544"/>
          <a:stretch/>
        </p:blipFill>
        <p:spPr>
          <a:xfrm>
            <a:off x="6824605" y="4081302"/>
            <a:ext cx="1321890" cy="129095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t="5071" r="22864" b="11737"/>
          <a:stretch/>
        </p:blipFill>
        <p:spPr>
          <a:xfrm>
            <a:off x="4184695" y="2281628"/>
            <a:ext cx="1239913" cy="132997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32" t="2066" r="15259" b="4413"/>
          <a:stretch/>
        </p:blipFill>
        <p:spPr>
          <a:xfrm>
            <a:off x="4109679" y="719961"/>
            <a:ext cx="825446" cy="847571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89" t="7324" r="17371" b="4226"/>
          <a:stretch/>
        </p:blipFill>
        <p:spPr>
          <a:xfrm>
            <a:off x="916007" y="799641"/>
            <a:ext cx="696109" cy="65836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8" t="9202" r="12581" b="8733"/>
          <a:stretch/>
        </p:blipFill>
        <p:spPr>
          <a:xfrm>
            <a:off x="97704" y="764977"/>
            <a:ext cx="792228" cy="71235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84" t="3944" r="18357" b="11737"/>
          <a:stretch/>
        </p:blipFill>
        <p:spPr>
          <a:xfrm>
            <a:off x="2734198" y="765736"/>
            <a:ext cx="743674" cy="78567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1" t="5258" r="21032" b="8544"/>
          <a:stretch/>
        </p:blipFill>
        <p:spPr>
          <a:xfrm>
            <a:off x="2062113" y="789565"/>
            <a:ext cx="785071" cy="766697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t="5071" r="22864" b="11737"/>
          <a:stretch/>
        </p:blipFill>
        <p:spPr>
          <a:xfrm>
            <a:off x="1424194" y="764977"/>
            <a:ext cx="790744" cy="848183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0" y="0"/>
            <a:ext cx="12192000" cy="7469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207112" y="117724"/>
            <a:ext cx="502276" cy="48831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5539598" y="117724"/>
            <a:ext cx="502276" cy="48831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4872084" y="117724"/>
            <a:ext cx="502276" cy="488311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4204570" y="117724"/>
            <a:ext cx="502276" cy="48831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3537056" y="117724"/>
            <a:ext cx="502276" cy="48831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2869542" y="117724"/>
            <a:ext cx="502276" cy="488311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2202028" y="117724"/>
            <a:ext cx="502276" cy="488311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1534514" y="117724"/>
            <a:ext cx="502276" cy="488311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867000" y="117724"/>
            <a:ext cx="502276" cy="48831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199486" y="117724"/>
            <a:ext cx="502276" cy="48831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6874626" y="117724"/>
            <a:ext cx="502276" cy="488311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7542140" y="117724"/>
            <a:ext cx="502276" cy="48831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8209654" y="117724"/>
            <a:ext cx="502276" cy="488311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8877168" y="117724"/>
            <a:ext cx="502276" cy="488311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9544682" y="117724"/>
            <a:ext cx="502276" cy="48831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10212196" y="117724"/>
            <a:ext cx="502276" cy="48831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10879710" y="117724"/>
            <a:ext cx="502276" cy="488311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11547228" y="117724"/>
            <a:ext cx="502276" cy="488311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nice 28"/>
          <p:cNvCxnSpPr/>
          <p:nvPr/>
        </p:nvCxnSpPr>
        <p:spPr>
          <a:xfrm>
            <a:off x="0" y="1567543"/>
            <a:ext cx="12192000" cy="145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0" name="Obrázek 49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t="5071" r="22864" b="11737"/>
          <a:stretch/>
        </p:blipFill>
        <p:spPr>
          <a:xfrm>
            <a:off x="4773224" y="744675"/>
            <a:ext cx="790744" cy="848183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t="5071" r="22864" b="11737"/>
          <a:stretch/>
        </p:blipFill>
        <p:spPr>
          <a:xfrm>
            <a:off x="11360926" y="705566"/>
            <a:ext cx="790744" cy="848183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32" t="2066" r="15259" b="4413"/>
          <a:stretch/>
        </p:blipFill>
        <p:spPr>
          <a:xfrm>
            <a:off x="9433941" y="739601"/>
            <a:ext cx="825446" cy="847571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32" t="2066" r="15259" b="4413"/>
          <a:stretch/>
        </p:blipFill>
        <p:spPr>
          <a:xfrm>
            <a:off x="5475951" y="717147"/>
            <a:ext cx="825446" cy="847571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8" t="9202" r="12581" b="8733"/>
          <a:stretch/>
        </p:blipFill>
        <p:spPr>
          <a:xfrm>
            <a:off x="3405003" y="772648"/>
            <a:ext cx="792228" cy="712354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84" t="3944" r="18357" b="11737"/>
          <a:stretch/>
        </p:blipFill>
        <p:spPr>
          <a:xfrm>
            <a:off x="8180054" y="775931"/>
            <a:ext cx="743674" cy="785670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1" t="5258" r="21032" b="8544"/>
          <a:stretch/>
        </p:blipFill>
        <p:spPr>
          <a:xfrm>
            <a:off x="6743446" y="737805"/>
            <a:ext cx="785071" cy="766697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8" t="9202" r="12581" b="8733"/>
          <a:stretch/>
        </p:blipFill>
        <p:spPr>
          <a:xfrm>
            <a:off x="10114330" y="765364"/>
            <a:ext cx="792228" cy="712354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84" t="3944" r="18357" b="11737"/>
          <a:stretch/>
        </p:blipFill>
        <p:spPr>
          <a:xfrm>
            <a:off x="8897942" y="755732"/>
            <a:ext cx="743674" cy="785670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89" t="7324" r="17371" b="4226"/>
          <a:stretch/>
        </p:blipFill>
        <p:spPr>
          <a:xfrm>
            <a:off x="6122324" y="835426"/>
            <a:ext cx="696109" cy="658368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89" t="7324" r="17371" b="4226"/>
          <a:stretch/>
        </p:blipFill>
        <p:spPr>
          <a:xfrm>
            <a:off x="7485550" y="851535"/>
            <a:ext cx="696109" cy="658368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1" t="5258" r="21032" b="8544"/>
          <a:stretch/>
        </p:blipFill>
        <p:spPr>
          <a:xfrm>
            <a:off x="10815807" y="731569"/>
            <a:ext cx="785071" cy="766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39621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000"/>
                            </p:stCondLst>
                            <p:childTnLst>
                              <p:par>
                                <p:cTn id="9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1000"/>
                            </p:stCondLst>
                            <p:childTnLst>
                              <p:par>
                                <p:cTn id="1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1000"/>
                            </p:stCondLst>
                            <p:childTnLst>
                              <p:par>
                                <p:cTn id="15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1000"/>
                            </p:stCondLst>
                            <p:childTnLst>
                              <p:par>
                                <p:cTn id="17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8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2" fill="hold">
                      <p:stCondLst>
                        <p:cond delay="0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6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1000"/>
                            </p:stCondLst>
                            <p:childTnLst>
                              <p:par>
                                <p:cTn id="19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9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7" fill="hold">
                      <p:stCondLst>
                        <p:cond delay="0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1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>
                      <p:stCondLst>
                        <p:cond delay="0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8" fill="hold">
                            <p:stCondLst>
                              <p:cond delay="1000"/>
                            </p:stCondLst>
                            <p:childTnLst>
                              <p:par>
                                <p:cTn id="2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7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3" fill="hold">
                            <p:stCondLst>
                              <p:cond delay="1000"/>
                            </p:stCondLst>
                            <p:childTnLst>
                              <p:par>
                                <p:cTn id="2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2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3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32" t="2066" r="15259" b="4413"/>
          <a:stretch/>
        </p:blipFill>
        <p:spPr>
          <a:xfrm>
            <a:off x="10295896" y="2040707"/>
            <a:ext cx="1167627" cy="119892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89" t="7324" r="17371" b="4226"/>
          <a:stretch/>
        </p:blipFill>
        <p:spPr>
          <a:xfrm>
            <a:off x="6404181" y="2640169"/>
            <a:ext cx="1320841" cy="124922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8" t="9202" r="12581" b="8733"/>
          <a:stretch/>
        </p:blipFill>
        <p:spPr>
          <a:xfrm>
            <a:off x="10311865" y="3411491"/>
            <a:ext cx="1170849" cy="105280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84" t="3944" r="18357" b="11737"/>
          <a:stretch/>
        </p:blipFill>
        <p:spPr>
          <a:xfrm>
            <a:off x="8818241" y="3535830"/>
            <a:ext cx="1066943" cy="112719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1" t="5258" r="21032" b="8544"/>
          <a:stretch/>
        </p:blipFill>
        <p:spPr>
          <a:xfrm>
            <a:off x="6008961" y="5473713"/>
            <a:ext cx="1321890" cy="129095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t="5071" r="22864" b="11737"/>
          <a:stretch/>
        </p:blipFill>
        <p:spPr>
          <a:xfrm>
            <a:off x="4652252" y="4510442"/>
            <a:ext cx="1239913" cy="132997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32" t="2066" r="15259" b="4413"/>
          <a:stretch/>
        </p:blipFill>
        <p:spPr>
          <a:xfrm>
            <a:off x="10457172" y="5181318"/>
            <a:ext cx="1167627" cy="119892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89" t="7324" r="17371" b="4226"/>
          <a:stretch/>
        </p:blipFill>
        <p:spPr>
          <a:xfrm>
            <a:off x="8500264" y="5215806"/>
            <a:ext cx="1320841" cy="124922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8" t="9202" r="12581" b="8733"/>
          <a:stretch/>
        </p:blipFill>
        <p:spPr>
          <a:xfrm>
            <a:off x="3453907" y="5480056"/>
            <a:ext cx="1170849" cy="105280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84" t="3944" r="18357" b="11737"/>
          <a:stretch/>
        </p:blipFill>
        <p:spPr>
          <a:xfrm>
            <a:off x="5936908" y="1715479"/>
            <a:ext cx="1066943" cy="112719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1" t="5258" r="21032" b="8544"/>
          <a:stretch/>
        </p:blipFill>
        <p:spPr>
          <a:xfrm>
            <a:off x="7838795" y="1830428"/>
            <a:ext cx="1321890" cy="129095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t="5071" r="22864" b="11737"/>
          <a:stretch/>
        </p:blipFill>
        <p:spPr>
          <a:xfrm>
            <a:off x="1509068" y="5434686"/>
            <a:ext cx="1239913" cy="132997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32" t="2066" r="15259" b="4413"/>
          <a:stretch/>
        </p:blipFill>
        <p:spPr>
          <a:xfrm>
            <a:off x="618025" y="2492555"/>
            <a:ext cx="1167627" cy="11989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89" t="7324" r="17371" b="4226"/>
          <a:stretch/>
        </p:blipFill>
        <p:spPr>
          <a:xfrm>
            <a:off x="2252925" y="3480576"/>
            <a:ext cx="1320841" cy="124922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8" t="9202" r="12581" b="8733"/>
          <a:stretch/>
        </p:blipFill>
        <p:spPr>
          <a:xfrm>
            <a:off x="707727" y="4251827"/>
            <a:ext cx="1170849" cy="105280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84" t="3944" r="18357" b="11737"/>
          <a:stretch/>
        </p:blipFill>
        <p:spPr>
          <a:xfrm>
            <a:off x="1925802" y="1810328"/>
            <a:ext cx="1066943" cy="112719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1" t="5258" r="21032" b="8544"/>
          <a:stretch/>
        </p:blipFill>
        <p:spPr>
          <a:xfrm>
            <a:off x="6824605" y="4081302"/>
            <a:ext cx="1321890" cy="129095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t="5071" r="22864" b="11737"/>
          <a:stretch/>
        </p:blipFill>
        <p:spPr>
          <a:xfrm>
            <a:off x="4184695" y="2281628"/>
            <a:ext cx="1239913" cy="132997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32" t="2066" r="15259" b="4413"/>
          <a:stretch/>
        </p:blipFill>
        <p:spPr>
          <a:xfrm>
            <a:off x="2068502" y="746975"/>
            <a:ext cx="825446" cy="847571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89" t="7324" r="17371" b="4226"/>
          <a:stretch/>
        </p:blipFill>
        <p:spPr>
          <a:xfrm>
            <a:off x="80022" y="816153"/>
            <a:ext cx="696109" cy="65836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8" t="9202" r="12581" b="8733"/>
          <a:stretch/>
        </p:blipFill>
        <p:spPr>
          <a:xfrm>
            <a:off x="3412342" y="825799"/>
            <a:ext cx="792228" cy="71235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84" t="3944" r="18357" b="11737"/>
          <a:stretch/>
        </p:blipFill>
        <p:spPr>
          <a:xfrm>
            <a:off x="704090" y="764446"/>
            <a:ext cx="743674" cy="78567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1" t="5258" r="21032" b="8544"/>
          <a:stretch/>
        </p:blipFill>
        <p:spPr>
          <a:xfrm>
            <a:off x="5460996" y="803661"/>
            <a:ext cx="785071" cy="766697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t="5071" r="22864" b="11737"/>
          <a:stretch/>
        </p:blipFill>
        <p:spPr>
          <a:xfrm>
            <a:off x="1413642" y="798085"/>
            <a:ext cx="790744" cy="848183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0" y="0"/>
            <a:ext cx="12192000" cy="7469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207112" y="117724"/>
            <a:ext cx="502276" cy="48831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5539598" y="117724"/>
            <a:ext cx="502276" cy="488311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4872084" y="117724"/>
            <a:ext cx="502276" cy="48831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4204570" y="117724"/>
            <a:ext cx="502276" cy="48831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3537056" y="117724"/>
            <a:ext cx="502276" cy="48831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2869542" y="117724"/>
            <a:ext cx="502276" cy="488311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2202028" y="117724"/>
            <a:ext cx="502276" cy="48831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1534514" y="117724"/>
            <a:ext cx="502276" cy="488311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867000" y="117724"/>
            <a:ext cx="502276" cy="488311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199486" y="117724"/>
            <a:ext cx="502276" cy="48831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6874626" y="117724"/>
            <a:ext cx="502276" cy="488311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7542140" y="117724"/>
            <a:ext cx="502276" cy="48831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8209654" y="117724"/>
            <a:ext cx="502276" cy="488311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8877168" y="117724"/>
            <a:ext cx="502276" cy="488311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9544682" y="117724"/>
            <a:ext cx="502276" cy="48831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10212196" y="117724"/>
            <a:ext cx="502276" cy="488311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10879710" y="117724"/>
            <a:ext cx="502276" cy="48831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11547228" y="117724"/>
            <a:ext cx="502276" cy="488311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nice 28"/>
          <p:cNvCxnSpPr/>
          <p:nvPr/>
        </p:nvCxnSpPr>
        <p:spPr>
          <a:xfrm>
            <a:off x="0" y="1567543"/>
            <a:ext cx="12192000" cy="145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0" name="Obrázek 49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t="5071" r="22864" b="11737"/>
          <a:stretch/>
        </p:blipFill>
        <p:spPr>
          <a:xfrm>
            <a:off x="2744763" y="772224"/>
            <a:ext cx="790744" cy="848183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t="5071" r="22864" b="11737"/>
          <a:stretch/>
        </p:blipFill>
        <p:spPr>
          <a:xfrm>
            <a:off x="6792882" y="733874"/>
            <a:ext cx="790744" cy="848183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32" t="2066" r="15259" b="4413"/>
          <a:stretch/>
        </p:blipFill>
        <p:spPr>
          <a:xfrm>
            <a:off x="9505190" y="637498"/>
            <a:ext cx="825446" cy="847571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32" t="2066" r="15259" b="4413"/>
          <a:stretch/>
        </p:blipFill>
        <p:spPr>
          <a:xfrm>
            <a:off x="7511856" y="630265"/>
            <a:ext cx="825446" cy="847571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8" t="9202" r="12581" b="8733"/>
          <a:stretch/>
        </p:blipFill>
        <p:spPr>
          <a:xfrm>
            <a:off x="4051021" y="816153"/>
            <a:ext cx="792228" cy="712354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84" t="3944" r="18357" b="11737"/>
          <a:stretch/>
        </p:blipFill>
        <p:spPr>
          <a:xfrm>
            <a:off x="8746219" y="689437"/>
            <a:ext cx="743674" cy="785670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1" t="5258" r="21032" b="8544"/>
          <a:stretch/>
        </p:blipFill>
        <p:spPr>
          <a:xfrm>
            <a:off x="8092097" y="680728"/>
            <a:ext cx="785071" cy="766697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8" t="9202" r="12581" b="8733"/>
          <a:stretch/>
        </p:blipFill>
        <p:spPr>
          <a:xfrm>
            <a:off x="10820048" y="706294"/>
            <a:ext cx="792228" cy="712354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84" t="3944" r="18357" b="11737"/>
          <a:stretch/>
        </p:blipFill>
        <p:spPr>
          <a:xfrm>
            <a:off x="11444545" y="727048"/>
            <a:ext cx="743674" cy="785670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89" t="7324" r="17371" b="4226"/>
          <a:stretch/>
        </p:blipFill>
        <p:spPr>
          <a:xfrm>
            <a:off x="4846872" y="850775"/>
            <a:ext cx="696109" cy="658368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89" t="7324" r="17371" b="4226"/>
          <a:stretch/>
        </p:blipFill>
        <p:spPr>
          <a:xfrm>
            <a:off x="6178517" y="794241"/>
            <a:ext cx="696109" cy="658368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1" t="5258" r="21032" b="8544"/>
          <a:stretch/>
        </p:blipFill>
        <p:spPr>
          <a:xfrm>
            <a:off x="10118705" y="732228"/>
            <a:ext cx="785071" cy="766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384208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000"/>
                            </p:stCondLst>
                            <p:childTnLst>
                              <p:par>
                                <p:cTn id="9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1000"/>
                            </p:stCondLst>
                            <p:childTnLst>
                              <p:par>
                                <p:cTn id="1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1000"/>
                            </p:stCondLst>
                            <p:childTnLst>
                              <p:par>
                                <p:cTn id="15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1000"/>
                            </p:stCondLst>
                            <p:childTnLst>
                              <p:par>
                                <p:cTn id="17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8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2" fill="hold">
                      <p:stCondLst>
                        <p:cond delay="0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6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1000"/>
                            </p:stCondLst>
                            <p:childTnLst>
                              <p:par>
                                <p:cTn id="19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9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7" fill="hold">
                      <p:stCondLst>
                        <p:cond delay="0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1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>
                      <p:stCondLst>
                        <p:cond delay="0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8" fill="hold">
                            <p:stCondLst>
                              <p:cond delay="1000"/>
                            </p:stCondLst>
                            <p:childTnLst>
                              <p:par>
                                <p:cTn id="2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7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3" fill="hold">
                            <p:stCondLst>
                              <p:cond delay="1000"/>
                            </p:stCondLst>
                            <p:childTnLst>
                              <p:par>
                                <p:cTn id="2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2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3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32" t="2066" r="15259" b="4413"/>
          <a:stretch/>
        </p:blipFill>
        <p:spPr>
          <a:xfrm>
            <a:off x="10295896" y="2040707"/>
            <a:ext cx="1167627" cy="119892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89" t="7324" r="17371" b="4226"/>
          <a:stretch/>
        </p:blipFill>
        <p:spPr>
          <a:xfrm>
            <a:off x="6404181" y="2640169"/>
            <a:ext cx="1320841" cy="124922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8" t="9202" r="12581" b="8733"/>
          <a:stretch/>
        </p:blipFill>
        <p:spPr>
          <a:xfrm>
            <a:off x="10311865" y="3411491"/>
            <a:ext cx="1170849" cy="105280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84" t="3944" r="18357" b="11737"/>
          <a:stretch/>
        </p:blipFill>
        <p:spPr>
          <a:xfrm>
            <a:off x="8818241" y="3535830"/>
            <a:ext cx="1066943" cy="112719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1" t="5258" r="21032" b="8544"/>
          <a:stretch/>
        </p:blipFill>
        <p:spPr>
          <a:xfrm>
            <a:off x="6008961" y="5473713"/>
            <a:ext cx="1321890" cy="129095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t="5071" r="22864" b="11737"/>
          <a:stretch/>
        </p:blipFill>
        <p:spPr>
          <a:xfrm>
            <a:off x="4652252" y="4510442"/>
            <a:ext cx="1239913" cy="132997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32" t="2066" r="15259" b="4413"/>
          <a:stretch/>
        </p:blipFill>
        <p:spPr>
          <a:xfrm>
            <a:off x="10457172" y="5181318"/>
            <a:ext cx="1167627" cy="119892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89" t="7324" r="17371" b="4226"/>
          <a:stretch/>
        </p:blipFill>
        <p:spPr>
          <a:xfrm>
            <a:off x="8500264" y="5215806"/>
            <a:ext cx="1320841" cy="124922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8" t="9202" r="12581" b="8733"/>
          <a:stretch/>
        </p:blipFill>
        <p:spPr>
          <a:xfrm>
            <a:off x="3453907" y="5480056"/>
            <a:ext cx="1170849" cy="105280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84" t="3944" r="18357" b="11737"/>
          <a:stretch/>
        </p:blipFill>
        <p:spPr>
          <a:xfrm>
            <a:off x="5936908" y="1715479"/>
            <a:ext cx="1066943" cy="112719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1" t="5258" r="21032" b="8544"/>
          <a:stretch/>
        </p:blipFill>
        <p:spPr>
          <a:xfrm>
            <a:off x="7838795" y="1830428"/>
            <a:ext cx="1321890" cy="129095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t="5071" r="22864" b="11737"/>
          <a:stretch/>
        </p:blipFill>
        <p:spPr>
          <a:xfrm>
            <a:off x="1509068" y="5434686"/>
            <a:ext cx="1239913" cy="132997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32" t="2066" r="15259" b="4413"/>
          <a:stretch/>
        </p:blipFill>
        <p:spPr>
          <a:xfrm>
            <a:off x="618025" y="2492555"/>
            <a:ext cx="1167627" cy="119892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89" t="7324" r="17371" b="4226"/>
          <a:stretch/>
        </p:blipFill>
        <p:spPr>
          <a:xfrm>
            <a:off x="2252925" y="3480576"/>
            <a:ext cx="1320841" cy="124922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8" t="9202" r="12581" b="8733"/>
          <a:stretch/>
        </p:blipFill>
        <p:spPr>
          <a:xfrm>
            <a:off x="707727" y="4251827"/>
            <a:ext cx="1170849" cy="105280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84" t="3944" r="18357" b="11737"/>
          <a:stretch/>
        </p:blipFill>
        <p:spPr>
          <a:xfrm>
            <a:off x="1925802" y="1810328"/>
            <a:ext cx="1066943" cy="112719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1" t="5258" r="21032" b="8544"/>
          <a:stretch/>
        </p:blipFill>
        <p:spPr>
          <a:xfrm>
            <a:off x="6824605" y="4081302"/>
            <a:ext cx="1321890" cy="129095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t="5071" r="22864" b="11737"/>
          <a:stretch/>
        </p:blipFill>
        <p:spPr>
          <a:xfrm>
            <a:off x="4184695" y="2281628"/>
            <a:ext cx="1239913" cy="132997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32" t="2066" r="15259" b="4413"/>
          <a:stretch/>
        </p:blipFill>
        <p:spPr>
          <a:xfrm>
            <a:off x="2049607" y="734486"/>
            <a:ext cx="825446" cy="847571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89" t="7324" r="17371" b="4226"/>
          <a:stretch/>
        </p:blipFill>
        <p:spPr>
          <a:xfrm>
            <a:off x="4210856" y="815610"/>
            <a:ext cx="696109" cy="65836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8" t="9202" r="12581" b="8733"/>
          <a:stretch/>
        </p:blipFill>
        <p:spPr>
          <a:xfrm>
            <a:off x="805724" y="807972"/>
            <a:ext cx="792228" cy="71235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84" t="3944" r="18357" b="11737"/>
          <a:stretch/>
        </p:blipFill>
        <p:spPr>
          <a:xfrm>
            <a:off x="4840530" y="811266"/>
            <a:ext cx="743674" cy="78567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1" t="5258" r="21032" b="8544"/>
          <a:stretch/>
        </p:blipFill>
        <p:spPr>
          <a:xfrm>
            <a:off x="2748981" y="745708"/>
            <a:ext cx="785071" cy="766697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t="5071" r="22864" b="11737"/>
          <a:stretch/>
        </p:blipFill>
        <p:spPr>
          <a:xfrm>
            <a:off x="39574" y="720703"/>
            <a:ext cx="790744" cy="848183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0" y="0"/>
            <a:ext cx="12192000" cy="7469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207112" y="117724"/>
            <a:ext cx="502276" cy="488311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5558875" y="105340"/>
            <a:ext cx="502276" cy="488311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4891361" y="105340"/>
            <a:ext cx="502276" cy="488311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4204570" y="117724"/>
            <a:ext cx="502276" cy="48831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3537056" y="117724"/>
            <a:ext cx="502276" cy="488311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2869542" y="117724"/>
            <a:ext cx="502276" cy="488311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2202028" y="117724"/>
            <a:ext cx="502276" cy="48831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1534514" y="117724"/>
            <a:ext cx="502276" cy="48831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867000" y="117724"/>
            <a:ext cx="502276" cy="48831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199486" y="117724"/>
            <a:ext cx="502276" cy="488311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6874626" y="117724"/>
            <a:ext cx="502276" cy="488311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7542140" y="117724"/>
            <a:ext cx="502276" cy="48831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8209654" y="117724"/>
            <a:ext cx="502276" cy="48831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8877168" y="117724"/>
            <a:ext cx="502276" cy="488311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9544682" y="117724"/>
            <a:ext cx="502276" cy="48831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10231473" y="105340"/>
            <a:ext cx="502276" cy="488311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10879710" y="117724"/>
            <a:ext cx="502276" cy="48831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11547228" y="117724"/>
            <a:ext cx="502276" cy="48831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nice 28"/>
          <p:cNvCxnSpPr/>
          <p:nvPr/>
        </p:nvCxnSpPr>
        <p:spPr>
          <a:xfrm>
            <a:off x="0" y="1567543"/>
            <a:ext cx="12192000" cy="145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0" name="Obrázek 49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t="5071" r="22864" b="11737"/>
          <a:stretch/>
        </p:blipFill>
        <p:spPr>
          <a:xfrm>
            <a:off x="6110714" y="728825"/>
            <a:ext cx="790744" cy="848183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7" t="5071" r="22864" b="11737"/>
          <a:stretch/>
        </p:blipFill>
        <p:spPr>
          <a:xfrm>
            <a:off x="6817242" y="752409"/>
            <a:ext cx="790744" cy="848183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32" t="2066" r="15259" b="4413"/>
          <a:stretch/>
        </p:blipFill>
        <p:spPr>
          <a:xfrm>
            <a:off x="10770597" y="725243"/>
            <a:ext cx="825446" cy="847571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32" t="2066" r="15259" b="4413"/>
          <a:stretch/>
        </p:blipFill>
        <p:spPr>
          <a:xfrm>
            <a:off x="7480730" y="702975"/>
            <a:ext cx="825446" cy="847571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8" t="9202" r="12581" b="8733"/>
          <a:stretch/>
        </p:blipFill>
        <p:spPr>
          <a:xfrm>
            <a:off x="1460697" y="832197"/>
            <a:ext cx="792228" cy="712354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84" t="3944" r="18357" b="11737"/>
          <a:stretch/>
        </p:blipFill>
        <p:spPr>
          <a:xfrm>
            <a:off x="5466851" y="777909"/>
            <a:ext cx="743674" cy="785670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1" t="5258" r="21032" b="8544"/>
          <a:stretch/>
        </p:blipFill>
        <p:spPr>
          <a:xfrm>
            <a:off x="3368933" y="753567"/>
            <a:ext cx="785071" cy="766697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8" t="9202" r="12581" b="8733"/>
          <a:stretch/>
        </p:blipFill>
        <p:spPr>
          <a:xfrm>
            <a:off x="9512642" y="779396"/>
            <a:ext cx="792228" cy="712354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84" t="3944" r="18357" b="11737"/>
          <a:stretch/>
        </p:blipFill>
        <p:spPr>
          <a:xfrm>
            <a:off x="10160341" y="742738"/>
            <a:ext cx="743674" cy="785670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89" t="7324" r="17371" b="4226"/>
          <a:stretch/>
        </p:blipFill>
        <p:spPr>
          <a:xfrm>
            <a:off x="8167763" y="763972"/>
            <a:ext cx="696109" cy="658368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89" t="7324" r="17371" b="4226"/>
          <a:stretch/>
        </p:blipFill>
        <p:spPr>
          <a:xfrm>
            <a:off x="11470843" y="823732"/>
            <a:ext cx="696109" cy="658368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771" t="5258" r="21032" b="8544"/>
          <a:stretch/>
        </p:blipFill>
        <p:spPr>
          <a:xfrm>
            <a:off x="8854424" y="776628"/>
            <a:ext cx="785071" cy="766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917119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000"/>
                            </p:stCondLst>
                            <p:childTnLst>
                              <p:par>
                                <p:cTn id="9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1000"/>
                            </p:stCondLst>
                            <p:childTnLst>
                              <p:par>
                                <p:cTn id="1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1000"/>
                            </p:stCondLst>
                            <p:childTnLst>
                              <p:par>
                                <p:cTn id="15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1000"/>
                            </p:stCondLst>
                            <p:childTnLst>
                              <p:par>
                                <p:cTn id="17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8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2" fill="hold">
                      <p:stCondLst>
                        <p:cond delay="0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6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1000"/>
                            </p:stCondLst>
                            <p:childTnLst>
                              <p:par>
                                <p:cTn id="19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9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7" fill="hold">
                      <p:stCondLst>
                        <p:cond delay="0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1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>
                      <p:stCondLst>
                        <p:cond delay="0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8" fill="hold">
                            <p:stCondLst>
                              <p:cond delay="1000"/>
                            </p:stCondLst>
                            <p:childTnLst>
                              <p:par>
                                <p:cTn id="2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7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3" fill="hold">
                            <p:stCondLst>
                              <p:cond delay="1000"/>
                            </p:stCondLst>
                            <p:childTnLst>
                              <p:par>
                                <p:cTn id="2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2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3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učí zleva doprava rovnat barvy podle vzoru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Rozvoj </a:t>
            </a:r>
            <a:r>
              <a:rPr lang="cs-CZ" dirty="0" smtClean="0"/>
              <a:t>rozlišování stejných obrazných znaků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V horní části snímku děti vidí barevný vzor, podle kterého zleva doprava mají za úkol poskládat hvězdičky. Kliknutím na hvězdičku se tato zařadí do řádku pod vzorem a objeví se jiná stejné barvy.</a:t>
            </a:r>
          </a:p>
          <a:p>
            <a:r>
              <a:rPr lang="cs-CZ" dirty="0" smtClean="0"/>
              <a:t>Tu to činnost mají k dispozici v obměně na dalších 4 snímcích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ze stavebnicí provádí stejný úkol – tzn. </a:t>
            </a:r>
            <a:r>
              <a:rPr lang="cs-CZ" dirty="0" smtClean="0"/>
              <a:t>sestavují </a:t>
            </a:r>
            <a:r>
              <a:rPr lang="cs-CZ" dirty="0" smtClean="0"/>
              <a:t>barevné řetězy dle zobrazené předlohy.</a:t>
            </a:r>
          </a:p>
          <a:p>
            <a:r>
              <a:rPr lang="cs-CZ" dirty="0" smtClean="0"/>
              <a:t>Mají možnost využít i pastelek a papíru a dělat ve správném pořadí barevné kroužky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103816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Orientovat se v prostoru i v </a:t>
            </a:r>
            <a:r>
              <a:rPr lang="cs-CZ" dirty="0" smtClean="0"/>
              <a:t>rovině</a:t>
            </a:r>
          </a:p>
          <a:p>
            <a:r>
              <a:rPr lang="cs-CZ" dirty="0"/>
              <a:t>Zaměřovat se na to, co je z poznávacího hlediska </a:t>
            </a:r>
            <a:r>
              <a:rPr lang="cs-CZ" dirty="0" smtClean="0"/>
              <a:t>důležité</a:t>
            </a:r>
          </a:p>
          <a:p>
            <a:r>
              <a:rPr lang="cs-CZ" dirty="0" smtClean="0"/>
              <a:t>Porovnat </a:t>
            </a:r>
            <a:r>
              <a:rPr lang="cs-CZ" dirty="0"/>
              <a:t>a uspořádat předměty dle stanoveného pravidla </a:t>
            </a:r>
            <a:endParaRPr lang="cs-CZ" dirty="0" smtClean="0"/>
          </a:p>
          <a:p>
            <a:r>
              <a:rPr lang="cs-CZ" dirty="0"/>
              <a:t>Uplatňovat postřeh a rychlost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266</Words>
  <Application>Microsoft Office PowerPoint</Application>
  <PresentationFormat>Vlastní</PresentationFormat>
  <Paragraphs>54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Skládej podle předlohy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2015-06-08T16:20:44Z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