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2" r:id="rId2"/>
    <p:sldId id="263" r:id="rId3"/>
    <p:sldId id="257" r:id="rId4"/>
    <p:sldId id="256" r:id="rId5"/>
    <p:sldId id="271" r:id="rId6"/>
    <p:sldId id="261" r:id="rId7"/>
    <p:sldId id="258" r:id="rId8"/>
    <p:sldId id="269" r:id="rId9"/>
    <p:sldId id="270" r:id="rId10"/>
    <p:sldId id="260" r:id="rId11"/>
    <p:sldId id="265" r:id="rId12"/>
    <p:sldId id="267" r:id="rId13"/>
    <p:sldId id="266" r:id="rId14"/>
    <p:sldId id="268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E10D6D"/>
    <a:srgbClr val="D816A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</a:t>
          </a:r>
          <a:r>
            <a:rPr lang="cs-CZ" sz="2000" baseline="0" dirty="0" err="1" smtClean="0"/>
            <a:t>Days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and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months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r>
            <a:rPr lang="cs-CZ" sz="2000" baseline="0" dirty="0" err="1" smtClean="0"/>
            <a:t>Days</a:t>
          </a:r>
          <a:r>
            <a:rPr lang="cs-CZ" sz="2000" baseline="0" dirty="0" smtClean="0"/>
            <a:t>  </a:t>
          </a:r>
          <a:r>
            <a:rPr lang="cs-CZ" sz="2000" baseline="0" dirty="0" err="1" smtClean="0"/>
            <a:t>and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months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E6F399-BF0B-4D65-991A-D469A3323978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3785E15-4A88-447A-9C63-226514906257}" type="presOf" srcId="{D1D4F407-5343-4D3F-B5B9-D407B03CAEB4}" destId="{D005CE8C-CC26-4C3E-AC11-E15060ECD759}" srcOrd="0" destOrd="0" presId="urn:microsoft.com/office/officeart/2005/8/layout/target3"/>
    <dgm:cxn modelId="{E5C60695-8003-461C-86F7-B1738BBA113C}" type="presOf" srcId="{4C35D32F-0EAB-4CD7-82EE-45574DC2A586}" destId="{8BEBB6EC-1DAA-4CAC-8A25-BC0FCBD5DBD5}" srcOrd="0" destOrd="0" presId="urn:microsoft.com/office/officeart/2005/8/layout/target3"/>
    <dgm:cxn modelId="{8CE57D71-CC37-4DCB-806D-73291D45DB02}" type="presOf" srcId="{B651F6E3-6281-48DB-9319-2AEAFDAE7572}" destId="{6BB5E863-4638-4E1D-BFDE-399D028AC4ED}" srcOrd="1" destOrd="0" presId="urn:microsoft.com/office/officeart/2005/8/layout/target3"/>
    <dgm:cxn modelId="{977FDFB3-381A-4FE7-B84D-88784E3D852F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09A547C-3CD0-4388-89A9-93DF3B947C64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BFC3E42-1A4A-4493-9D9A-6EF5F27B815E}" type="presOf" srcId="{757F3AB3-0718-4624-B441-E567A8F0AB56}" destId="{333A1088-737F-45CB-B68E-254E46348037}" srcOrd="0" destOrd="0" presId="urn:microsoft.com/office/officeart/2005/8/layout/target3"/>
    <dgm:cxn modelId="{25F3E266-821F-44E7-AD53-5E4F631A8AA2}" type="presOf" srcId="{D1D4F407-5343-4D3F-B5B9-D407B03CAEB4}" destId="{AED2198E-93D5-4001-81B4-73124B309672}" srcOrd="1" destOrd="0" presId="urn:microsoft.com/office/officeart/2005/8/layout/target3"/>
    <dgm:cxn modelId="{D554ACEF-02E7-44DD-BF3D-F453E602F9B6}" type="presOf" srcId="{D1B46980-6531-4606-95E6-44980827E919}" destId="{6140AFEC-043D-4C43-A2F9-D0F5331DF3A3}" srcOrd="0" destOrd="0" presId="urn:microsoft.com/office/officeart/2005/8/layout/target3"/>
    <dgm:cxn modelId="{B496B666-940C-46B9-867A-346D3172A861}" type="presOf" srcId="{D1B46980-6531-4606-95E6-44980827E919}" destId="{2BE915AB-18AA-4053-B92C-3BFC9ED204BB}" srcOrd="1" destOrd="0" presId="urn:microsoft.com/office/officeart/2005/8/layout/target3"/>
    <dgm:cxn modelId="{F3C84B7D-B25F-47E7-B75E-6629B453B5CE}" type="presOf" srcId="{D8197B8C-B260-4A16-BDF4-0947B075E274}" destId="{25B08C86-7E15-44DC-BE7F-FFB55DD49D12}" srcOrd="0" destOrd="0" presId="urn:microsoft.com/office/officeart/2005/8/layout/target3"/>
    <dgm:cxn modelId="{D35874E3-CE37-4B55-A44D-9ECADB3DF5A0}" type="presParOf" srcId="{333A1088-737F-45CB-B68E-254E46348037}" destId="{F5ABB229-8D3B-4694-996A-96F23CF14429}" srcOrd="0" destOrd="0" presId="urn:microsoft.com/office/officeart/2005/8/layout/target3"/>
    <dgm:cxn modelId="{27D31A38-C301-4061-94D1-8E1420868B9A}" type="presParOf" srcId="{333A1088-737F-45CB-B68E-254E46348037}" destId="{F41139FD-01EE-4571-8B17-4FB00FC51163}" srcOrd="1" destOrd="0" presId="urn:microsoft.com/office/officeart/2005/8/layout/target3"/>
    <dgm:cxn modelId="{2E305369-0E79-4403-B813-BF1AA369CF1E}" type="presParOf" srcId="{333A1088-737F-45CB-B68E-254E46348037}" destId="{D005CE8C-CC26-4C3E-AC11-E15060ECD759}" srcOrd="2" destOrd="0" presId="urn:microsoft.com/office/officeart/2005/8/layout/target3"/>
    <dgm:cxn modelId="{5C617788-DDCF-4692-B3DE-2C727F7825E7}" type="presParOf" srcId="{333A1088-737F-45CB-B68E-254E46348037}" destId="{2C702D82-9B77-49B7-9568-BB8EB47C3372}" srcOrd="3" destOrd="0" presId="urn:microsoft.com/office/officeart/2005/8/layout/target3"/>
    <dgm:cxn modelId="{7D6363EB-FD46-4D58-9804-2C107127E84E}" type="presParOf" srcId="{333A1088-737F-45CB-B68E-254E46348037}" destId="{A52A0455-90FF-4808-ABD0-F02540D31D5A}" srcOrd="4" destOrd="0" presId="urn:microsoft.com/office/officeart/2005/8/layout/target3"/>
    <dgm:cxn modelId="{E011C9D8-FB82-4272-AD9D-5937CF236595}" type="presParOf" srcId="{333A1088-737F-45CB-B68E-254E46348037}" destId="{6140AFEC-043D-4C43-A2F9-D0F5331DF3A3}" srcOrd="5" destOrd="0" presId="urn:microsoft.com/office/officeart/2005/8/layout/target3"/>
    <dgm:cxn modelId="{4C57BA7F-026E-4066-99EA-FAAF512C095A}" type="presParOf" srcId="{333A1088-737F-45CB-B68E-254E46348037}" destId="{9358AC05-5D7D-4327-9F80-1AD486AEA664}" srcOrd="6" destOrd="0" presId="urn:microsoft.com/office/officeart/2005/8/layout/target3"/>
    <dgm:cxn modelId="{8B35EC03-5423-4917-9827-6C9B40AD7B44}" type="presParOf" srcId="{333A1088-737F-45CB-B68E-254E46348037}" destId="{313FC574-E1CD-4FB4-B054-0B805CE0447D}" srcOrd="7" destOrd="0" presId="urn:microsoft.com/office/officeart/2005/8/layout/target3"/>
    <dgm:cxn modelId="{83C4C6C3-111F-46B9-8233-D8F8F87F9A39}" type="presParOf" srcId="{333A1088-737F-45CB-B68E-254E46348037}" destId="{619D679B-A015-4ECF-8348-D1034C574F40}" srcOrd="8" destOrd="0" presId="urn:microsoft.com/office/officeart/2005/8/layout/target3"/>
    <dgm:cxn modelId="{37D996A4-874D-4819-9B9A-75B314AF48C7}" type="presParOf" srcId="{333A1088-737F-45CB-B68E-254E46348037}" destId="{322283A8-4A27-4CDA-BAE3-F381106A9174}" srcOrd="9" destOrd="0" presId="urn:microsoft.com/office/officeart/2005/8/layout/target3"/>
    <dgm:cxn modelId="{6058E582-5ECF-4A3C-8705-B25E4E6B0FF4}" type="presParOf" srcId="{333A1088-737F-45CB-B68E-254E46348037}" destId="{FFC9F71D-1B4F-4AD9-A4A6-86ADEFC8AF5C}" srcOrd="10" destOrd="0" presId="urn:microsoft.com/office/officeart/2005/8/layout/target3"/>
    <dgm:cxn modelId="{10AB9E1D-FD71-4AA1-84FA-EB4FDEDB9D28}" type="presParOf" srcId="{333A1088-737F-45CB-B68E-254E46348037}" destId="{25B08C86-7E15-44DC-BE7F-FFB55DD49D12}" srcOrd="11" destOrd="0" presId="urn:microsoft.com/office/officeart/2005/8/layout/target3"/>
    <dgm:cxn modelId="{1AC2242A-F5D1-4FA0-B9A1-CDDADEA77946}" type="presParOf" srcId="{333A1088-737F-45CB-B68E-254E46348037}" destId="{76644BE8-9D7C-4C09-B250-3D10AF48CBB7}" srcOrd="12" destOrd="0" presId="urn:microsoft.com/office/officeart/2005/8/layout/target3"/>
    <dgm:cxn modelId="{87B7763B-C20E-4C34-9938-C4371F9161F6}" type="presParOf" srcId="{333A1088-737F-45CB-B68E-254E46348037}" destId="{EE85B701-7295-41C0-BA7A-34D3756A2AE6}" srcOrd="13" destOrd="0" presId="urn:microsoft.com/office/officeart/2005/8/layout/target3"/>
    <dgm:cxn modelId="{1622855F-D8EB-4E39-B7CB-093DAA253336}" type="presParOf" srcId="{333A1088-737F-45CB-B68E-254E46348037}" destId="{8BEBB6EC-1DAA-4CAC-8A25-BC0FCBD5DBD5}" srcOrd="14" destOrd="0" presId="urn:microsoft.com/office/officeart/2005/8/layout/target3"/>
    <dgm:cxn modelId="{D496174F-3BCF-459D-AD3E-317663A79D8B}" type="presParOf" srcId="{333A1088-737F-45CB-B68E-254E46348037}" destId="{AED2198E-93D5-4001-81B4-73124B309672}" srcOrd="15" destOrd="0" presId="urn:microsoft.com/office/officeart/2005/8/layout/target3"/>
    <dgm:cxn modelId="{306B2883-B602-40DD-AF42-9C21A65C0FAC}" type="presParOf" srcId="{333A1088-737F-45CB-B68E-254E46348037}" destId="{2BE915AB-18AA-4053-B92C-3BFC9ED204BB}" srcOrd="16" destOrd="0" presId="urn:microsoft.com/office/officeart/2005/8/layout/target3"/>
    <dgm:cxn modelId="{37BD1895-41B8-40CB-99ED-EBE529EB9718}" type="presParOf" srcId="{333A1088-737F-45CB-B68E-254E46348037}" destId="{6BB5E863-4638-4E1D-BFDE-399D028AC4ED}" srcOrd="17" destOrd="0" presId="urn:microsoft.com/office/officeart/2005/8/layout/target3"/>
    <dgm:cxn modelId="{38C256BF-D2C3-4650-8D31-C82D01511834}" type="presParOf" srcId="{333A1088-737F-45CB-B68E-254E46348037}" destId="{5A5FFA88-C948-4069-8E93-59FA12366E83}" srcOrd="18" destOrd="0" presId="urn:microsoft.com/office/officeart/2005/8/layout/target3"/>
    <dgm:cxn modelId="{4ADCEC17-42B1-4686-B199-0F9B316ABACA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6D4DC8-0E0C-4079-83B8-0ECEFFACA8B2}" type="doc">
      <dgm:prSet loTypeId="urn:microsoft.com/office/officeart/2005/8/layout/cycle2" loCatId="cycle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D18BB79B-AFBA-4ACF-A429-C9F21E418FAC}">
      <dgm:prSet phldrT="[Text]" custT="1"/>
      <dgm:spPr/>
      <dgm:t>
        <a:bodyPr/>
        <a:lstStyle/>
        <a:p>
          <a:r>
            <a:rPr lang="cs-CZ" sz="2300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Monday</a:t>
          </a:r>
          <a:endParaRPr lang="cs-CZ" sz="2300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ADBA05D5-D3C3-4C6D-B92F-6EE8F74DA2EC}" type="parTrans" cxnId="{9D56D05B-3962-4FE5-AA2B-B3D4C75B86A8}">
      <dgm:prSet/>
      <dgm:spPr/>
      <dgm:t>
        <a:bodyPr/>
        <a:lstStyle/>
        <a:p>
          <a:endParaRPr lang="cs-CZ"/>
        </a:p>
      </dgm:t>
    </dgm:pt>
    <dgm:pt modelId="{D712578E-77D4-4D57-8D53-A8F64804A1C1}" type="sibTrans" cxnId="{9D56D05B-3962-4FE5-AA2B-B3D4C75B86A8}">
      <dgm:prSet/>
      <dgm:spPr/>
      <dgm:t>
        <a:bodyPr/>
        <a:lstStyle/>
        <a:p>
          <a:endParaRPr lang="cs-CZ"/>
        </a:p>
      </dgm:t>
    </dgm:pt>
    <dgm:pt modelId="{519C5088-D1A5-4608-889B-CFF0C558260A}">
      <dgm:prSet phldrT="[Text]" custT="1"/>
      <dgm:spPr/>
      <dgm:t>
        <a:bodyPr/>
        <a:lstStyle/>
        <a:p>
          <a:r>
            <a:rPr lang="cs-CZ" sz="2300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Tuesday</a:t>
          </a:r>
          <a:endParaRPr lang="cs-CZ" sz="2300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C452F86-A6E0-45EB-8CF8-4F8E273229B6}" type="parTrans" cxnId="{D227803F-C5D4-4E79-9E84-3EC9B6865296}">
      <dgm:prSet/>
      <dgm:spPr/>
      <dgm:t>
        <a:bodyPr/>
        <a:lstStyle/>
        <a:p>
          <a:endParaRPr lang="cs-CZ"/>
        </a:p>
      </dgm:t>
    </dgm:pt>
    <dgm:pt modelId="{A2118EAD-562C-4F55-929A-F1EE4BAEE94A}" type="sibTrans" cxnId="{D227803F-C5D4-4E79-9E84-3EC9B6865296}">
      <dgm:prSet/>
      <dgm:spPr/>
      <dgm:t>
        <a:bodyPr/>
        <a:lstStyle/>
        <a:p>
          <a:endParaRPr lang="cs-CZ"/>
        </a:p>
      </dgm:t>
    </dgm:pt>
    <dgm:pt modelId="{CB20BE5C-3098-4590-AF75-2AF214476C71}">
      <dgm:prSet phldrT="[Text]" custT="1"/>
      <dgm:spPr/>
      <dgm:t>
        <a:bodyPr/>
        <a:lstStyle/>
        <a:p>
          <a:r>
            <a:rPr lang="cs-CZ" sz="2300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Wednesday</a:t>
          </a:r>
          <a:endParaRPr lang="cs-CZ" sz="2300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06FFC8CE-7F3C-48AD-93BF-CEA985F1E2FB}" type="parTrans" cxnId="{A04B78B2-AB78-4427-9EC5-9C05E2AC31AC}">
      <dgm:prSet/>
      <dgm:spPr/>
      <dgm:t>
        <a:bodyPr/>
        <a:lstStyle/>
        <a:p>
          <a:endParaRPr lang="cs-CZ"/>
        </a:p>
      </dgm:t>
    </dgm:pt>
    <dgm:pt modelId="{6CBEEF75-6979-476E-BE8E-AC17F9D1FBA1}" type="sibTrans" cxnId="{A04B78B2-AB78-4427-9EC5-9C05E2AC31AC}">
      <dgm:prSet/>
      <dgm:spPr/>
      <dgm:t>
        <a:bodyPr/>
        <a:lstStyle/>
        <a:p>
          <a:endParaRPr lang="cs-CZ"/>
        </a:p>
      </dgm:t>
    </dgm:pt>
    <dgm:pt modelId="{E0417D1F-9D88-47DB-B45D-CDEEE8D11DA1}">
      <dgm:prSet phldrT="[Text]" custT="1"/>
      <dgm:spPr/>
      <dgm:t>
        <a:bodyPr/>
        <a:lstStyle/>
        <a:p>
          <a:r>
            <a:rPr lang="cs-CZ" sz="2300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Thursday</a:t>
          </a:r>
          <a:endParaRPr lang="cs-CZ" sz="2300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5F0343B-5A87-4449-A946-83308F601684}" type="parTrans" cxnId="{75B9CA58-AA8D-4D5D-BB48-B576BF688F8C}">
      <dgm:prSet/>
      <dgm:spPr/>
      <dgm:t>
        <a:bodyPr/>
        <a:lstStyle/>
        <a:p>
          <a:endParaRPr lang="cs-CZ"/>
        </a:p>
      </dgm:t>
    </dgm:pt>
    <dgm:pt modelId="{99010CF5-837E-4F08-9E98-B5BFA28D6D91}" type="sibTrans" cxnId="{75B9CA58-AA8D-4D5D-BB48-B576BF688F8C}">
      <dgm:prSet/>
      <dgm:spPr/>
      <dgm:t>
        <a:bodyPr/>
        <a:lstStyle/>
        <a:p>
          <a:endParaRPr lang="cs-CZ"/>
        </a:p>
      </dgm:t>
    </dgm:pt>
    <dgm:pt modelId="{EF02038D-D3A4-4A0B-B1E4-B3F0099DE321}">
      <dgm:prSet phldrT="[Text]" custT="1"/>
      <dgm:spPr/>
      <dgm:t>
        <a:bodyPr/>
        <a:lstStyle/>
        <a:p>
          <a:r>
            <a:rPr lang="cs-CZ" sz="2300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Friday</a:t>
          </a:r>
          <a:endParaRPr lang="cs-CZ" sz="2300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6F5BF221-5A86-495D-AADE-20D67528CC25}" type="parTrans" cxnId="{2D3246C5-104E-4049-8483-8226358EA10D}">
      <dgm:prSet/>
      <dgm:spPr/>
      <dgm:t>
        <a:bodyPr/>
        <a:lstStyle/>
        <a:p>
          <a:endParaRPr lang="cs-CZ"/>
        </a:p>
      </dgm:t>
    </dgm:pt>
    <dgm:pt modelId="{54F59BA0-63DC-469B-B2AA-857A7A91019F}" type="sibTrans" cxnId="{2D3246C5-104E-4049-8483-8226358EA10D}">
      <dgm:prSet/>
      <dgm:spPr/>
      <dgm:t>
        <a:bodyPr/>
        <a:lstStyle/>
        <a:p>
          <a:endParaRPr lang="cs-CZ"/>
        </a:p>
      </dgm:t>
    </dgm:pt>
    <dgm:pt modelId="{B269DDB0-1953-4D4C-8ACC-9F3C2909F843}">
      <dgm:prSet phldrT="[Text]"/>
      <dgm:spPr/>
      <dgm:t>
        <a:bodyPr/>
        <a:lstStyle/>
        <a:p>
          <a:r>
            <a:rPr lang="cs-CZ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Saturday</a:t>
          </a:r>
          <a:endParaRPr lang="cs-CZ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6BCEBF31-70CF-43AF-B71F-C8E6A6F3AA9A}" type="parTrans" cxnId="{209FD8C3-B258-4D6F-BED7-AAA8FAC34D6B}">
      <dgm:prSet/>
      <dgm:spPr/>
      <dgm:t>
        <a:bodyPr/>
        <a:lstStyle/>
        <a:p>
          <a:endParaRPr lang="cs-CZ"/>
        </a:p>
      </dgm:t>
    </dgm:pt>
    <dgm:pt modelId="{761DE911-B72A-45DD-B62A-2833848BC844}" type="sibTrans" cxnId="{209FD8C3-B258-4D6F-BED7-AAA8FAC34D6B}">
      <dgm:prSet/>
      <dgm:spPr/>
      <dgm:t>
        <a:bodyPr/>
        <a:lstStyle/>
        <a:p>
          <a:endParaRPr lang="cs-CZ"/>
        </a:p>
      </dgm:t>
    </dgm:pt>
    <dgm:pt modelId="{D7A1D82E-2274-4A58-80AB-72DCE83F7B37}">
      <dgm:prSet phldrT="[Text]" custT="1"/>
      <dgm:spPr/>
      <dgm:t>
        <a:bodyPr/>
        <a:lstStyle/>
        <a:p>
          <a:r>
            <a:rPr lang="cs-CZ" sz="2300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Sunday</a:t>
          </a:r>
          <a:endParaRPr lang="cs-CZ" sz="2300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A4F303A9-07A8-4C98-9B54-0AC6D29E1190}" type="parTrans" cxnId="{281B80E4-823C-46A3-985B-C0E07AFCA106}">
      <dgm:prSet/>
      <dgm:spPr/>
      <dgm:t>
        <a:bodyPr/>
        <a:lstStyle/>
        <a:p>
          <a:endParaRPr lang="cs-CZ"/>
        </a:p>
      </dgm:t>
    </dgm:pt>
    <dgm:pt modelId="{52591386-8854-45E2-A251-850E21EE970C}" type="sibTrans" cxnId="{281B80E4-823C-46A3-985B-C0E07AFCA106}">
      <dgm:prSet/>
      <dgm:spPr/>
      <dgm:t>
        <a:bodyPr/>
        <a:lstStyle/>
        <a:p>
          <a:endParaRPr lang="cs-CZ"/>
        </a:p>
      </dgm:t>
    </dgm:pt>
    <dgm:pt modelId="{BC69BF79-2DDC-4ABF-992D-71CC7F852518}" type="pres">
      <dgm:prSet presAssocID="{506D4DC8-0E0C-4079-83B8-0ECEFFACA8B2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7D83916-FBC7-488F-8DB0-2C3CD4645FEC}" type="pres">
      <dgm:prSet presAssocID="{D18BB79B-AFBA-4ACF-A429-C9F21E418FAC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8B9027-0355-4C4E-B14A-F3443812BEB3}" type="pres">
      <dgm:prSet presAssocID="{D712578E-77D4-4D57-8D53-A8F64804A1C1}" presName="sibTrans" presStyleLbl="sibTrans2D1" presStyleIdx="0" presStyleCnt="7"/>
      <dgm:spPr/>
      <dgm:t>
        <a:bodyPr/>
        <a:lstStyle/>
        <a:p>
          <a:endParaRPr lang="cs-CZ"/>
        </a:p>
      </dgm:t>
    </dgm:pt>
    <dgm:pt modelId="{B19B8144-9FDC-4715-9744-B26CEBAD52EC}" type="pres">
      <dgm:prSet presAssocID="{D712578E-77D4-4D57-8D53-A8F64804A1C1}" presName="connectorText" presStyleLbl="sibTrans2D1" presStyleIdx="0" presStyleCnt="7"/>
      <dgm:spPr/>
      <dgm:t>
        <a:bodyPr/>
        <a:lstStyle/>
        <a:p>
          <a:endParaRPr lang="cs-CZ"/>
        </a:p>
      </dgm:t>
    </dgm:pt>
    <dgm:pt modelId="{2E890D58-A5A0-4274-AC52-874B9E7E89BB}" type="pres">
      <dgm:prSet presAssocID="{519C5088-D1A5-4608-889B-CFF0C558260A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2C1911-602C-43A2-9DC0-35383175ABB3}" type="pres">
      <dgm:prSet presAssocID="{A2118EAD-562C-4F55-929A-F1EE4BAEE94A}" presName="sibTrans" presStyleLbl="sibTrans2D1" presStyleIdx="1" presStyleCnt="7"/>
      <dgm:spPr/>
      <dgm:t>
        <a:bodyPr/>
        <a:lstStyle/>
        <a:p>
          <a:endParaRPr lang="cs-CZ"/>
        </a:p>
      </dgm:t>
    </dgm:pt>
    <dgm:pt modelId="{6270FCDE-AF48-464C-8E99-DE32011336CE}" type="pres">
      <dgm:prSet presAssocID="{A2118EAD-562C-4F55-929A-F1EE4BAEE94A}" presName="connectorText" presStyleLbl="sibTrans2D1" presStyleIdx="1" presStyleCnt="7"/>
      <dgm:spPr/>
      <dgm:t>
        <a:bodyPr/>
        <a:lstStyle/>
        <a:p>
          <a:endParaRPr lang="cs-CZ"/>
        </a:p>
      </dgm:t>
    </dgm:pt>
    <dgm:pt modelId="{F94C7AF0-1A5A-4959-8BD0-2DD70546964B}" type="pres">
      <dgm:prSet presAssocID="{CB20BE5C-3098-4590-AF75-2AF214476C71}" presName="node" presStyleLbl="node1" presStyleIdx="2" presStyleCnt="7" custScaleX="1415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71D409-F35B-4DC4-8796-58A4FDF8EB28}" type="pres">
      <dgm:prSet presAssocID="{6CBEEF75-6979-476E-BE8E-AC17F9D1FBA1}" presName="sibTrans" presStyleLbl="sibTrans2D1" presStyleIdx="2" presStyleCnt="7"/>
      <dgm:spPr/>
      <dgm:t>
        <a:bodyPr/>
        <a:lstStyle/>
        <a:p>
          <a:endParaRPr lang="cs-CZ"/>
        </a:p>
      </dgm:t>
    </dgm:pt>
    <dgm:pt modelId="{DEC98858-7FCD-4BEE-8C5E-9AFEC3BE66F5}" type="pres">
      <dgm:prSet presAssocID="{6CBEEF75-6979-476E-BE8E-AC17F9D1FBA1}" presName="connectorText" presStyleLbl="sibTrans2D1" presStyleIdx="2" presStyleCnt="7"/>
      <dgm:spPr/>
      <dgm:t>
        <a:bodyPr/>
        <a:lstStyle/>
        <a:p>
          <a:endParaRPr lang="cs-CZ"/>
        </a:p>
      </dgm:t>
    </dgm:pt>
    <dgm:pt modelId="{C6C5A7D5-F380-4FAF-AB17-C9734CDF455E}" type="pres">
      <dgm:prSet presAssocID="{E0417D1F-9D88-47DB-B45D-CDEEE8D11DA1}" presName="node" presStyleLbl="node1" presStyleIdx="3" presStyleCnt="7" custScaleX="1209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E903F6-D0B5-4F2C-884B-3DC1A401C565}" type="pres">
      <dgm:prSet presAssocID="{99010CF5-837E-4F08-9E98-B5BFA28D6D91}" presName="sibTrans" presStyleLbl="sibTrans2D1" presStyleIdx="3" presStyleCnt="7"/>
      <dgm:spPr/>
      <dgm:t>
        <a:bodyPr/>
        <a:lstStyle/>
        <a:p>
          <a:endParaRPr lang="cs-CZ"/>
        </a:p>
      </dgm:t>
    </dgm:pt>
    <dgm:pt modelId="{C3BAF6D4-0DD3-44F5-B802-886F51970015}" type="pres">
      <dgm:prSet presAssocID="{99010CF5-837E-4F08-9E98-B5BFA28D6D91}" presName="connectorText" presStyleLbl="sibTrans2D1" presStyleIdx="3" presStyleCnt="7"/>
      <dgm:spPr/>
      <dgm:t>
        <a:bodyPr/>
        <a:lstStyle/>
        <a:p>
          <a:endParaRPr lang="cs-CZ"/>
        </a:p>
      </dgm:t>
    </dgm:pt>
    <dgm:pt modelId="{FE6EF73F-8B2E-4AB4-A476-6720054B8C3D}" type="pres">
      <dgm:prSet presAssocID="{EF02038D-D3A4-4A0B-B1E4-B3F0099DE321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592361-C443-49E2-B7C0-F9B535B4E2CD}" type="pres">
      <dgm:prSet presAssocID="{54F59BA0-63DC-469B-B2AA-857A7A91019F}" presName="sibTrans" presStyleLbl="sibTrans2D1" presStyleIdx="4" presStyleCnt="7"/>
      <dgm:spPr/>
      <dgm:t>
        <a:bodyPr/>
        <a:lstStyle/>
        <a:p>
          <a:endParaRPr lang="cs-CZ"/>
        </a:p>
      </dgm:t>
    </dgm:pt>
    <dgm:pt modelId="{E5A7B262-DAEA-4A09-9F0A-2BE093B0941F}" type="pres">
      <dgm:prSet presAssocID="{54F59BA0-63DC-469B-B2AA-857A7A91019F}" presName="connectorText" presStyleLbl="sibTrans2D1" presStyleIdx="4" presStyleCnt="7"/>
      <dgm:spPr/>
      <dgm:t>
        <a:bodyPr/>
        <a:lstStyle/>
        <a:p>
          <a:endParaRPr lang="cs-CZ"/>
        </a:p>
      </dgm:t>
    </dgm:pt>
    <dgm:pt modelId="{4C319BA8-5A0D-43D0-8B08-CC5F9C37AC5F}" type="pres">
      <dgm:prSet presAssocID="{B269DDB0-1953-4D4C-8ACC-9F3C2909F843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BF1F7F-3E7F-4E57-B22E-441E880D0966}" type="pres">
      <dgm:prSet presAssocID="{761DE911-B72A-45DD-B62A-2833848BC844}" presName="sibTrans" presStyleLbl="sibTrans2D1" presStyleIdx="5" presStyleCnt="7"/>
      <dgm:spPr/>
      <dgm:t>
        <a:bodyPr/>
        <a:lstStyle/>
        <a:p>
          <a:endParaRPr lang="cs-CZ"/>
        </a:p>
      </dgm:t>
    </dgm:pt>
    <dgm:pt modelId="{AF4A947B-C004-4C70-B9C0-7ADBBA8C9DF6}" type="pres">
      <dgm:prSet presAssocID="{761DE911-B72A-45DD-B62A-2833848BC844}" presName="connectorText" presStyleLbl="sibTrans2D1" presStyleIdx="5" presStyleCnt="7"/>
      <dgm:spPr/>
      <dgm:t>
        <a:bodyPr/>
        <a:lstStyle/>
        <a:p>
          <a:endParaRPr lang="cs-CZ"/>
        </a:p>
      </dgm:t>
    </dgm:pt>
    <dgm:pt modelId="{A790B4C9-EFEF-497E-8B73-09B51DE5963F}" type="pres">
      <dgm:prSet presAssocID="{D7A1D82E-2274-4A58-80AB-72DCE83F7B37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C895DE-98CE-4013-B195-048D2B0AFBD6}" type="pres">
      <dgm:prSet presAssocID="{52591386-8854-45E2-A251-850E21EE970C}" presName="sibTrans" presStyleLbl="sibTrans2D1" presStyleIdx="6" presStyleCnt="7"/>
      <dgm:spPr/>
      <dgm:t>
        <a:bodyPr/>
        <a:lstStyle/>
        <a:p>
          <a:endParaRPr lang="cs-CZ"/>
        </a:p>
      </dgm:t>
    </dgm:pt>
    <dgm:pt modelId="{E009F666-4CFC-42D9-9303-4EAC98A76675}" type="pres">
      <dgm:prSet presAssocID="{52591386-8854-45E2-A251-850E21EE970C}" presName="connectorText" presStyleLbl="sibTrans2D1" presStyleIdx="6" presStyleCnt="7"/>
      <dgm:spPr/>
      <dgm:t>
        <a:bodyPr/>
        <a:lstStyle/>
        <a:p>
          <a:endParaRPr lang="cs-CZ"/>
        </a:p>
      </dgm:t>
    </dgm:pt>
  </dgm:ptLst>
  <dgm:cxnLst>
    <dgm:cxn modelId="{B4ADDEF1-7600-4A0D-9865-3C6302781E81}" type="presOf" srcId="{A2118EAD-562C-4F55-929A-F1EE4BAEE94A}" destId="{6270FCDE-AF48-464C-8E99-DE32011336CE}" srcOrd="1" destOrd="0" presId="urn:microsoft.com/office/officeart/2005/8/layout/cycle2"/>
    <dgm:cxn modelId="{281B80E4-823C-46A3-985B-C0E07AFCA106}" srcId="{506D4DC8-0E0C-4079-83B8-0ECEFFACA8B2}" destId="{D7A1D82E-2274-4A58-80AB-72DCE83F7B37}" srcOrd="6" destOrd="0" parTransId="{A4F303A9-07A8-4C98-9B54-0AC6D29E1190}" sibTransId="{52591386-8854-45E2-A251-850E21EE970C}"/>
    <dgm:cxn modelId="{707E854C-1FF2-49AA-B25A-1EB5CC32A860}" type="presOf" srcId="{52591386-8854-45E2-A251-850E21EE970C}" destId="{B3C895DE-98CE-4013-B195-048D2B0AFBD6}" srcOrd="0" destOrd="0" presId="urn:microsoft.com/office/officeart/2005/8/layout/cycle2"/>
    <dgm:cxn modelId="{ED50BDED-F864-42B1-B87E-427ACF2AD559}" type="presOf" srcId="{EF02038D-D3A4-4A0B-B1E4-B3F0099DE321}" destId="{FE6EF73F-8B2E-4AB4-A476-6720054B8C3D}" srcOrd="0" destOrd="0" presId="urn:microsoft.com/office/officeart/2005/8/layout/cycle2"/>
    <dgm:cxn modelId="{A04B78B2-AB78-4427-9EC5-9C05E2AC31AC}" srcId="{506D4DC8-0E0C-4079-83B8-0ECEFFACA8B2}" destId="{CB20BE5C-3098-4590-AF75-2AF214476C71}" srcOrd="2" destOrd="0" parTransId="{06FFC8CE-7F3C-48AD-93BF-CEA985F1E2FB}" sibTransId="{6CBEEF75-6979-476E-BE8E-AC17F9D1FBA1}"/>
    <dgm:cxn modelId="{6DEEF532-AB4F-4AD5-9F15-43BC7E2B70C9}" type="presOf" srcId="{99010CF5-837E-4F08-9E98-B5BFA28D6D91}" destId="{71E903F6-D0B5-4F2C-884B-3DC1A401C565}" srcOrd="0" destOrd="0" presId="urn:microsoft.com/office/officeart/2005/8/layout/cycle2"/>
    <dgm:cxn modelId="{5BE590A4-A22D-4DB8-A4C1-8488FA97FB8D}" type="presOf" srcId="{761DE911-B72A-45DD-B62A-2833848BC844}" destId="{AF4A947B-C004-4C70-B9C0-7ADBBA8C9DF6}" srcOrd="1" destOrd="0" presId="urn:microsoft.com/office/officeart/2005/8/layout/cycle2"/>
    <dgm:cxn modelId="{2C990C65-FA0E-4546-8217-5E1B4BA95050}" type="presOf" srcId="{54F59BA0-63DC-469B-B2AA-857A7A91019F}" destId="{E5A7B262-DAEA-4A09-9F0A-2BE093B0941F}" srcOrd="1" destOrd="0" presId="urn:microsoft.com/office/officeart/2005/8/layout/cycle2"/>
    <dgm:cxn modelId="{97E48EA1-C0AE-4E10-82A0-AC1CA300DD5F}" type="presOf" srcId="{99010CF5-837E-4F08-9E98-B5BFA28D6D91}" destId="{C3BAF6D4-0DD3-44F5-B802-886F51970015}" srcOrd="1" destOrd="0" presId="urn:microsoft.com/office/officeart/2005/8/layout/cycle2"/>
    <dgm:cxn modelId="{9D56D05B-3962-4FE5-AA2B-B3D4C75B86A8}" srcId="{506D4DC8-0E0C-4079-83B8-0ECEFFACA8B2}" destId="{D18BB79B-AFBA-4ACF-A429-C9F21E418FAC}" srcOrd="0" destOrd="0" parTransId="{ADBA05D5-D3C3-4C6D-B92F-6EE8F74DA2EC}" sibTransId="{D712578E-77D4-4D57-8D53-A8F64804A1C1}"/>
    <dgm:cxn modelId="{526354AE-186E-41EC-A6FA-0D88B46AED04}" type="presOf" srcId="{519C5088-D1A5-4608-889B-CFF0C558260A}" destId="{2E890D58-A5A0-4274-AC52-874B9E7E89BB}" srcOrd="0" destOrd="0" presId="urn:microsoft.com/office/officeart/2005/8/layout/cycle2"/>
    <dgm:cxn modelId="{1D1B3E3C-CFF7-4B50-9EF7-9B6C550D069D}" type="presOf" srcId="{D712578E-77D4-4D57-8D53-A8F64804A1C1}" destId="{B19B8144-9FDC-4715-9744-B26CEBAD52EC}" srcOrd="1" destOrd="0" presId="urn:microsoft.com/office/officeart/2005/8/layout/cycle2"/>
    <dgm:cxn modelId="{7546CE57-3C1A-4FF4-BC20-E363292C9D1E}" type="presOf" srcId="{54F59BA0-63DC-469B-B2AA-857A7A91019F}" destId="{42592361-C443-49E2-B7C0-F9B535B4E2CD}" srcOrd="0" destOrd="0" presId="urn:microsoft.com/office/officeart/2005/8/layout/cycle2"/>
    <dgm:cxn modelId="{ACB50C41-3E80-425F-9E9A-5EDFE4181464}" type="presOf" srcId="{506D4DC8-0E0C-4079-83B8-0ECEFFACA8B2}" destId="{BC69BF79-2DDC-4ABF-992D-71CC7F852518}" srcOrd="0" destOrd="0" presId="urn:microsoft.com/office/officeart/2005/8/layout/cycle2"/>
    <dgm:cxn modelId="{7EA71E4E-D789-4A59-B935-4EE76D4DDD22}" type="presOf" srcId="{D712578E-77D4-4D57-8D53-A8F64804A1C1}" destId="{8A8B9027-0355-4C4E-B14A-F3443812BEB3}" srcOrd="0" destOrd="0" presId="urn:microsoft.com/office/officeart/2005/8/layout/cycle2"/>
    <dgm:cxn modelId="{D227803F-C5D4-4E79-9E84-3EC9B6865296}" srcId="{506D4DC8-0E0C-4079-83B8-0ECEFFACA8B2}" destId="{519C5088-D1A5-4608-889B-CFF0C558260A}" srcOrd="1" destOrd="0" parTransId="{EC452F86-A6E0-45EB-8CF8-4F8E273229B6}" sibTransId="{A2118EAD-562C-4F55-929A-F1EE4BAEE94A}"/>
    <dgm:cxn modelId="{209FD8C3-B258-4D6F-BED7-AAA8FAC34D6B}" srcId="{506D4DC8-0E0C-4079-83B8-0ECEFFACA8B2}" destId="{B269DDB0-1953-4D4C-8ACC-9F3C2909F843}" srcOrd="5" destOrd="0" parTransId="{6BCEBF31-70CF-43AF-B71F-C8E6A6F3AA9A}" sibTransId="{761DE911-B72A-45DD-B62A-2833848BC844}"/>
    <dgm:cxn modelId="{DABBBE39-0029-4A6E-A3F9-A2C97243DCCF}" type="presOf" srcId="{52591386-8854-45E2-A251-850E21EE970C}" destId="{E009F666-4CFC-42D9-9303-4EAC98A76675}" srcOrd="1" destOrd="0" presId="urn:microsoft.com/office/officeart/2005/8/layout/cycle2"/>
    <dgm:cxn modelId="{8B9865C3-2A69-4183-8C6D-C2B358BE96C4}" type="presOf" srcId="{B269DDB0-1953-4D4C-8ACC-9F3C2909F843}" destId="{4C319BA8-5A0D-43D0-8B08-CC5F9C37AC5F}" srcOrd="0" destOrd="0" presId="urn:microsoft.com/office/officeart/2005/8/layout/cycle2"/>
    <dgm:cxn modelId="{CC4B7DD9-C378-4CF6-9A99-3B101AEA8E99}" type="presOf" srcId="{E0417D1F-9D88-47DB-B45D-CDEEE8D11DA1}" destId="{C6C5A7D5-F380-4FAF-AB17-C9734CDF455E}" srcOrd="0" destOrd="0" presId="urn:microsoft.com/office/officeart/2005/8/layout/cycle2"/>
    <dgm:cxn modelId="{ABBF2A73-6C8C-4B27-ADC4-EDA975F4CD65}" type="presOf" srcId="{A2118EAD-562C-4F55-929A-F1EE4BAEE94A}" destId="{A82C1911-602C-43A2-9DC0-35383175ABB3}" srcOrd="0" destOrd="0" presId="urn:microsoft.com/office/officeart/2005/8/layout/cycle2"/>
    <dgm:cxn modelId="{75B9CA58-AA8D-4D5D-BB48-B576BF688F8C}" srcId="{506D4DC8-0E0C-4079-83B8-0ECEFFACA8B2}" destId="{E0417D1F-9D88-47DB-B45D-CDEEE8D11DA1}" srcOrd="3" destOrd="0" parTransId="{E5F0343B-5A87-4449-A946-83308F601684}" sibTransId="{99010CF5-837E-4F08-9E98-B5BFA28D6D91}"/>
    <dgm:cxn modelId="{8F1F80BF-EEAD-4ADF-BC45-E46C0AA6DA22}" type="presOf" srcId="{6CBEEF75-6979-476E-BE8E-AC17F9D1FBA1}" destId="{D871D409-F35B-4DC4-8796-58A4FDF8EB28}" srcOrd="0" destOrd="0" presId="urn:microsoft.com/office/officeart/2005/8/layout/cycle2"/>
    <dgm:cxn modelId="{0B53BC62-9625-4B04-96D2-64B1BCC5C49B}" type="presOf" srcId="{CB20BE5C-3098-4590-AF75-2AF214476C71}" destId="{F94C7AF0-1A5A-4959-8BD0-2DD70546964B}" srcOrd="0" destOrd="0" presId="urn:microsoft.com/office/officeart/2005/8/layout/cycle2"/>
    <dgm:cxn modelId="{EF0B3517-6F9A-45A7-9959-D1A9EB031043}" type="presOf" srcId="{D18BB79B-AFBA-4ACF-A429-C9F21E418FAC}" destId="{D7D83916-FBC7-488F-8DB0-2C3CD4645FEC}" srcOrd="0" destOrd="0" presId="urn:microsoft.com/office/officeart/2005/8/layout/cycle2"/>
    <dgm:cxn modelId="{2D3246C5-104E-4049-8483-8226358EA10D}" srcId="{506D4DC8-0E0C-4079-83B8-0ECEFFACA8B2}" destId="{EF02038D-D3A4-4A0B-B1E4-B3F0099DE321}" srcOrd="4" destOrd="0" parTransId="{6F5BF221-5A86-495D-AADE-20D67528CC25}" sibTransId="{54F59BA0-63DC-469B-B2AA-857A7A91019F}"/>
    <dgm:cxn modelId="{7E0732D7-7D9C-4397-8C9A-518168A67201}" type="presOf" srcId="{D7A1D82E-2274-4A58-80AB-72DCE83F7B37}" destId="{A790B4C9-EFEF-497E-8B73-09B51DE5963F}" srcOrd="0" destOrd="0" presId="urn:microsoft.com/office/officeart/2005/8/layout/cycle2"/>
    <dgm:cxn modelId="{496B3885-C9CB-428B-8D8F-F960CEDA3E96}" type="presOf" srcId="{761DE911-B72A-45DD-B62A-2833848BC844}" destId="{1BBF1F7F-3E7F-4E57-B22E-441E880D0966}" srcOrd="0" destOrd="0" presId="urn:microsoft.com/office/officeart/2005/8/layout/cycle2"/>
    <dgm:cxn modelId="{D731E1E9-D407-478B-A24F-1EB9EA4CFC2A}" type="presOf" srcId="{6CBEEF75-6979-476E-BE8E-AC17F9D1FBA1}" destId="{DEC98858-7FCD-4BEE-8C5E-9AFEC3BE66F5}" srcOrd="1" destOrd="0" presId="urn:microsoft.com/office/officeart/2005/8/layout/cycle2"/>
    <dgm:cxn modelId="{CE999545-8987-4E34-8CB2-7CED74BD2A37}" type="presParOf" srcId="{BC69BF79-2DDC-4ABF-992D-71CC7F852518}" destId="{D7D83916-FBC7-488F-8DB0-2C3CD4645FEC}" srcOrd="0" destOrd="0" presId="urn:microsoft.com/office/officeart/2005/8/layout/cycle2"/>
    <dgm:cxn modelId="{B3CF3CB3-1F39-49C7-BC37-ECBD02AA3B5E}" type="presParOf" srcId="{BC69BF79-2DDC-4ABF-992D-71CC7F852518}" destId="{8A8B9027-0355-4C4E-B14A-F3443812BEB3}" srcOrd="1" destOrd="0" presId="urn:microsoft.com/office/officeart/2005/8/layout/cycle2"/>
    <dgm:cxn modelId="{734E8EBD-E3C9-430E-BD5E-C32B571D9899}" type="presParOf" srcId="{8A8B9027-0355-4C4E-B14A-F3443812BEB3}" destId="{B19B8144-9FDC-4715-9744-B26CEBAD52EC}" srcOrd="0" destOrd="0" presId="urn:microsoft.com/office/officeart/2005/8/layout/cycle2"/>
    <dgm:cxn modelId="{DD286A50-9C37-4440-B9B0-9C97FBF40EB2}" type="presParOf" srcId="{BC69BF79-2DDC-4ABF-992D-71CC7F852518}" destId="{2E890D58-A5A0-4274-AC52-874B9E7E89BB}" srcOrd="2" destOrd="0" presId="urn:microsoft.com/office/officeart/2005/8/layout/cycle2"/>
    <dgm:cxn modelId="{C441F382-DDF7-4AD6-BB71-B843A7F4F1F3}" type="presParOf" srcId="{BC69BF79-2DDC-4ABF-992D-71CC7F852518}" destId="{A82C1911-602C-43A2-9DC0-35383175ABB3}" srcOrd="3" destOrd="0" presId="urn:microsoft.com/office/officeart/2005/8/layout/cycle2"/>
    <dgm:cxn modelId="{3DB53FFD-2F10-416B-83EA-094EC6C54C4C}" type="presParOf" srcId="{A82C1911-602C-43A2-9DC0-35383175ABB3}" destId="{6270FCDE-AF48-464C-8E99-DE32011336CE}" srcOrd="0" destOrd="0" presId="urn:microsoft.com/office/officeart/2005/8/layout/cycle2"/>
    <dgm:cxn modelId="{ADCD2095-157E-4DD4-955A-E1154807CF83}" type="presParOf" srcId="{BC69BF79-2DDC-4ABF-992D-71CC7F852518}" destId="{F94C7AF0-1A5A-4959-8BD0-2DD70546964B}" srcOrd="4" destOrd="0" presId="urn:microsoft.com/office/officeart/2005/8/layout/cycle2"/>
    <dgm:cxn modelId="{CD146D2F-074A-4BED-AE8C-EBA7AD9FB439}" type="presParOf" srcId="{BC69BF79-2DDC-4ABF-992D-71CC7F852518}" destId="{D871D409-F35B-4DC4-8796-58A4FDF8EB28}" srcOrd="5" destOrd="0" presId="urn:microsoft.com/office/officeart/2005/8/layout/cycle2"/>
    <dgm:cxn modelId="{F23F549D-1FFF-4D7E-B4C2-BFC834ED5853}" type="presParOf" srcId="{D871D409-F35B-4DC4-8796-58A4FDF8EB28}" destId="{DEC98858-7FCD-4BEE-8C5E-9AFEC3BE66F5}" srcOrd="0" destOrd="0" presId="urn:microsoft.com/office/officeart/2005/8/layout/cycle2"/>
    <dgm:cxn modelId="{034CB259-82DB-49B0-A727-19C905479E33}" type="presParOf" srcId="{BC69BF79-2DDC-4ABF-992D-71CC7F852518}" destId="{C6C5A7D5-F380-4FAF-AB17-C9734CDF455E}" srcOrd="6" destOrd="0" presId="urn:microsoft.com/office/officeart/2005/8/layout/cycle2"/>
    <dgm:cxn modelId="{300EABF6-E8D6-4EB5-8E04-176BA73EF980}" type="presParOf" srcId="{BC69BF79-2DDC-4ABF-992D-71CC7F852518}" destId="{71E903F6-D0B5-4F2C-884B-3DC1A401C565}" srcOrd="7" destOrd="0" presId="urn:microsoft.com/office/officeart/2005/8/layout/cycle2"/>
    <dgm:cxn modelId="{3F64A724-5306-4F72-B111-32C63181FEA7}" type="presParOf" srcId="{71E903F6-D0B5-4F2C-884B-3DC1A401C565}" destId="{C3BAF6D4-0DD3-44F5-B802-886F51970015}" srcOrd="0" destOrd="0" presId="urn:microsoft.com/office/officeart/2005/8/layout/cycle2"/>
    <dgm:cxn modelId="{F7CF6E2B-FFEE-4BA7-AA92-DC2F8146092D}" type="presParOf" srcId="{BC69BF79-2DDC-4ABF-992D-71CC7F852518}" destId="{FE6EF73F-8B2E-4AB4-A476-6720054B8C3D}" srcOrd="8" destOrd="0" presId="urn:microsoft.com/office/officeart/2005/8/layout/cycle2"/>
    <dgm:cxn modelId="{CE642D6F-BB56-4BEF-B72A-312BEFAD8AF2}" type="presParOf" srcId="{BC69BF79-2DDC-4ABF-992D-71CC7F852518}" destId="{42592361-C443-49E2-B7C0-F9B535B4E2CD}" srcOrd="9" destOrd="0" presId="urn:microsoft.com/office/officeart/2005/8/layout/cycle2"/>
    <dgm:cxn modelId="{E93DA894-F8BB-4AB8-B0C6-361575B28F50}" type="presParOf" srcId="{42592361-C443-49E2-B7C0-F9B535B4E2CD}" destId="{E5A7B262-DAEA-4A09-9F0A-2BE093B0941F}" srcOrd="0" destOrd="0" presId="urn:microsoft.com/office/officeart/2005/8/layout/cycle2"/>
    <dgm:cxn modelId="{999E331B-F92C-40AD-956D-38BD2953B835}" type="presParOf" srcId="{BC69BF79-2DDC-4ABF-992D-71CC7F852518}" destId="{4C319BA8-5A0D-43D0-8B08-CC5F9C37AC5F}" srcOrd="10" destOrd="0" presId="urn:microsoft.com/office/officeart/2005/8/layout/cycle2"/>
    <dgm:cxn modelId="{2F7D358F-13AE-4E61-86D3-2E29BF464B44}" type="presParOf" srcId="{BC69BF79-2DDC-4ABF-992D-71CC7F852518}" destId="{1BBF1F7F-3E7F-4E57-B22E-441E880D0966}" srcOrd="11" destOrd="0" presId="urn:microsoft.com/office/officeart/2005/8/layout/cycle2"/>
    <dgm:cxn modelId="{37FB174B-9A11-4B41-B97A-CFD6CE99F102}" type="presParOf" srcId="{1BBF1F7F-3E7F-4E57-B22E-441E880D0966}" destId="{AF4A947B-C004-4C70-B9C0-7ADBBA8C9DF6}" srcOrd="0" destOrd="0" presId="urn:microsoft.com/office/officeart/2005/8/layout/cycle2"/>
    <dgm:cxn modelId="{B3B35BB2-1DE8-4E0B-929A-9C0B6AD5E6E8}" type="presParOf" srcId="{BC69BF79-2DDC-4ABF-992D-71CC7F852518}" destId="{A790B4C9-EFEF-497E-8B73-09B51DE5963F}" srcOrd="12" destOrd="0" presId="urn:microsoft.com/office/officeart/2005/8/layout/cycle2"/>
    <dgm:cxn modelId="{1D2595CF-940C-46A3-B98F-DBC73782A471}" type="presParOf" srcId="{BC69BF79-2DDC-4ABF-992D-71CC7F852518}" destId="{B3C895DE-98CE-4013-B195-048D2B0AFBD6}" srcOrd="13" destOrd="0" presId="urn:microsoft.com/office/officeart/2005/8/layout/cycle2"/>
    <dgm:cxn modelId="{CC416B74-DC49-41C1-8D13-49708B9ED774}" type="presParOf" srcId="{B3C895DE-98CE-4013-B195-048D2B0AFBD6}" destId="{E009F666-4CFC-42D9-9303-4EAC98A76675}" srcOrd="0" destOrd="0" presId="urn:microsoft.com/office/officeart/2005/8/layout/cycle2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65021AA-46D7-4802-8C21-29D3B77C09ED}" type="doc">
      <dgm:prSet loTypeId="urn:microsoft.com/office/officeart/2005/8/layout/lProcess3" loCatId="process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FEF8E986-1EC1-4B32-9880-ABA6B472CC7B}">
      <dgm:prSet phldrT="[Text]"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cs-CZ" sz="4400" dirty="0" smtClean="0"/>
            <a:t>M----y</a:t>
          </a:r>
          <a:endParaRPr lang="cs-CZ" sz="4400" dirty="0"/>
        </a:p>
      </dgm:t>
    </dgm:pt>
    <dgm:pt modelId="{FA98333A-3945-47BE-9C0A-736F70F27C74}" type="parTrans" cxnId="{2AD55FAF-BA5D-400F-A083-2131D82AF11C}">
      <dgm:prSet/>
      <dgm:spPr/>
      <dgm:t>
        <a:bodyPr/>
        <a:lstStyle/>
        <a:p>
          <a:endParaRPr lang="cs-CZ"/>
        </a:p>
      </dgm:t>
    </dgm:pt>
    <dgm:pt modelId="{CC71C331-6939-4279-8282-4212FD08BE40}" type="sibTrans" cxnId="{2AD55FAF-BA5D-400F-A083-2131D82AF11C}">
      <dgm:prSet/>
      <dgm:spPr/>
      <dgm:t>
        <a:bodyPr/>
        <a:lstStyle/>
        <a:p>
          <a:endParaRPr lang="cs-CZ"/>
        </a:p>
      </dgm:t>
    </dgm:pt>
    <dgm:pt modelId="{8F554301-E079-4BA7-9A47-BBE915C99FFB}">
      <dgm:prSet phldrT="[Text]" custT="1"/>
      <dgm:spPr>
        <a:solidFill>
          <a:schemeClr val="accent2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sz="4400" dirty="0" smtClean="0"/>
            <a:t>T-----y</a:t>
          </a:r>
          <a:endParaRPr lang="cs-CZ" sz="4400" dirty="0"/>
        </a:p>
      </dgm:t>
    </dgm:pt>
    <dgm:pt modelId="{46D1320B-571C-4580-A713-08E08F58681A}" type="parTrans" cxnId="{39F8BA80-2710-4684-ADA0-4606C9FC3961}">
      <dgm:prSet/>
      <dgm:spPr/>
      <dgm:t>
        <a:bodyPr/>
        <a:lstStyle/>
        <a:p>
          <a:endParaRPr lang="cs-CZ"/>
        </a:p>
      </dgm:t>
    </dgm:pt>
    <dgm:pt modelId="{4B5AC5F7-7FAB-472A-B42C-1A0546526ECE}" type="sibTrans" cxnId="{39F8BA80-2710-4684-ADA0-4606C9FC3961}">
      <dgm:prSet/>
      <dgm:spPr/>
      <dgm:t>
        <a:bodyPr/>
        <a:lstStyle/>
        <a:p>
          <a:endParaRPr lang="cs-CZ"/>
        </a:p>
      </dgm:t>
    </dgm:pt>
    <dgm:pt modelId="{EF2F8AF2-61FC-4209-97F3-B2CDDE883623}">
      <dgm:prSet phldrT="[Text]"/>
      <dgm:spPr>
        <a:solidFill>
          <a:schemeClr val="accent6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cs-CZ" dirty="0" smtClean="0"/>
            <a:t>W-------y</a:t>
          </a:r>
          <a:endParaRPr lang="cs-CZ" dirty="0"/>
        </a:p>
      </dgm:t>
    </dgm:pt>
    <dgm:pt modelId="{14449A64-990E-4C3D-8AD8-BDDF756381B7}" type="parTrans" cxnId="{E237DE8E-7EE0-4AB5-BA29-58C4CC5BDF98}">
      <dgm:prSet/>
      <dgm:spPr/>
      <dgm:t>
        <a:bodyPr/>
        <a:lstStyle/>
        <a:p>
          <a:endParaRPr lang="cs-CZ"/>
        </a:p>
      </dgm:t>
    </dgm:pt>
    <dgm:pt modelId="{9D55BC08-0487-4D0D-BB66-983FBC09B217}" type="sibTrans" cxnId="{E237DE8E-7EE0-4AB5-BA29-58C4CC5BDF98}">
      <dgm:prSet/>
      <dgm:spPr/>
      <dgm:t>
        <a:bodyPr/>
        <a:lstStyle/>
        <a:p>
          <a:endParaRPr lang="cs-CZ"/>
        </a:p>
      </dgm:t>
    </dgm:pt>
    <dgm:pt modelId="{3BEFE796-ABCF-4ED9-8F5C-3059DB4D724A}">
      <dgm:prSet phldrT="[Text]" custT="1"/>
      <dgm:spPr>
        <a:solidFill>
          <a:srgbClr val="92D050"/>
        </a:solidFill>
      </dgm:spPr>
      <dgm:t>
        <a:bodyPr/>
        <a:lstStyle/>
        <a:p>
          <a:r>
            <a:rPr lang="cs-CZ" sz="4400" dirty="0" smtClean="0"/>
            <a:t>T------y</a:t>
          </a:r>
          <a:endParaRPr lang="cs-CZ" sz="4400" dirty="0"/>
        </a:p>
      </dgm:t>
    </dgm:pt>
    <dgm:pt modelId="{CB8AA871-5C9A-4220-8D95-233A85D722B4}" type="parTrans" cxnId="{7CE2B757-9447-4565-9198-A16B5C9C1F8C}">
      <dgm:prSet/>
      <dgm:spPr/>
      <dgm:t>
        <a:bodyPr/>
        <a:lstStyle/>
        <a:p>
          <a:endParaRPr lang="cs-CZ"/>
        </a:p>
      </dgm:t>
    </dgm:pt>
    <dgm:pt modelId="{F9124ABD-407F-42CD-84CC-F0E1FA63B7FD}" type="sibTrans" cxnId="{7CE2B757-9447-4565-9198-A16B5C9C1F8C}">
      <dgm:prSet/>
      <dgm:spPr/>
      <dgm:t>
        <a:bodyPr/>
        <a:lstStyle/>
        <a:p>
          <a:endParaRPr lang="cs-CZ"/>
        </a:p>
      </dgm:t>
    </dgm:pt>
    <dgm:pt modelId="{6E1E702F-A597-47AB-9AA1-E637FD92757B}">
      <dgm:prSet phldrT="[Text]"/>
      <dgm:spPr>
        <a:solidFill>
          <a:schemeClr val="accent4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cs-CZ" dirty="0" smtClean="0"/>
            <a:t>F----y</a:t>
          </a:r>
          <a:endParaRPr lang="cs-CZ" dirty="0"/>
        </a:p>
      </dgm:t>
    </dgm:pt>
    <dgm:pt modelId="{8B4379AB-9B7B-4D26-AE00-0EA0CEAE5C6F}" type="parTrans" cxnId="{4D954D7B-3A81-440B-8D8A-7DB32517F4FA}">
      <dgm:prSet/>
      <dgm:spPr/>
      <dgm:t>
        <a:bodyPr/>
        <a:lstStyle/>
        <a:p>
          <a:endParaRPr lang="cs-CZ"/>
        </a:p>
      </dgm:t>
    </dgm:pt>
    <dgm:pt modelId="{F7AF2450-3B13-4E78-AE79-EB7DC44DCB28}" type="sibTrans" cxnId="{4D954D7B-3A81-440B-8D8A-7DB32517F4FA}">
      <dgm:prSet/>
      <dgm:spPr/>
      <dgm:t>
        <a:bodyPr/>
        <a:lstStyle/>
        <a:p>
          <a:endParaRPr lang="cs-CZ"/>
        </a:p>
      </dgm:t>
    </dgm:pt>
    <dgm:pt modelId="{CAA7AF49-B598-4939-86CD-E8C2D3783DAD}">
      <dgm:prSet phldrT="[Text]"/>
      <dgm:spPr>
        <a:solidFill>
          <a:schemeClr val="accent5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cs-CZ" dirty="0" smtClean="0"/>
            <a:t>S------y</a:t>
          </a:r>
          <a:endParaRPr lang="cs-CZ" dirty="0"/>
        </a:p>
      </dgm:t>
    </dgm:pt>
    <dgm:pt modelId="{CE52F6F4-B355-454E-A212-D9EF5E732F36}" type="parTrans" cxnId="{0DC41973-8B43-41AB-92CD-7EFC2B7C4211}">
      <dgm:prSet/>
      <dgm:spPr/>
      <dgm:t>
        <a:bodyPr/>
        <a:lstStyle/>
        <a:p>
          <a:endParaRPr lang="cs-CZ"/>
        </a:p>
      </dgm:t>
    </dgm:pt>
    <dgm:pt modelId="{838C0ACB-30E1-4DEE-ADCE-368A93BF472C}" type="sibTrans" cxnId="{0DC41973-8B43-41AB-92CD-7EFC2B7C4211}">
      <dgm:prSet/>
      <dgm:spPr/>
      <dgm:t>
        <a:bodyPr/>
        <a:lstStyle/>
        <a:p>
          <a:endParaRPr lang="cs-CZ"/>
        </a:p>
      </dgm:t>
    </dgm:pt>
    <dgm:pt modelId="{CE142782-6421-43CF-9AA9-82D0901729AF}">
      <dgm:prSet phldrT="[Text]" custT="1"/>
      <dgm:spPr>
        <a:solidFill>
          <a:srgbClr val="FFFF00"/>
        </a:solidFill>
      </dgm:spPr>
      <dgm:t>
        <a:bodyPr/>
        <a:lstStyle/>
        <a:p>
          <a:r>
            <a:rPr lang="cs-CZ" sz="4400" dirty="0" smtClean="0"/>
            <a:t>S----y</a:t>
          </a:r>
          <a:endParaRPr lang="cs-CZ" sz="4400" dirty="0"/>
        </a:p>
      </dgm:t>
    </dgm:pt>
    <dgm:pt modelId="{91B8138E-D291-4743-8A6C-D89AD55CF385}" type="parTrans" cxnId="{D18EFEFA-F7C5-40EA-B354-D6E1F8040D70}">
      <dgm:prSet/>
      <dgm:spPr/>
      <dgm:t>
        <a:bodyPr/>
        <a:lstStyle/>
        <a:p>
          <a:endParaRPr lang="cs-CZ"/>
        </a:p>
      </dgm:t>
    </dgm:pt>
    <dgm:pt modelId="{9EDB6A04-BA37-4675-84EC-FD93F2F17369}" type="sibTrans" cxnId="{D18EFEFA-F7C5-40EA-B354-D6E1F8040D70}">
      <dgm:prSet/>
      <dgm:spPr/>
      <dgm:t>
        <a:bodyPr/>
        <a:lstStyle/>
        <a:p>
          <a:endParaRPr lang="cs-CZ"/>
        </a:p>
      </dgm:t>
    </dgm:pt>
    <dgm:pt modelId="{1F338915-AD43-4A59-93D5-B90D441BF2E6}" type="pres">
      <dgm:prSet presAssocID="{065021AA-46D7-4802-8C21-29D3B77C09ED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C797757-9A2C-4B5E-9B58-37AF56708C37}" type="pres">
      <dgm:prSet presAssocID="{FEF8E986-1EC1-4B32-9880-ABA6B472CC7B}" presName="horFlow" presStyleCnt="0"/>
      <dgm:spPr/>
    </dgm:pt>
    <dgm:pt modelId="{4DA6C57A-DC7B-4550-A62C-4D9104A6D9A8}" type="pres">
      <dgm:prSet presAssocID="{FEF8E986-1EC1-4B32-9880-ABA6B472CC7B}" presName="bigChev" presStyleLbl="node1" presStyleIdx="0" presStyleCnt="3"/>
      <dgm:spPr/>
      <dgm:t>
        <a:bodyPr/>
        <a:lstStyle/>
        <a:p>
          <a:endParaRPr lang="cs-CZ"/>
        </a:p>
      </dgm:t>
    </dgm:pt>
    <dgm:pt modelId="{DD29A4D4-7CDE-447E-ACFD-40D4D23DD624}" type="pres">
      <dgm:prSet presAssocID="{46D1320B-571C-4580-A713-08E08F58681A}" presName="parTrans" presStyleCnt="0"/>
      <dgm:spPr/>
    </dgm:pt>
    <dgm:pt modelId="{7075BF24-22E1-47F4-A65A-4C55EF924DC6}" type="pres">
      <dgm:prSet presAssocID="{8F554301-E079-4BA7-9A47-BBE915C99FFB}" presName="node" presStyleLbl="alignAccFollowNode1" presStyleIdx="0" presStyleCnt="4" custScaleX="105748" custScaleY="1239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85A8F7-EF23-40BB-BDF4-CD250B6E0E9B}" type="pres">
      <dgm:prSet presAssocID="{4B5AC5F7-7FAB-472A-B42C-1A0546526ECE}" presName="sibTrans" presStyleCnt="0"/>
      <dgm:spPr/>
    </dgm:pt>
    <dgm:pt modelId="{23EA8266-3F79-461D-8E1D-1CEE3DE3B298}" type="pres">
      <dgm:prSet presAssocID="{EF2F8AF2-61FC-4209-97F3-B2CDDE883623}" presName="node" presStyleLbl="alignAccFollowNode1" presStyleIdx="1" presStyleCnt="4" custScaleX="120127" custScaleY="1170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BDBD4B-7EFC-49A6-874A-F6BCC1EF695B}" type="pres">
      <dgm:prSet presAssocID="{FEF8E986-1EC1-4B32-9880-ABA6B472CC7B}" presName="vSp" presStyleCnt="0"/>
      <dgm:spPr/>
    </dgm:pt>
    <dgm:pt modelId="{CCC44B12-515C-4E14-BC29-2451AC9F3515}" type="pres">
      <dgm:prSet presAssocID="{3BEFE796-ABCF-4ED9-8F5C-3059DB4D724A}" presName="horFlow" presStyleCnt="0"/>
      <dgm:spPr/>
    </dgm:pt>
    <dgm:pt modelId="{92A7A927-D2FF-49D5-804C-412C438E2922}" type="pres">
      <dgm:prSet presAssocID="{3BEFE796-ABCF-4ED9-8F5C-3059DB4D724A}" presName="bigChev" presStyleLbl="node1" presStyleIdx="1" presStyleCnt="3"/>
      <dgm:spPr/>
      <dgm:t>
        <a:bodyPr/>
        <a:lstStyle/>
        <a:p>
          <a:endParaRPr lang="cs-CZ"/>
        </a:p>
      </dgm:t>
    </dgm:pt>
    <dgm:pt modelId="{CC09E64A-68DD-4672-BDBB-98B5442F7F3C}" type="pres">
      <dgm:prSet presAssocID="{8B4379AB-9B7B-4D26-AE00-0EA0CEAE5C6F}" presName="parTrans" presStyleCnt="0"/>
      <dgm:spPr/>
    </dgm:pt>
    <dgm:pt modelId="{6830FF72-682E-4AB1-8388-6135D188DF0D}" type="pres">
      <dgm:prSet presAssocID="{6E1E702F-A597-47AB-9AA1-E637FD92757B}" presName="node" presStyleLbl="alignAccFollowNode1" presStyleIdx="2" presStyleCnt="4" custScaleY="1228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3FFE86-A45C-4CB3-8ABD-DDF7C16AE98E}" type="pres">
      <dgm:prSet presAssocID="{F7AF2450-3B13-4E78-AE79-EB7DC44DCB28}" presName="sibTrans" presStyleCnt="0"/>
      <dgm:spPr/>
    </dgm:pt>
    <dgm:pt modelId="{BE85CD42-CF5C-4053-B6C6-3673BA5BC561}" type="pres">
      <dgm:prSet presAssocID="{CAA7AF49-B598-4939-86CD-E8C2D3783DAD}" presName="node" presStyleLbl="alignAccFollowNode1" presStyleIdx="3" presStyleCnt="4" custScaleX="151804" custScaleY="1228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A58BEB-5924-4857-8BFF-E81C8C5453C9}" type="pres">
      <dgm:prSet presAssocID="{3BEFE796-ABCF-4ED9-8F5C-3059DB4D724A}" presName="vSp" presStyleCnt="0"/>
      <dgm:spPr/>
    </dgm:pt>
    <dgm:pt modelId="{62CB95BD-8735-4DAC-96BE-D17C2F4AA2F7}" type="pres">
      <dgm:prSet presAssocID="{CE142782-6421-43CF-9AA9-82D0901729AF}" presName="horFlow" presStyleCnt="0"/>
      <dgm:spPr/>
    </dgm:pt>
    <dgm:pt modelId="{8E65EDB7-5544-403D-8B0B-5360835A73F2}" type="pres">
      <dgm:prSet presAssocID="{CE142782-6421-43CF-9AA9-82D0901729AF}" presName="bigChev" presStyleLbl="node1" presStyleIdx="2" presStyleCnt="3" custLinFactNeighborX="81137" custLinFactNeighborY="-5941"/>
      <dgm:spPr/>
      <dgm:t>
        <a:bodyPr/>
        <a:lstStyle/>
        <a:p>
          <a:endParaRPr lang="cs-CZ"/>
        </a:p>
      </dgm:t>
    </dgm:pt>
  </dgm:ptLst>
  <dgm:cxnLst>
    <dgm:cxn modelId="{1A7404CB-9C0A-4C19-BC0C-388FFA55107B}" type="presOf" srcId="{CE142782-6421-43CF-9AA9-82D0901729AF}" destId="{8E65EDB7-5544-403D-8B0B-5360835A73F2}" srcOrd="0" destOrd="0" presId="urn:microsoft.com/office/officeart/2005/8/layout/lProcess3"/>
    <dgm:cxn modelId="{0DC41973-8B43-41AB-92CD-7EFC2B7C4211}" srcId="{3BEFE796-ABCF-4ED9-8F5C-3059DB4D724A}" destId="{CAA7AF49-B598-4939-86CD-E8C2D3783DAD}" srcOrd="1" destOrd="0" parTransId="{CE52F6F4-B355-454E-A212-D9EF5E732F36}" sibTransId="{838C0ACB-30E1-4DEE-ADCE-368A93BF472C}"/>
    <dgm:cxn modelId="{04C3813F-86CB-4A1C-B637-84CC4536EE39}" type="presOf" srcId="{CAA7AF49-B598-4939-86CD-E8C2D3783DAD}" destId="{BE85CD42-CF5C-4053-B6C6-3673BA5BC561}" srcOrd="0" destOrd="0" presId="urn:microsoft.com/office/officeart/2005/8/layout/lProcess3"/>
    <dgm:cxn modelId="{4D954D7B-3A81-440B-8D8A-7DB32517F4FA}" srcId="{3BEFE796-ABCF-4ED9-8F5C-3059DB4D724A}" destId="{6E1E702F-A597-47AB-9AA1-E637FD92757B}" srcOrd="0" destOrd="0" parTransId="{8B4379AB-9B7B-4D26-AE00-0EA0CEAE5C6F}" sibTransId="{F7AF2450-3B13-4E78-AE79-EB7DC44DCB28}"/>
    <dgm:cxn modelId="{2AD55FAF-BA5D-400F-A083-2131D82AF11C}" srcId="{065021AA-46D7-4802-8C21-29D3B77C09ED}" destId="{FEF8E986-1EC1-4B32-9880-ABA6B472CC7B}" srcOrd="0" destOrd="0" parTransId="{FA98333A-3945-47BE-9C0A-736F70F27C74}" sibTransId="{CC71C331-6939-4279-8282-4212FD08BE40}"/>
    <dgm:cxn modelId="{7CE2B757-9447-4565-9198-A16B5C9C1F8C}" srcId="{065021AA-46D7-4802-8C21-29D3B77C09ED}" destId="{3BEFE796-ABCF-4ED9-8F5C-3059DB4D724A}" srcOrd="1" destOrd="0" parTransId="{CB8AA871-5C9A-4220-8D95-233A85D722B4}" sibTransId="{F9124ABD-407F-42CD-84CC-F0E1FA63B7FD}"/>
    <dgm:cxn modelId="{717DCDB9-FFFB-45E5-88B9-AB03ACB9D593}" type="presOf" srcId="{6E1E702F-A597-47AB-9AA1-E637FD92757B}" destId="{6830FF72-682E-4AB1-8388-6135D188DF0D}" srcOrd="0" destOrd="0" presId="urn:microsoft.com/office/officeart/2005/8/layout/lProcess3"/>
    <dgm:cxn modelId="{6EF8F0FC-8E6E-4CBF-911F-1C86215B6C3A}" type="presOf" srcId="{EF2F8AF2-61FC-4209-97F3-B2CDDE883623}" destId="{23EA8266-3F79-461D-8E1D-1CEE3DE3B298}" srcOrd="0" destOrd="0" presId="urn:microsoft.com/office/officeart/2005/8/layout/lProcess3"/>
    <dgm:cxn modelId="{39F8BA80-2710-4684-ADA0-4606C9FC3961}" srcId="{FEF8E986-1EC1-4B32-9880-ABA6B472CC7B}" destId="{8F554301-E079-4BA7-9A47-BBE915C99FFB}" srcOrd="0" destOrd="0" parTransId="{46D1320B-571C-4580-A713-08E08F58681A}" sibTransId="{4B5AC5F7-7FAB-472A-B42C-1A0546526ECE}"/>
    <dgm:cxn modelId="{B703A210-A5D2-402F-A2EC-4616AA27F586}" type="presOf" srcId="{3BEFE796-ABCF-4ED9-8F5C-3059DB4D724A}" destId="{92A7A927-D2FF-49D5-804C-412C438E2922}" srcOrd="0" destOrd="0" presId="urn:microsoft.com/office/officeart/2005/8/layout/lProcess3"/>
    <dgm:cxn modelId="{C9474A29-3E29-4131-9377-A0EE62A2DDAB}" type="presOf" srcId="{FEF8E986-1EC1-4B32-9880-ABA6B472CC7B}" destId="{4DA6C57A-DC7B-4550-A62C-4D9104A6D9A8}" srcOrd="0" destOrd="0" presId="urn:microsoft.com/office/officeart/2005/8/layout/lProcess3"/>
    <dgm:cxn modelId="{9E28892A-5AEF-4509-AADB-1392FCC0CF7F}" type="presOf" srcId="{065021AA-46D7-4802-8C21-29D3B77C09ED}" destId="{1F338915-AD43-4A59-93D5-B90D441BF2E6}" srcOrd="0" destOrd="0" presId="urn:microsoft.com/office/officeart/2005/8/layout/lProcess3"/>
    <dgm:cxn modelId="{7C164029-4D10-442E-A9A1-79D9F9BFCED4}" type="presOf" srcId="{8F554301-E079-4BA7-9A47-BBE915C99FFB}" destId="{7075BF24-22E1-47F4-A65A-4C55EF924DC6}" srcOrd="0" destOrd="0" presId="urn:microsoft.com/office/officeart/2005/8/layout/lProcess3"/>
    <dgm:cxn modelId="{E237DE8E-7EE0-4AB5-BA29-58C4CC5BDF98}" srcId="{FEF8E986-1EC1-4B32-9880-ABA6B472CC7B}" destId="{EF2F8AF2-61FC-4209-97F3-B2CDDE883623}" srcOrd="1" destOrd="0" parTransId="{14449A64-990E-4C3D-8AD8-BDDF756381B7}" sibTransId="{9D55BC08-0487-4D0D-BB66-983FBC09B217}"/>
    <dgm:cxn modelId="{D18EFEFA-F7C5-40EA-B354-D6E1F8040D70}" srcId="{065021AA-46D7-4802-8C21-29D3B77C09ED}" destId="{CE142782-6421-43CF-9AA9-82D0901729AF}" srcOrd="2" destOrd="0" parTransId="{91B8138E-D291-4743-8A6C-D89AD55CF385}" sibTransId="{9EDB6A04-BA37-4675-84EC-FD93F2F17369}"/>
    <dgm:cxn modelId="{B2128921-9278-47F1-8333-C12D85997ACF}" type="presParOf" srcId="{1F338915-AD43-4A59-93D5-B90D441BF2E6}" destId="{6C797757-9A2C-4B5E-9B58-37AF56708C37}" srcOrd="0" destOrd="0" presId="urn:microsoft.com/office/officeart/2005/8/layout/lProcess3"/>
    <dgm:cxn modelId="{9FE03621-7089-439D-B5D6-CC546DEB4C41}" type="presParOf" srcId="{6C797757-9A2C-4B5E-9B58-37AF56708C37}" destId="{4DA6C57A-DC7B-4550-A62C-4D9104A6D9A8}" srcOrd="0" destOrd="0" presId="urn:microsoft.com/office/officeart/2005/8/layout/lProcess3"/>
    <dgm:cxn modelId="{F08D2D8B-7C09-4285-9407-C8BD1D532FD2}" type="presParOf" srcId="{6C797757-9A2C-4B5E-9B58-37AF56708C37}" destId="{DD29A4D4-7CDE-447E-ACFD-40D4D23DD624}" srcOrd="1" destOrd="0" presId="urn:microsoft.com/office/officeart/2005/8/layout/lProcess3"/>
    <dgm:cxn modelId="{0B874C0A-2360-41D5-B894-50B52150F5E8}" type="presParOf" srcId="{6C797757-9A2C-4B5E-9B58-37AF56708C37}" destId="{7075BF24-22E1-47F4-A65A-4C55EF924DC6}" srcOrd="2" destOrd="0" presId="urn:microsoft.com/office/officeart/2005/8/layout/lProcess3"/>
    <dgm:cxn modelId="{1658C99D-7A86-4EB2-8CD9-6B0BFA91F1B6}" type="presParOf" srcId="{6C797757-9A2C-4B5E-9B58-37AF56708C37}" destId="{9F85A8F7-EF23-40BB-BDF4-CD250B6E0E9B}" srcOrd="3" destOrd="0" presId="urn:microsoft.com/office/officeart/2005/8/layout/lProcess3"/>
    <dgm:cxn modelId="{56F37FF2-1918-4B19-BBA3-A4162B6FEBCC}" type="presParOf" srcId="{6C797757-9A2C-4B5E-9B58-37AF56708C37}" destId="{23EA8266-3F79-461D-8E1D-1CEE3DE3B298}" srcOrd="4" destOrd="0" presId="urn:microsoft.com/office/officeart/2005/8/layout/lProcess3"/>
    <dgm:cxn modelId="{6F73A9A1-0F0C-4434-8117-63B0636DC339}" type="presParOf" srcId="{1F338915-AD43-4A59-93D5-B90D441BF2E6}" destId="{9EBDBD4B-7EFC-49A6-874A-F6BCC1EF695B}" srcOrd="1" destOrd="0" presId="urn:microsoft.com/office/officeart/2005/8/layout/lProcess3"/>
    <dgm:cxn modelId="{6CBCA8BD-4201-404A-B79D-939CC682420E}" type="presParOf" srcId="{1F338915-AD43-4A59-93D5-B90D441BF2E6}" destId="{CCC44B12-515C-4E14-BC29-2451AC9F3515}" srcOrd="2" destOrd="0" presId="urn:microsoft.com/office/officeart/2005/8/layout/lProcess3"/>
    <dgm:cxn modelId="{5AB9E7A8-3955-4890-809F-1DDDA36D95A5}" type="presParOf" srcId="{CCC44B12-515C-4E14-BC29-2451AC9F3515}" destId="{92A7A927-D2FF-49D5-804C-412C438E2922}" srcOrd="0" destOrd="0" presId="urn:microsoft.com/office/officeart/2005/8/layout/lProcess3"/>
    <dgm:cxn modelId="{FE7AF103-317A-45B7-A221-45480A3089CD}" type="presParOf" srcId="{CCC44B12-515C-4E14-BC29-2451AC9F3515}" destId="{CC09E64A-68DD-4672-BDBB-98B5442F7F3C}" srcOrd="1" destOrd="0" presId="urn:microsoft.com/office/officeart/2005/8/layout/lProcess3"/>
    <dgm:cxn modelId="{A7CFA284-2BE1-4B22-9636-451C42F86DCA}" type="presParOf" srcId="{CCC44B12-515C-4E14-BC29-2451AC9F3515}" destId="{6830FF72-682E-4AB1-8388-6135D188DF0D}" srcOrd="2" destOrd="0" presId="urn:microsoft.com/office/officeart/2005/8/layout/lProcess3"/>
    <dgm:cxn modelId="{DD124F8B-8B04-4248-8387-B330585C72E8}" type="presParOf" srcId="{CCC44B12-515C-4E14-BC29-2451AC9F3515}" destId="{863FFE86-A45C-4CB3-8ABD-DDF7C16AE98E}" srcOrd="3" destOrd="0" presId="urn:microsoft.com/office/officeart/2005/8/layout/lProcess3"/>
    <dgm:cxn modelId="{3206EAD6-86AD-4B73-9A4E-3789E35C3389}" type="presParOf" srcId="{CCC44B12-515C-4E14-BC29-2451AC9F3515}" destId="{BE85CD42-CF5C-4053-B6C6-3673BA5BC561}" srcOrd="4" destOrd="0" presId="urn:microsoft.com/office/officeart/2005/8/layout/lProcess3"/>
    <dgm:cxn modelId="{96420BA1-5EC5-4D27-A0AE-01E101D850B5}" type="presParOf" srcId="{1F338915-AD43-4A59-93D5-B90D441BF2E6}" destId="{20A58BEB-5924-4857-8BFF-E81C8C5453C9}" srcOrd="3" destOrd="0" presId="urn:microsoft.com/office/officeart/2005/8/layout/lProcess3"/>
    <dgm:cxn modelId="{20122F01-05F8-4CE9-9731-8DDA81F2C6B6}" type="presParOf" srcId="{1F338915-AD43-4A59-93D5-B90D441BF2E6}" destId="{62CB95BD-8735-4DAC-96BE-D17C2F4AA2F7}" srcOrd="4" destOrd="0" presId="urn:microsoft.com/office/officeart/2005/8/layout/lProcess3"/>
    <dgm:cxn modelId="{95E6508D-C702-4E0E-AF1B-0229C8D036CC}" type="presParOf" srcId="{62CB95BD-8735-4DAC-96BE-D17C2F4AA2F7}" destId="{8E65EDB7-5544-403D-8B0B-5360835A73F2}" srcOrd="0" destOrd="0" presId="urn:microsoft.com/office/officeart/2005/8/layout/lProcess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EC87A2-A4C7-4949-8693-CADB83BBEB26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6DFF87-9282-431A-930A-DF9B2757B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Poslouchat, opakovat slova.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DFF87-9282-431A-930A-DF9B2757BA1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Přesunout nebo spojit slova fixem.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DFF87-9282-431A-930A-DF9B2757BA1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Seřadit dny </a:t>
            </a:r>
            <a:r>
              <a:rPr lang="cs-CZ" smtClean="0"/>
              <a:t>v týdnu.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DFF87-9282-431A-930A-DF9B2757BA1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 slova.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DFF87-9282-431A-930A-DF9B2757BA1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Dopsat odpověď na otázku.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DFF87-9282-431A-930A-DF9B2757BA1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Opakovat pozdravy.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DFF87-9282-431A-930A-DF9B2757BA1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Spojit pozdrav s obrázkem.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DFF87-9282-431A-930A-DF9B2757BA1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Poslech, opakování slov.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DFF87-9282-431A-930A-DF9B2757BA1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Seřadit</a:t>
            </a:r>
            <a:r>
              <a:rPr lang="cs-CZ" baseline="0" dirty="0" smtClean="0"/>
              <a:t> slova – přesunout.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DFF87-9282-431A-930A-DF9B2757BA1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 slova</a:t>
            </a:r>
            <a:r>
              <a:rPr lang="cs-CZ" baseline="0" dirty="0" smtClean="0"/>
              <a:t> 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DFF87-9282-431A-930A-DF9B2757BA1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DFF87-9282-431A-930A-DF9B2757BA10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Odkrýt obrázek - slovo z tajenky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DFF87-9282-431A-930A-DF9B2757BA10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13" Type="http://schemas.openxmlformats.org/officeDocument/2006/relationships/image" Target="../media/image31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12" Type="http://schemas.openxmlformats.org/officeDocument/2006/relationships/image" Target="../media/image30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11" Type="http://schemas.openxmlformats.org/officeDocument/2006/relationships/image" Target="../media/image29.wmf"/><Relationship Id="rId5" Type="http://schemas.openxmlformats.org/officeDocument/2006/relationships/image" Target="../media/image23.wmf"/><Relationship Id="rId10" Type="http://schemas.openxmlformats.org/officeDocument/2006/relationships/image" Target="../media/image28.wmf"/><Relationship Id="rId4" Type="http://schemas.openxmlformats.org/officeDocument/2006/relationships/image" Target="../media/image22.wmf"/><Relationship Id="rId9" Type="http://schemas.openxmlformats.org/officeDocument/2006/relationships/image" Target="../media/image27.wmf"/><Relationship Id="rId14" Type="http://schemas.openxmlformats.org/officeDocument/2006/relationships/image" Target="../media/image32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 fixy na interaktivní tabuli, sešit, psací potřeby, papír, okopírovaná křížovka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 výuka slovní zásoby na téma  měsíce a dny, motivace a aktivity vedoucí k zapamatování si nové slovní </a:t>
            </a:r>
            <a:r>
              <a:rPr lang="cs-CZ" dirty="0" err="1" smtClean="0"/>
              <a:t>zasoby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poslech a opakování slov,   přiřazování slov, psaní slov, doplňování slov a vět, křížovka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000760" y="285728"/>
            <a:ext cx="3143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715040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Tuesday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Thursday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Saturday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Wednesday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Sunday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Monday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Friday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5357818" y="2643182"/>
            <a:ext cx="1200152" cy="80467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neděle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6858016" y="3714752"/>
            <a:ext cx="1143008" cy="804672"/>
          </a:xfrm>
          <a:prstGeom prst="flowChartPunchedTa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sobota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3929058" y="1785926"/>
            <a:ext cx="914400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pátek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5357818" y="5357826"/>
            <a:ext cx="1357322" cy="804672"/>
          </a:xfrm>
          <a:prstGeom prst="flowChartPunchedTap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čtvrtek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3643306" y="4000504"/>
            <a:ext cx="1357322" cy="804672"/>
          </a:xfrm>
          <a:prstGeom prst="flowChartPunchedTap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středa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7715272" y="5429264"/>
            <a:ext cx="914400" cy="804672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úterý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7143768" y="1785926"/>
            <a:ext cx="1271590" cy="804672"/>
          </a:xfrm>
          <a:prstGeom prst="flowChartPunchedTa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pondělí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0D6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71480"/>
          </a:xfrm>
        </p:spPr>
        <p:txBody>
          <a:bodyPr>
            <a:normAutofit fontScale="90000"/>
          </a:bodyPr>
          <a:lstStyle/>
          <a:p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order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Administrator\Local Settings\Temporary Internet Files\Content.IE5\3PVKIJVL\MC90043825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2285992"/>
            <a:ext cx="3641725" cy="1616075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Local Settings\Temporary Internet Files\Content.IE5\TK4FQMDO\MC90043825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4942" y="4000504"/>
            <a:ext cx="3641725" cy="1628775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Local Settings\Temporary Internet Files\Content.IE5\3PVKIJVL\MC90043825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42" y="571480"/>
            <a:ext cx="3641725" cy="1628775"/>
          </a:xfrm>
          <a:prstGeom prst="rect">
            <a:avLst/>
          </a:prstGeom>
          <a:noFill/>
        </p:spPr>
      </p:pic>
      <p:pic>
        <p:nvPicPr>
          <p:cNvPr id="1034" name="Picture 10" descr="C:\Documents and Settings\Administrator\Local Settings\Temporary Internet Files\Content.IE5\Z71DI2OS\MC90043826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4282" y="2428868"/>
            <a:ext cx="3641725" cy="1625600"/>
          </a:xfrm>
          <a:prstGeom prst="rect">
            <a:avLst/>
          </a:prstGeom>
          <a:noFill/>
        </p:spPr>
      </p:pic>
      <p:pic>
        <p:nvPicPr>
          <p:cNvPr id="1035" name="Picture 11" descr="C:\Documents and Settings\Administrator\Local Settings\Temporary Internet Files\Content.IE5\3PVKIJVL\MC90043826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86050" y="5643578"/>
            <a:ext cx="3644900" cy="1619250"/>
          </a:xfrm>
          <a:prstGeom prst="rect">
            <a:avLst/>
          </a:prstGeom>
          <a:noFill/>
        </p:spPr>
      </p:pic>
      <p:pic>
        <p:nvPicPr>
          <p:cNvPr id="1036" name="Picture 12" descr="C:\Documents and Settings\Administrator\Local Settings\Temporary Internet Files\Content.IE5\IQV8GVD3\MC90043826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14282" y="571480"/>
            <a:ext cx="3641725" cy="1616075"/>
          </a:xfrm>
          <a:prstGeom prst="rect">
            <a:avLst/>
          </a:prstGeom>
          <a:noFill/>
        </p:spPr>
      </p:pic>
      <p:pic>
        <p:nvPicPr>
          <p:cNvPr id="1037" name="Picture 13" descr="C:\Documents and Settings\Administrator\Local Settings\Temporary Internet Files\Content.IE5\IQV8GVD3\MC90043826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14282" y="4143380"/>
            <a:ext cx="3644900" cy="16160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1643050"/>
          <a:ext cx="9144000" cy="50006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do on…..?</a:t>
            </a:r>
            <a:endParaRPr lang="cs-CZ" sz="3200" b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357850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4000" dirty="0" smtClean="0"/>
              <a:t>I ………………..</a:t>
            </a:r>
            <a:r>
              <a:rPr lang="cs-CZ" sz="4000" dirty="0" smtClean="0">
                <a:solidFill>
                  <a:srgbClr val="7030A0"/>
                </a:solidFill>
              </a:rPr>
              <a:t>on</a:t>
            </a:r>
            <a:r>
              <a:rPr lang="cs-CZ" sz="4000" dirty="0" smtClean="0"/>
              <a:t> </a:t>
            </a:r>
            <a:r>
              <a:rPr lang="cs-CZ" sz="4000" dirty="0" err="1" smtClean="0"/>
              <a:t>Saturday</a:t>
            </a:r>
            <a:r>
              <a:rPr lang="cs-CZ" sz="4000" dirty="0" smtClean="0"/>
              <a:t>.</a:t>
            </a:r>
          </a:p>
          <a:p>
            <a:pPr marL="514350" indent="-514350">
              <a:buAutoNum type="arabicPeriod"/>
            </a:pPr>
            <a:endParaRPr lang="cs-CZ" sz="4000" dirty="0" smtClean="0"/>
          </a:p>
          <a:p>
            <a:pPr marL="514350" indent="-514350">
              <a:buAutoNum type="arabicPeriod"/>
            </a:pPr>
            <a:r>
              <a:rPr lang="cs-CZ" sz="4000" dirty="0" smtClean="0"/>
              <a:t>I…………………</a:t>
            </a:r>
            <a:r>
              <a:rPr lang="cs-CZ" sz="4000" dirty="0" smtClean="0">
                <a:solidFill>
                  <a:srgbClr val="7030A0"/>
                </a:solidFill>
              </a:rPr>
              <a:t>on</a:t>
            </a:r>
            <a:r>
              <a:rPr lang="cs-CZ" sz="4000" dirty="0" smtClean="0"/>
              <a:t> </a:t>
            </a:r>
            <a:r>
              <a:rPr lang="cs-CZ" sz="4000" dirty="0" err="1" smtClean="0"/>
              <a:t>Monday</a:t>
            </a:r>
            <a:r>
              <a:rPr lang="cs-CZ" sz="4000" dirty="0" smtClean="0"/>
              <a:t>.</a:t>
            </a:r>
          </a:p>
          <a:p>
            <a:pPr marL="514350" indent="-514350">
              <a:buAutoNum type="arabicPeriod"/>
            </a:pPr>
            <a:endParaRPr lang="cs-CZ" sz="4000" dirty="0" smtClean="0"/>
          </a:p>
          <a:p>
            <a:pPr marL="514350" indent="-514350">
              <a:buAutoNum type="arabicPeriod"/>
            </a:pPr>
            <a:r>
              <a:rPr lang="cs-CZ" sz="4000" dirty="0" smtClean="0"/>
              <a:t>I…………………</a:t>
            </a:r>
            <a:r>
              <a:rPr lang="cs-CZ" sz="4000" dirty="0" smtClean="0">
                <a:solidFill>
                  <a:srgbClr val="7030A0"/>
                </a:solidFill>
              </a:rPr>
              <a:t>on</a:t>
            </a:r>
            <a:r>
              <a:rPr lang="cs-CZ" sz="4000" dirty="0" smtClean="0"/>
              <a:t> </a:t>
            </a:r>
            <a:r>
              <a:rPr lang="cs-CZ" sz="4000" dirty="0" err="1" smtClean="0"/>
              <a:t>Thursday</a:t>
            </a:r>
            <a:r>
              <a:rPr lang="cs-CZ" sz="4000" dirty="0" smtClean="0"/>
              <a:t>.</a:t>
            </a:r>
          </a:p>
          <a:p>
            <a:pPr marL="514350" indent="-514350">
              <a:buAutoNum type="arabicPeriod"/>
            </a:pPr>
            <a:endParaRPr lang="cs-CZ" sz="4000" dirty="0" smtClean="0"/>
          </a:p>
          <a:p>
            <a:pPr marL="514350" indent="-514350">
              <a:buAutoNum type="arabicPeriod"/>
            </a:pPr>
            <a:r>
              <a:rPr lang="cs-CZ" sz="4000" dirty="0" smtClean="0"/>
              <a:t>I…………………</a:t>
            </a:r>
            <a:r>
              <a:rPr lang="cs-CZ" sz="4000" dirty="0" smtClean="0">
                <a:solidFill>
                  <a:srgbClr val="7030A0"/>
                </a:solidFill>
              </a:rPr>
              <a:t>on</a:t>
            </a:r>
            <a:r>
              <a:rPr lang="cs-CZ" sz="4000" dirty="0" smtClean="0"/>
              <a:t> </a:t>
            </a:r>
            <a:r>
              <a:rPr lang="cs-CZ" sz="4000" dirty="0" err="1" smtClean="0"/>
              <a:t>Sunday</a:t>
            </a:r>
            <a:r>
              <a:rPr lang="cs-CZ" sz="4000" dirty="0" smtClean="0"/>
              <a:t>.</a:t>
            </a:r>
          </a:p>
          <a:p>
            <a:endParaRPr lang="cs-CZ" sz="4000" dirty="0"/>
          </a:p>
        </p:txBody>
      </p:sp>
      <p:pic>
        <p:nvPicPr>
          <p:cNvPr id="1027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857232"/>
            <a:ext cx="1542134" cy="1285884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Local Settings\Temporary Internet Files\Content.IE5\WI60G1FI\MC90021667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74" y="2000240"/>
            <a:ext cx="1447495" cy="1817827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Local Settings\Temporary Internet Files\Content.IE5\Z71DI2OS\MC90007876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52270" y="3571876"/>
            <a:ext cx="1991730" cy="1633940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Local Settings\Temporary Internet Files\Content.IE5\IAJ1XMTL\MC90044052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72198" y="5214950"/>
            <a:ext cx="1828800" cy="12922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Greetings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42984"/>
            <a:ext cx="8543956" cy="57150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1.Good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morning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               2.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afternoon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3.Good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evening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86380" y="4071942"/>
            <a:ext cx="307183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night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Administrator\Local Settings\Temporary Internet Files\Content.IE5\IQV8GVD3\MP90028924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4643446"/>
            <a:ext cx="3005963" cy="192882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30" name="Picture 6" descr="C:\Documents and Settings\Administrator\Local Settings\Temporary Internet Files\Content.IE5\ZTNVNTSM\MP90018250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4643446"/>
            <a:ext cx="2796036" cy="185470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42" name="Picture 18" descr="C:\Documents and Settings\Administrator\Local Settings\Temporary Internet Files\Content.IE5\ZTNVNTSM\MP90043857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2" y="1928802"/>
            <a:ext cx="2614585" cy="174554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50" name="Picture 26" descr="C:\Documents and Settings\Administrator\Local Settings\Temporary Internet Files\Content.IE5\TK4FQMDO\MP900177575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43504" y="1857364"/>
            <a:ext cx="2937298" cy="192882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42984"/>
            <a:ext cx="8543956" cy="57150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morning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afternoon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                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evening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8596" y="6273225"/>
            <a:ext cx="225734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night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C:\Documents and Settings\Administrator\Local Settings\Temporary Internet Files\Content.IE5\WI60G1FI\MP9004308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2143116"/>
            <a:ext cx="2542633" cy="1928826"/>
          </a:xfrm>
          <a:prstGeom prst="rect">
            <a:avLst/>
          </a:prstGeom>
          <a:noFill/>
        </p:spPr>
      </p:pic>
      <p:pic>
        <p:nvPicPr>
          <p:cNvPr id="3079" name="Picture 7" descr="C:\Documents and Settings\Administrator\Local Settings\Temporary Internet Files\Content.IE5\IQV8GVD3\MP90039995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0430" y="1214422"/>
            <a:ext cx="2808311" cy="1871476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IQV8GVD3\MP90043932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00496" y="3357562"/>
            <a:ext cx="1945212" cy="29289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C:\Documents and Settings\Administrator\Local Settings\Temporary Internet Files\Content.IE5\IQV8GVD3\MP900255382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72198" y="4572008"/>
            <a:ext cx="2815411" cy="18347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pisek se šipkou doprava 4"/>
          <p:cNvSpPr/>
          <p:nvPr/>
        </p:nvSpPr>
        <p:spPr>
          <a:xfrm>
            <a:off x="3286116" y="5143512"/>
            <a:ext cx="2928958" cy="914400"/>
          </a:xfrm>
          <a:prstGeom prst="rightArrowCallou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November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pisek se šipkou doprava 5"/>
          <p:cNvSpPr/>
          <p:nvPr/>
        </p:nvSpPr>
        <p:spPr>
          <a:xfrm>
            <a:off x="214282" y="5214950"/>
            <a:ext cx="2357454" cy="914400"/>
          </a:xfrm>
          <a:prstGeom prst="rightArrowCallou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October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pisek se šipkou doprava 6"/>
          <p:cNvSpPr/>
          <p:nvPr/>
        </p:nvSpPr>
        <p:spPr>
          <a:xfrm>
            <a:off x="6143636" y="3571876"/>
            <a:ext cx="3000364" cy="914400"/>
          </a:xfrm>
          <a:prstGeom prst="right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September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Popisek se šipkou doprava 7"/>
          <p:cNvSpPr/>
          <p:nvPr/>
        </p:nvSpPr>
        <p:spPr>
          <a:xfrm>
            <a:off x="3286116" y="3571876"/>
            <a:ext cx="2357454" cy="914400"/>
          </a:xfrm>
          <a:prstGeom prst="right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August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Popisek se šipkou doprava 8"/>
          <p:cNvSpPr/>
          <p:nvPr/>
        </p:nvSpPr>
        <p:spPr>
          <a:xfrm>
            <a:off x="3286116" y="1857364"/>
            <a:ext cx="2357454" cy="914400"/>
          </a:xfrm>
          <a:prstGeom prst="rightArrow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Popisek se šipkou doprava 9"/>
          <p:cNvSpPr/>
          <p:nvPr/>
        </p:nvSpPr>
        <p:spPr>
          <a:xfrm>
            <a:off x="214282" y="1928802"/>
            <a:ext cx="2357454" cy="914400"/>
          </a:xfrm>
          <a:prstGeom prst="rightArrow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April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Popisek se šipkou doprava 10"/>
          <p:cNvSpPr/>
          <p:nvPr/>
        </p:nvSpPr>
        <p:spPr>
          <a:xfrm>
            <a:off x="214282" y="3500438"/>
            <a:ext cx="2357454" cy="914400"/>
          </a:xfrm>
          <a:prstGeom prst="right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July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pisek se šipkou doprava 11"/>
          <p:cNvSpPr/>
          <p:nvPr/>
        </p:nvSpPr>
        <p:spPr>
          <a:xfrm>
            <a:off x="6429388" y="1857364"/>
            <a:ext cx="2357454" cy="914400"/>
          </a:xfrm>
          <a:prstGeom prst="rightArrow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June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Popisek se šipkou doprava 12"/>
          <p:cNvSpPr/>
          <p:nvPr/>
        </p:nvSpPr>
        <p:spPr>
          <a:xfrm>
            <a:off x="6429388" y="500042"/>
            <a:ext cx="2357454" cy="914400"/>
          </a:xfrm>
          <a:prstGeom prst="rightArrowCallou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March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Popisek se šipkou doprava 13"/>
          <p:cNvSpPr/>
          <p:nvPr/>
        </p:nvSpPr>
        <p:spPr>
          <a:xfrm>
            <a:off x="3286116" y="500042"/>
            <a:ext cx="2571768" cy="914400"/>
          </a:xfrm>
          <a:prstGeom prst="rightArrowCallou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February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Popisek se šipkou doprava 14"/>
          <p:cNvSpPr/>
          <p:nvPr/>
        </p:nvSpPr>
        <p:spPr>
          <a:xfrm>
            <a:off x="214282" y="428604"/>
            <a:ext cx="2357454" cy="914400"/>
          </a:xfrm>
          <a:prstGeom prst="rightArrowCallou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January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6500826" y="5143512"/>
            <a:ext cx="2071702" cy="969838"/>
          </a:xfrm>
          <a:prstGeom prst="flowChart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December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14480" y="0"/>
            <a:ext cx="3286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24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24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0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Order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months</a:t>
            </a: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Administrator\Local Settings\Temporary Internet Files\Content.IE5\3PVKIJVL\MC90043461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30" y="3357562"/>
            <a:ext cx="1866900" cy="993775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WI60G1FI\MC90043461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1643050"/>
            <a:ext cx="1866900" cy="993775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Local Settings\Temporary Internet Files\Content.IE5\IQV8GVD3\MC90043461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00298" y="3429000"/>
            <a:ext cx="1863725" cy="993775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Local Settings\Temporary Internet Files\Content.IE5\Z71DI2OS\MC90043462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72330" y="5214950"/>
            <a:ext cx="1866900" cy="990600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Local Settings\Temporary Internet Files\Content.IE5\3PVKIJVL\MC90043462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00892" y="1571612"/>
            <a:ext cx="1866900" cy="993775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Local Settings\Temporary Internet Files\Content.IE5\WI60G1FI\MC90043462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14282" y="5214950"/>
            <a:ext cx="1863725" cy="990600"/>
          </a:xfrm>
          <a:prstGeom prst="rect">
            <a:avLst/>
          </a:prstGeom>
          <a:noFill/>
        </p:spPr>
      </p:pic>
      <p:pic>
        <p:nvPicPr>
          <p:cNvPr id="1032" name="Picture 8" descr="C:\Documents and Settings\Administrator\Local Settings\Temporary Internet Files\Content.IE5\IAJ1XMTL\MC90043462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786314" y="3429000"/>
            <a:ext cx="1863725" cy="990600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Local Settings\Temporary Internet Files\Content.IE5\Z71DI2OS\MC900434629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14282" y="3357562"/>
            <a:ext cx="1863725" cy="993775"/>
          </a:xfrm>
          <a:prstGeom prst="rect">
            <a:avLst/>
          </a:prstGeom>
          <a:noFill/>
        </p:spPr>
      </p:pic>
      <p:pic>
        <p:nvPicPr>
          <p:cNvPr id="1034" name="Picture 10" descr="C:\Documents and Settings\Administrator\Local Settings\Temporary Internet Files\Content.IE5\3PVKIJVL\MC90043463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428860" y="5214950"/>
            <a:ext cx="1863725" cy="993775"/>
          </a:xfrm>
          <a:prstGeom prst="rect">
            <a:avLst/>
          </a:prstGeom>
          <a:noFill/>
        </p:spPr>
      </p:pic>
      <p:pic>
        <p:nvPicPr>
          <p:cNvPr id="1035" name="Picture 11" descr="C:\Documents and Settings\Administrator\Local Settings\Temporary Internet Files\Content.IE5\LFN51MY0\MC900434633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500298" y="1643050"/>
            <a:ext cx="1866900" cy="990600"/>
          </a:xfrm>
          <a:prstGeom prst="rect">
            <a:avLst/>
          </a:prstGeom>
          <a:noFill/>
        </p:spPr>
      </p:pic>
      <p:pic>
        <p:nvPicPr>
          <p:cNvPr id="1036" name="Picture 12" descr="C:\Documents and Settings\Administrator\Local Settings\Temporary Internet Files\Content.IE5\IQV8GVD3\MC900434635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786314" y="1571612"/>
            <a:ext cx="1863725" cy="993775"/>
          </a:xfrm>
          <a:prstGeom prst="rect">
            <a:avLst/>
          </a:prstGeom>
          <a:noFill/>
        </p:spPr>
      </p:pic>
      <p:pic>
        <p:nvPicPr>
          <p:cNvPr id="1038" name="Picture 14" descr="C:\Documents and Settings\Administrator\Local Settings\Temporary Internet Files\Content.IE5\ZTNVNTSM\MC900434637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4714876" y="5214950"/>
            <a:ext cx="1866900" cy="9937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928672"/>
          <a:ext cx="8429683" cy="5715040"/>
        </p:xfrm>
        <a:graphic>
          <a:graphicData uri="http://schemas.openxmlformats.org/drawingml/2006/table">
            <a:tbl>
              <a:tblPr/>
              <a:tblGrid>
                <a:gridCol w="2281785"/>
                <a:gridCol w="758530"/>
                <a:gridCol w="742597"/>
                <a:gridCol w="668250"/>
                <a:gridCol w="572659"/>
                <a:gridCol w="687722"/>
                <a:gridCol w="520438"/>
                <a:gridCol w="509817"/>
                <a:gridCol w="493001"/>
                <a:gridCol w="509817"/>
                <a:gridCol w="685067"/>
              </a:tblGrid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říjen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9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květen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9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červenec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9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únor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9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leden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9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prosinec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9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duben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solidFill>
                          <a:srgbClr val="0070C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9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březen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 smtClean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solidFill>
                          <a:srgbClr val="0070C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9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71736" y="0"/>
            <a:ext cx="52864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crossword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2844" y="928672"/>
          <a:ext cx="8643998" cy="5715040"/>
        </p:xfrm>
        <a:graphic>
          <a:graphicData uri="http://schemas.openxmlformats.org/drawingml/2006/table">
            <a:tbl>
              <a:tblPr/>
              <a:tblGrid>
                <a:gridCol w="2496100"/>
                <a:gridCol w="758530"/>
                <a:gridCol w="742597"/>
                <a:gridCol w="668250"/>
                <a:gridCol w="572659"/>
                <a:gridCol w="687722"/>
                <a:gridCol w="520438"/>
                <a:gridCol w="509817"/>
                <a:gridCol w="493001"/>
                <a:gridCol w="509817"/>
                <a:gridCol w="685067"/>
              </a:tblGrid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říjen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O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c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o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b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květen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M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y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červenec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J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u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l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y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únor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F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b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u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y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leden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J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n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u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y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prosinec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D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c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m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b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duben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p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i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l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 dirty="0">
                        <a:solidFill>
                          <a:srgbClr val="0070C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Times New Roman"/>
                          <a:ea typeface="Calibri"/>
                          <a:cs typeface="Times New Roman"/>
                        </a:rPr>
                        <a:t>březen</a:t>
                      </a:r>
                      <a:endParaRPr lang="cs-CZ" sz="3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M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c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Times New Roman"/>
                          <a:ea typeface="Calibri"/>
                          <a:cs typeface="Times New Roman"/>
                        </a:rPr>
                        <a:t>h</a:t>
                      </a:r>
                      <a:endParaRPr lang="cs-CZ" sz="3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>
                        <a:solidFill>
                          <a:srgbClr val="0070C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5217" marR="552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357422" y="0"/>
            <a:ext cx="52864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crossword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/>
          <a:lstStyle/>
          <a:p>
            <a:r>
              <a:rPr lang="cs-CZ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mean</a:t>
            </a:r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cs-CZ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calendar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357430"/>
            <a:ext cx="8229600" cy="228601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Look!</a:t>
            </a:r>
          </a:p>
          <a:p>
            <a:pPr algn="ctr">
              <a:buNone/>
            </a:pPr>
            <a:endParaRPr lang="cs-CZ" sz="4000" dirty="0" smtClean="0"/>
          </a:p>
          <a:p>
            <a:endParaRPr lang="cs-CZ" sz="4000" dirty="0"/>
          </a:p>
        </p:txBody>
      </p:sp>
      <p:pic>
        <p:nvPicPr>
          <p:cNvPr id="31747" name="Picture 3" descr="C:\Documents and Settings\Administrator\Local Settings\Temporary Internet Files\Content.IE5\IAJ1XMTL\MC90025065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4071942"/>
            <a:ext cx="1895192" cy="2166796"/>
          </a:xfrm>
          <a:prstGeom prst="rect">
            <a:avLst/>
          </a:prstGeom>
          <a:noFill/>
        </p:spPr>
      </p:pic>
      <p:pic>
        <p:nvPicPr>
          <p:cNvPr id="5" name="Picture 5" descr="C:\Documents and Settings\Administrator\Local Settings\Temporary Internet Files\Content.IE5\Z71DI2OS\MC90043266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71736" y="4286256"/>
            <a:ext cx="1714500" cy="1714500"/>
          </a:xfrm>
          <a:prstGeom prst="rect">
            <a:avLst/>
          </a:prstGeom>
          <a:noFill/>
        </p:spPr>
      </p:pic>
      <p:sp>
        <p:nvSpPr>
          <p:cNvPr id="14" name="Vývojový diagram: alternativní postup 13"/>
          <p:cNvSpPr/>
          <p:nvPr/>
        </p:nvSpPr>
        <p:spPr>
          <a:xfrm>
            <a:off x="2357422" y="4000504"/>
            <a:ext cx="4286280" cy="221457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401</Words>
  <PresentationFormat>Předvádění na obrazovce (4:3)</PresentationFormat>
  <Paragraphs>184</Paragraphs>
  <Slides>15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Snímek 3</vt:lpstr>
      <vt:lpstr>Match the words.</vt:lpstr>
      <vt:lpstr>Make an order.</vt:lpstr>
      <vt:lpstr>Complete the words.</vt:lpstr>
      <vt:lpstr>What do you do on…..?</vt:lpstr>
      <vt:lpstr>Greetings.</vt:lpstr>
      <vt:lpstr>Add the pictures to the words.</vt:lpstr>
      <vt:lpstr>Snímek 10</vt:lpstr>
      <vt:lpstr>Order the months.</vt:lpstr>
      <vt:lpstr>Snímek 12</vt:lpstr>
      <vt:lpstr>Snímek 13</vt:lpstr>
      <vt:lpstr>What does it mean „calendar“?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Administrator</cp:lastModifiedBy>
  <cp:revision>31</cp:revision>
  <dcterms:modified xsi:type="dcterms:W3CDTF">2012-01-25T10:09:44Z</dcterms:modified>
</cp:coreProperties>
</file>