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Default Extension="bin" ContentType="application/vnd.ms-office.legacyDiagramText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Default Extension="vml" ContentType="application/vnd.openxmlformats-officedocument.vmlDrawing"/>
  <Override PartName="/ppt/legacyDocTextInfo.bin" ContentType="application/vnd.ms-office.legacyDocTextInfo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>
  <p:sldMasterIdLst>
    <p:sldMasterId id="2147483648" r:id="rId1"/>
  </p:sldMasterIdLst>
  <p:notesMasterIdLst>
    <p:notesMasterId r:id="rId10"/>
  </p:notesMasterIdLst>
  <p:sldIdLst>
    <p:sldId id="310" r:id="rId2"/>
    <p:sldId id="326" r:id="rId3"/>
    <p:sldId id="325" r:id="rId4"/>
    <p:sldId id="340" r:id="rId5"/>
    <p:sldId id="341" r:id="rId6"/>
    <p:sldId id="342" r:id="rId7"/>
    <p:sldId id="343" r:id="rId8"/>
    <p:sldId id="324" r:id="rId9"/>
  </p:sldIdLst>
  <p:sldSz cx="9144000" cy="5143500" type="screen16x9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</p:showPr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Střední styl 1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4" autoAdjust="0"/>
    <p:restoredTop sz="96866" autoAdjust="0"/>
  </p:normalViewPr>
  <p:slideViewPr>
    <p:cSldViewPr>
      <p:cViewPr>
        <p:scale>
          <a:sx n="87" d="100"/>
          <a:sy n="87" d="100"/>
        </p:scale>
        <p:origin x="-588" y="-876"/>
      </p:cViewPr>
      <p:guideLst>
        <p:guide orient="horz" pos="1620"/>
        <p:guide pos="2880"/>
      </p:guideLst>
    </p:cSldViewPr>
  </p:slideViewPr>
  <p:outlineViewPr>
    <p:cViewPr>
      <p:scale>
        <a:sx n="33" d="100"/>
        <a:sy n="33" d="100"/>
      </p:scale>
      <p:origin x="0" y="-18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101" d="100"/>
          <a:sy n="101" d="100"/>
        </p:scale>
        <p:origin x="2670" y="72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microsoft.com/office/2006/relationships/legacyDocTextInfo" Target="legacyDocTextInfo.bin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rawings/_rels/vmlDrawing1.vml.rels><?xml version="1.0" encoding="UTF-8" standalone="yes"?>
<Relationships xmlns="http://schemas.openxmlformats.org/package/2006/relationships"><Relationship Id="rId3" Type="http://schemas.microsoft.com/office/2006/relationships/legacyDiagramText" Target="legacyDiagramText3.bin"/><Relationship Id="rId7" Type="http://schemas.microsoft.com/office/2006/relationships/legacyDiagramText" Target="legacyDiagramText7.bin"/><Relationship Id="rId2" Type="http://schemas.microsoft.com/office/2006/relationships/legacyDiagramText" Target="legacyDiagramText2.bin"/><Relationship Id="rId1" Type="http://schemas.microsoft.com/office/2006/relationships/legacyDiagramText" Target="legacyDiagramText1.bin"/><Relationship Id="rId6" Type="http://schemas.microsoft.com/office/2006/relationships/legacyDiagramText" Target="legacyDiagramText6.bin"/><Relationship Id="rId5" Type="http://schemas.microsoft.com/office/2006/relationships/legacyDiagramText" Target="legacyDiagramText5.bin"/><Relationship Id="rId4" Type="http://schemas.microsoft.com/office/2006/relationships/legacyDiagramText" Target="legacyDiagramText4.bin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E1CA710B-8484-4DA8-9CD1-0920294C4331}" type="datetimeFigureOut">
              <a:rPr lang="cs-CZ"/>
              <a:pPr>
                <a:defRPr/>
              </a:pPr>
              <a:t>9.6.2015</a:t>
            </a:fld>
            <a:endParaRPr lang="cs-CZ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noProof="0" smtClean="0"/>
              <a:t>Click to edit Master text styles</a:t>
            </a:r>
          </a:p>
          <a:p>
            <a:pPr lvl="1"/>
            <a:r>
              <a:rPr lang="en-US" noProof="0" smtClean="0"/>
              <a:t>Second level</a:t>
            </a:r>
          </a:p>
          <a:p>
            <a:pPr lvl="2"/>
            <a:r>
              <a:rPr lang="en-US" noProof="0" smtClean="0"/>
              <a:t>Third level</a:t>
            </a:r>
          </a:p>
          <a:p>
            <a:pPr lvl="3"/>
            <a:r>
              <a:rPr lang="en-US" noProof="0" smtClean="0"/>
              <a:t>Fourth level</a:t>
            </a:r>
          </a:p>
          <a:p>
            <a:pPr lvl="4"/>
            <a:r>
              <a:rPr lang="en-US" noProof="0" smtClean="0"/>
              <a:t>Fifth level</a:t>
            </a:r>
            <a:endParaRPr lang="cs-CZ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C0847BE4-701D-4F0E-A18D-D8D9DAB590E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597819"/>
            <a:ext cx="7772400" cy="1102519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2914650"/>
            <a:ext cx="6400800" cy="131445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en-US" dirty="0" smtClean="0"/>
              <a:t>Click to edit Master text styles</a:t>
            </a: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CA2FBC-2E3E-4956-AFD5-4DD9A72E1BE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en-US" dirty="0" smtClean="0"/>
              <a:t>Click to edit Master text styles</a:t>
            </a: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6062531-D495-4C43-8450-7FED301721B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3305176"/>
            <a:ext cx="7772400" cy="1021556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180035"/>
            <a:ext cx="7772400" cy="1125140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en-US" dirty="0" smtClean="0"/>
              <a:t>Click to edit Master text styles</a:t>
            </a: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6006BA9-4A9A-451E-BD3F-FB9816B6BDC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347613"/>
            <a:ext cx="4038600" cy="324700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347613"/>
            <a:ext cx="4038600" cy="324700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en-US" dirty="0" smtClean="0"/>
              <a:t>Click to edit Master text styles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EA90D4A-A400-4954-A709-75CE49608FC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47614"/>
            <a:ext cx="4040188" cy="576064"/>
          </a:xfrm>
        </p:spPr>
        <p:txBody>
          <a:bodyPr anchor="b">
            <a:no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1923678"/>
            <a:ext cx="4040188" cy="267094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6" y="1347614"/>
            <a:ext cx="4041775" cy="576064"/>
          </a:xfrm>
        </p:spPr>
        <p:txBody>
          <a:bodyPr anchor="b">
            <a:no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6" y="1923678"/>
            <a:ext cx="4041775" cy="267094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10" name="Zástupný symbol pro text 7"/>
          <p:cNvSpPr>
            <a:spLocks noGrp="1"/>
          </p:cNvSpPr>
          <p:nvPr>
            <p:ph type="body" sz="quarter" idx="13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en-US" dirty="0" smtClean="0"/>
              <a:t>Click to edit Master text styles</a:t>
            </a:r>
          </a:p>
        </p:txBody>
      </p:sp>
      <p:sp>
        <p:nvSpPr>
          <p:cNvPr id="8" name="Zástupný symbol pro číslo snímku 5"/>
          <p:cNvSpPr>
            <a:spLocks noGrp="1"/>
          </p:cNvSpPr>
          <p:nvPr>
            <p:ph type="sldNum" sz="quarter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7C19DC3-CAC5-466B-973A-550A1B12BB1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6" name="Zástupný symbol pro text 7"/>
          <p:cNvSpPr>
            <a:spLocks noGrp="1"/>
          </p:cNvSpPr>
          <p:nvPr>
            <p:ph type="body" sz="quarter" idx="13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en-US" dirty="0" smtClean="0"/>
              <a:t>Click to edit Master text styles</a:t>
            </a:r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93E4A97-4823-4712-BD69-B8F1D223EFF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text 7"/>
          <p:cNvSpPr>
            <a:spLocks noGrp="1"/>
          </p:cNvSpPr>
          <p:nvPr>
            <p:ph type="body" sz="quarter" idx="13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en-US" dirty="0" smtClean="0"/>
              <a:t>Click to edit Master text styles</a:t>
            </a:r>
          </a:p>
        </p:txBody>
      </p:sp>
      <p:sp>
        <p:nvSpPr>
          <p:cNvPr id="3" name="Zástupný symbol pro číslo snímku 5"/>
          <p:cNvSpPr>
            <a:spLocks noGrp="1"/>
          </p:cNvSpPr>
          <p:nvPr>
            <p:ph type="sldNum" sz="quarter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918811B-CA1C-4E74-8599-09A5A0179B4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1" y="843558"/>
            <a:ext cx="3008313" cy="57606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843557"/>
            <a:ext cx="5111750" cy="375106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1" y="1419621"/>
            <a:ext cx="3008313" cy="317500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en-US" dirty="0" smtClean="0"/>
              <a:t>Click to edit Master text styles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6477C01-54D1-43B2-9EFE-47848EF026D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3600450"/>
            <a:ext cx="5486400" cy="42505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843558"/>
            <a:ext cx="5486400" cy="2702123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4025503"/>
            <a:ext cx="5486400" cy="60364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en-US" dirty="0" smtClean="0"/>
              <a:t>Click to edit Master text styles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EBFF20D-F2CF-4EE3-B882-C1B6DE29B5A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en-US" dirty="0" smtClean="0"/>
              <a:t>Click to edit Master text styles</a:t>
            </a: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D95837E-1341-464B-898B-6C9624815E6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843557"/>
            <a:ext cx="2057400" cy="375106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843557"/>
            <a:ext cx="6019800" cy="375106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en-US" dirty="0" smtClean="0"/>
              <a:t>Click to edit Master text styles</a:t>
            </a: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CC9A967-0EE2-4A97-87E4-8D8AC43BADB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43000" y="841772"/>
            <a:ext cx="6858000" cy="17907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43000" y="2701528"/>
            <a:ext cx="6858000" cy="124182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28650" y="4767263"/>
            <a:ext cx="2057400" cy="274637"/>
          </a:xfrm>
          <a:prstGeom prst="rect">
            <a:avLst/>
          </a:prstGeom>
        </p:spPr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>
                <a:latin typeface="+mn-lt"/>
              </a:defRPr>
            </a:lvl1pPr>
          </a:lstStyle>
          <a:p>
            <a:pPr>
              <a:defRPr/>
            </a:pPr>
            <a:fld id="{36C03506-4A46-471D-AF89-7C0EC58F6DF3}" type="datetimeFigureOut">
              <a:rPr lang="cs-CZ"/>
              <a:pPr>
                <a:defRPr/>
              </a:pPr>
              <a:t>9.6.2015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3028950" y="4767263"/>
            <a:ext cx="3086100" cy="274637"/>
          </a:xfrm>
          <a:prstGeom prst="rect">
            <a:avLst/>
          </a:prstGeom>
        </p:spPr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36BF5D0-ACD3-4D75-B3C4-34AC051DFD0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fourObj" preserve="1">
  <p:cSld name="Nadpis a 4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sz="quarter"/>
          </p:nvPr>
        </p:nvSpPr>
        <p:spPr>
          <a:xfrm>
            <a:off x="468313" y="842963"/>
            <a:ext cx="8229600" cy="4603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419225"/>
            <a:ext cx="4038600" cy="15113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648200" y="1419225"/>
            <a:ext cx="4038600" cy="15113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3"/>
          </p:nvPr>
        </p:nvSpPr>
        <p:spPr>
          <a:xfrm>
            <a:off x="457200" y="3082925"/>
            <a:ext cx="4038600" cy="15113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8200" y="3082925"/>
            <a:ext cx="4038600" cy="15113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84172A4-B3DE-4510-B8DA-EB07DD16211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woObj" preserve="1">
  <p:cSld name="Nadpis, 1 velký a 2 malé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8313" y="842963"/>
            <a:ext cx="8229600" cy="4603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19225"/>
            <a:ext cx="4038600" cy="31750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648200" y="1419225"/>
            <a:ext cx="4038600" cy="15113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3"/>
          </p:nvPr>
        </p:nvSpPr>
        <p:spPr>
          <a:xfrm>
            <a:off x="4648200" y="3082925"/>
            <a:ext cx="4038600" cy="15113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81D5424-863B-4DB7-8EA5-12230DF8659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image" Target="../media/image3.png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6.jpe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image" Target="../media/image2.png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1.png"/><Relationship Id="rId20" Type="http://schemas.openxmlformats.org/officeDocument/2006/relationships/image" Target="../media/image5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4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050" name="Skupina 3"/>
          <p:cNvGrpSpPr>
            <a:grpSpLocks/>
          </p:cNvGrpSpPr>
          <p:nvPr/>
        </p:nvGrpSpPr>
        <p:grpSpPr bwMode="auto">
          <a:xfrm>
            <a:off x="0" y="3284538"/>
            <a:ext cx="9144000" cy="1858962"/>
            <a:chOff x="0" y="3284537"/>
            <a:chExt cx="9144000" cy="1858963"/>
          </a:xfrm>
        </p:grpSpPr>
        <p:pic>
          <p:nvPicPr>
            <p:cNvPr id="2058" name="Picture 3"/>
            <p:cNvPicPr>
              <a:picLocks noChangeAspect="1" noChangeArrowheads="1"/>
            </p:cNvPicPr>
            <p:nvPr userDrawn="1"/>
          </p:nvPicPr>
          <p:blipFill>
            <a:blip r:embed="rId16" cstate="print"/>
            <a:srcRect/>
            <a:stretch>
              <a:fillRect/>
            </a:stretch>
          </p:blipFill>
          <p:spPr bwMode="auto">
            <a:xfrm>
              <a:off x="0" y="3284537"/>
              <a:ext cx="9144000" cy="185896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grpSp>
          <p:nvGrpSpPr>
            <p:cNvPr id="2059" name="Skupina 10"/>
            <p:cNvGrpSpPr>
              <a:grpSpLocks noChangeAspect="1"/>
            </p:cNvGrpSpPr>
            <p:nvPr userDrawn="1"/>
          </p:nvGrpSpPr>
          <p:grpSpPr bwMode="auto">
            <a:xfrm>
              <a:off x="35536" y="4300030"/>
              <a:ext cx="720000" cy="792000"/>
              <a:chOff x="23056" y="6093296"/>
              <a:chExt cx="720000" cy="792000"/>
            </a:xfrm>
          </p:grpSpPr>
          <p:sp>
            <p:nvSpPr>
              <p:cNvPr id="15" name="Zaoblený obdélník 14"/>
              <p:cNvSpPr/>
              <p:nvPr userDrawn="1"/>
            </p:nvSpPr>
            <p:spPr>
              <a:xfrm>
                <a:off x="23056" y="6093296"/>
                <a:ext cx="720000" cy="792000"/>
              </a:xfrm>
              <a:prstGeom prst="roundRect">
                <a:avLst/>
              </a:prstGeom>
              <a:ln>
                <a:noFill/>
              </a:ln>
              <a:effectLst>
                <a:softEdge rad="31750"/>
              </a:effectLst>
            </p:spPr>
            <p:style>
              <a:lnRef idx="2">
                <a:schemeClr val="accent5"/>
              </a:lnRef>
              <a:fillRef idx="1">
                <a:schemeClr val="lt1"/>
              </a:fillRef>
              <a:effectRef idx="0">
                <a:schemeClr val="accent5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pic>
            <p:nvPicPr>
              <p:cNvPr id="2063" name="Picture 12"/>
              <p:cNvPicPr>
                <a:picLocks noChangeAspect="1" noChangeArrowheads="1"/>
              </p:cNvPicPr>
              <p:nvPr userDrawn="1"/>
            </p:nvPicPr>
            <p:blipFill>
              <a:blip r:embed="rId17" cstate="print"/>
              <a:srcRect/>
              <a:stretch>
                <a:fillRect/>
              </a:stretch>
            </p:blipFill>
            <p:spPr bwMode="auto">
              <a:xfrm>
                <a:off x="70861" y="6201296"/>
                <a:ext cx="624390" cy="576000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</p:pic>
        </p:grpSp>
      </p:grpSp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18" cstate="print"/>
          <a:srcRect/>
          <a:stretch>
            <a:fillRect/>
          </a:stretch>
        </p:blipFill>
        <p:spPr bwMode="auto">
          <a:xfrm>
            <a:off x="0" y="0"/>
            <a:ext cx="9144000" cy="1858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2" name="Picture 10"/>
          <p:cNvPicPr>
            <a:picLocks noChangeAspect="1" noChangeArrowheads="1"/>
          </p:cNvPicPr>
          <p:nvPr/>
        </p:nvPicPr>
        <p:blipFill>
          <a:blip r:embed="rId19" cstate="print"/>
          <a:srcRect/>
          <a:stretch>
            <a:fillRect/>
          </a:stretch>
        </p:blipFill>
        <p:spPr bwMode="auto">
          <a:xfrm>
            <a:off x="6689725" y="201613"/>
            <a:ext cx="1860550" cy="539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53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419225"/>
            <a:ext cx="8229600" cy="3175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Kliknutím lze upravit styly předlohy textu.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</a:p>
        </p:txBody>
      </p:sp>
      <p:sp>
        <p:nvSpPr>
          <p:cNvPr id="2054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68313" y="842963"/>
            <a:ext cx="8229600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Kliknutím lze upravit styl.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4767263"/>
            <a:ext cx="2133600" cy="27463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83B52486-F2E8-476D-89CF-FD39739E230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pic>
        <p:nvPicPr>
          <p:cNvPr id="2056" name="Obrázek 11"/>
          <p:cNvPicPr>
            <a:picLocks noChangeAspect="1" noChangeArrowheads="1"/>
          </p:cNvPicPr>
          <p:nvPr userDrawn="1"/>
        </p:nvPicPr>
        <p:blipFill>
          <a:blip r:embed="rId20" cstate="print"/>
          <a:srcRect/>
          <a:stretch>
            <a:fillRect/>
          </a:stretch>
        </p:blipFill>
        <p:spPr bwMode="auto">
          <a:xfrm>
            <a:off x="179388" y="142875"/>
            <a:ext cx="2776537" cy="5635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7" name="Obrázek 12"/>
          <p:cNvPicPr>
            <a:picLocks noChangeAspect="1"/>
          </p:cNvPicPr>
          <p:nvPr userDrawn="1"/>
        </p:nvPicPr>
        <p:blipFill>
          <a:blip r:embed="rId21" cstate="print"/>
          <a:srcRect/>
          <a:stretch>
            <a:fillRect/>
          </a:stretch>
        </p:blipFill>
        <p:spPr bwMode="auto">
          <a:xfrm>
            <a:off x="7885113" y="4418013"/>
            <a:ext cx="1077912" cy="5667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95" r:id="rId1"/>
    <p:sldLayoutId id="2147483696" r:id="rId2"/>
    <p:sldLayoutId id="2147483697" r:id="rId3"/>
    <p:sldLayoutId id="2147483698" r:id="rId4"/>
    <p:sldLayoutId id="2147483699" r:id="rId5"/>
    <p:sldLayoutId id="2147483700" r:id="rId6"/>
    <p:sldLayoutId id="2147483701" r:id="rId7"/>
    <p:sldLayoutId id="2147483702" r:id="rId8"/>
    <p:sldLayoutId id="2147483703" r:id="rId9"/>
    <p:sldLayoutId id="2147483704" r:id="rId10"/>
    <p:sldLayoutId id="2147483705" r:id="rId11"/>
    <p:sldLayoutId id="2147483708" r:id="rId12"/>
    <p:sldLayoutId id="2147483706" r:id="rId13"/>
    <p:sldLayoutId id="2147483707" r:id="rId14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tabLst>
          <a:tab pos="1790700" algn="l"/>
        </a:tabLst>
        <a:defRPr sz="32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tabLst>
          <a:tab pos="1790700" algn="l"/>
        </a:tabLst>
        <a:defRPr sz="32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tabLst>
          <a:tab pos="1790700" algn="l"/>
        </a:tabLst>
        <a:defRPr sz="32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tabLst>
          <a:tab pos="1790700" algn="l"/>
        </a:tabLst>
        <a:defRPr sz="32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tabLst>
          <a:tab pos="1790700" algn="l"/>
        </a:tabLst>
        <a:defRPr sz="32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tabLst>
          <a:tab pos="1790700" algn="l"/>
        </a:tabLst>
        <a:defRPr sz="32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tabLst>
          <a:tab pos="1790700" algn="l"/>
        </a:tabLst>
        <a:defRPr sz="32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tabLst>
          <a:tab pos="1790700" algn="l"/>
        </a:tabLst>
        <a:defRPr sz="32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tabLst>
          <a:tab pos="1790700" algn="l"/>
        </a:tabLst>
        <a:defRPr sz="32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gif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3.xml"/><Relationship Id="rId5" Type="http://schemas.openxmlformats.org/officeDocument/2006/relationships/image" Target="../media/image10.gif"/><Relationship Id="rId4" Type="http://schemas.openxmlformats.org/officeDocument/2006/relationships/image" Target="../media/image9.gi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slideLayout" Target="../slideLayouts/slideLayout14.xml"/><Relationship Id="rId1" Type="http://schemas.openxmlformats.org/officeDocument/2006/relationships/vmlDrawing" Target="../drawings/vmlDrawing1.v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Nadpis 1"/>
          <p:cNvSpPr>
            <a:spLocks noGrp="1"/>
          </p:cNvSpPr>
          <p:nvPr>
            <p:ph type="ctrTitle"/>
          </p:nvPr>
        </p:nvSpPr>
        <p:spPr>
          <a:xfrm>
            <a:off x="1143000" y="1203325"/>
            <a:ext cx="6858000" cy="1428750"/>
          </a:xfrm>
        </p:spPr>
        <p:txBody>
          <a:bodyPr/>
          <a:lstStyle/>
          <a:p>
            <a:pPr eaLnBrk="1" hangingPunct="1"/>
            <a:r>
              <a:rPr lang="cs-CZ" altLang="cs-CZ" sz="1600" smtClean="0"/>
              <a:t/>
            </a:r>
            <a:br>
              <a:rPr lang="cs-CZ" altLang="cs-CZ" sz="1600" smtClean="0"/>
            </a:br>
            <a:r>
              <a:rPr lang="cs-CZ" altLang="cs-CZ" sz="1600" smtClean="0"/>
              <a:t/>
            </a:r>
            <a:br>
              <a:rPr lang="cs-CZ" altLang="cs-CZ" sz="1600" smtClean="0"/>
            </a:br>
            <a:r>
              <a:rPr lang="cs-CZ" altLang="cs-CZ" sz="1600" smtClean="0"/>
              <a:t>Dotkněte se inovací</a:t>
            </a:r>
            <a:br>
              <a:rPr lang="cs-CZ" altLang="cs-CZ" sz="1600" smtClean="0"/>
            </a:br>
            <a:r>
              <a:rPr lang="cs-CZ" altLang="cs-CZ" sz="1600" smtClean="0"/>
              <a:t>CZ.1.07/1.3.00/51.0024</a:t>
            </a:r>
            <a:r>
              <a:rPr lang="cs-CZ" altLang="cs-CZ" sz="2000" smtClean="0"/>
              <a:t/>
            </a:r>
            <a:br>
              <a:rPr lang="cs-CZ" altLang="cs-CZ" sz="2000" smtClean="0"/>
            </a:br>
            <a:r>
              <a:rPr lang="cs-CZ" altLang="cs-CZ" smtClean="0"/>
              <a:t/>
            </a:r>
            <a:br>
              <a:rPr lang="cs-CZ" altLang="cs-CZ" smtClean="0"/>
            </a:br>
            <a:endParaRPr lang="cs-CZ" altLang="cs-CZ" smtClean="0"/>
          </a:p>
        </p:txBody>
      </p:sp>
      <p:sp>
        <p:nvSpPr>
          <p:cNvPr id="4099" name="Podnadpis 2"/>
          <p:cNvSpPr>
            <a:spLocks noGrp="1"/>
          </p:cNvSpPr>
          <p:nvPr>
            <p:ph type="subTitle" idx="1"/>
          </p:nvPr>
        </p:nvSpPr>
        <p:spPr>
          <a:xfrm>
            <a:off x="1143000" y="1708150"/>
            <a:ext cx="7316788" cy="2235200"/>
          </a:xfrm>
        </p:spPr>
        <p:txBody>
          <a:bodyPr/>
          <a:lstStyle/>
          <a:p>
            <a:pPr eaLnBrk="1" hangingPunct="1"/>
            <a:r>
              <a:rPr lang="cs-CZ" altLang="cs-CZ" sz="3600" b="1" smtClean="0">
                <a:latin typeface="Arial" charset="0"/>
              </a:rPr>
              <a:t>Početní výkony v oboru do 100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Podnadpis 2"/>
          <p:cNvSpPr>
            <a:spLocks noGrp="1"/>
          </p:cNvSpPr>
          <p:nvPr>
            <p:ph type="subTitle" idx="1"/>
          </p:nvPr>
        </p:nvSpPr>
        <p:spPr>
          <a:xfrm>
            <a:off x="684213" y="1303338"/>
            <a:ext cx="8208962" cy="3571875"/>
          </a:xfrm>
        </p:spPr>
        <p:txBody>
          <a:bodyPr/>
          <a:lstStyle/>
          <a:p>
            <a:pPr algn="l" eaLnBrk="1" hangingPunct="1"/>
            <a:r>
              <a:rPr lang="cs-CZ" altLang="cs-CZ" dirty="0" smtClean="0"/>
              <a:t>Škola: Základní škola Kladno, Vodárenská 2116</a:t>
            </a:r>
          </a:p>
          <a:p>
            <a:pPr algn="l" eaLnBrk="1" hangingPunct="1"/>
            <a:r>
              <a:rPr lang="cs-CZ" altLang="cs-CZ" dirty="0" smtClean="0"/>
              <a:t>IČ: 48707104</a:t>
            </a:r>
          </a:p>
          <a:p>
            <a:pPr algn="l" eaLnBrk="1" hangingPunct="1"/>
            <a:r>
              <a:rPr lang="cs-CZ" altLang="cs-CZ" dirty="0" smtClean="0"/>
              <a:t>Autor: Lenka </a:t>
            </a:r>
            <a:r>
              <a:rPr lang="cs-CZ" altLang="cs-CZ" dirty="0" err="1" smtClean="0"/>
              <a:t>Hamousová</a:t>
            </a:r>
            <a:endParaRPr lang="cs-CZ" altLang="cs-CZ" dirty="0" smtClean="0"/>
          </a:p>
          <a:p>
            <a:pPr algn="l" eaLnBrk="1" hangingPunct="1"/>
            <a:r>
              <a:rPr lang="cs-CZ" altLang="cs-CZ" dirty="0" smtClean="0"/>
              <a:t>Předmět: Matematika</a:t>
            </a:r>
          </a:p>
          <a:p>
            <a:pPr algn="l" eaLnBrk="1" hangingPunct="1"/>
            <a:endParaRPr lang="cs-CZ" altLang="cs-CZ" dirty="0" smtClean="0"/>
          </a:p>
          <a:p>
            <a:pPr algn="l" eaLnBrk="1" hangingPunct="1"/>
            <a:r>
              <a:rPr lang="cs-CZ" altLang="cs-CZ" dirty="0" smtClean="0"/>
              <a:t>Anotace: Materiál je určen pro žáky 2. ročníku na procvičování všech početních úkonů, určených pro druhý ročník. Žáci budou pracovat na interaktivní tabuli, na závěr hodiny  budou počítat samostatně.  </a:t>
            </a:r>
          </a:p>
          <a:p>
            <a:pPr algn="l" eaLnBrk="1" hangingPunct="1"/>
            <a:endParaRPr lang="cs-CZ" altLang="cs-CZ" dirty="0" smtClean="0"/>
          </a:p>
          <a:p>
            <a:pPr algn="l" eaLnBrk="1" hangingPunct="1"/>
            <a:endParaRPr lang="cs-CZ" altLang="cs-CZ" sz="1200" dirty="0" smtClean="0"/>
          </a:p>
          <a:p>
            <a:pPr algn="l" eaLnBrk="1" hangingPunct="1"/>
            <a:endParaRPr lang="cs-CZ" altLang="cs-CZ" sz="1200" dirty="0" smtClean="0"/>
          </a:p>
          <a:p>
            <a:pPr algn="l" eaLnBrk="1" hangingPunct="1"/>
            <a:r>
              <a:rPr lang="cs-CZ" altLang="cs-CZ" sz="1200" dirty="0" smtClean="0"/>
              <a:t>                                                       Materiál </a:t>
            </a:r>
            <a:r>
              <a:rPr lang="cs-CZ" altLang="cs-CZ" sz="1200" dirty="0" smtClean="0"/>
              <a:t>je zpracován v rámci projektu Dotkněte se inovací CZ.1.07/1.3.00/51.0024 </a:t>
            </a:r>
          </a:p>
        </p:txBody>
      </p:sp>
      <p:sp>
        <p:nvSpPr>
          <p:cNvPr id="5123" name="Nadpis 1"/>
          <p:cNvSpPr txBox="1">
            <a:spLocks/>
          </p:cNvSpPr>
          <p:nvPr/>
        </p:nvSpPr>
        <p:spPr bwMode="auto">
          <a:xfrm>
            <a:off x="684213" y="842963"/>
            <a:ext cx="8013700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b"/>
          <a:lstStyle/>
          <a:p>
            <a:pPr>
              <a:tabLst>
                <a:tab pos="1790700" algn="l"/>
              </a:tabLst>
            </a:pPr>
            <a:r>
              <a:rPr lang="cs-CZ" altLang="cs-CZ" sz="3200" b="1">
                <a:latin typeface="Calibri" pitchFamily="34" charset="0"/>
              </a:rPr>
              <a:t>Základní informace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 eaLnBrk="1" hangingPunct="1"/>
            <a:r>
              <a:rPr lang="cs-CZ" altLang="cs-CZ" b="1" smtClean="0"/>
              <a:t>Metodický pokyn</a:t>
            </a:r>
          </a:p>
        </p:txBody>
      </p:sp>
      <p:sp>
        <p:nvSpPr>
          <p:cNvPr id="6147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altLang="cs-CZ" sz="1800" smtClean="0">
                <a:latin typeface="Arial" charset="0"/>
              </a:rPr>
              <a:t>Materiál procvičuje násobky 2, 3 , sčítání a odčítání v oboru do 100</a:t>
            </a:r>
            <a:endParaRPr lang="cs-CZ" altLang="cs-CZ" sz="1800" smtClean="0"/>
          </a:p>
          <a:p>
            <a:pPr eaLnBrk="1" hangingPunct="1">
              <a:buFont typeface="Wingdings" pitchFamily="2" charset="2"/>
              <a:buChar char="Ø"/>
            </a:pPr>
            <a:r>
              <a:rPr lang="cs-CZ" altLang="cs-CZ" sz="1800" i="1" smtClean="0">
                <a:latin typeface="Arial" charset="0"/>
              </a:rPr>
              <a:t>Žáci již toto učivo zvládají, v tomto materiálu pouze procvičují</a:t>
            </a:r>
          </a:p>
          <a:p>
            <a:pPr eaLnBrk="1" hangingPunct="1">
              <a:buFont typeface="Wingdings" pitchFamily="2" charset="2"/>
              <a:buChar char="Ø"/>
            </a:pPr>
            <a:r>
              <a:rPr lang="cs-CZ" altLang="cs-CZ" sz="1800" i="1" smtClean="0">
                <a:latin typeface="Arial" charset="0"/>
              </a:rPr>
              <a:t>Na závěr samostatně počítají podle pokynů do sešitu</a:t>
            </a:r>
          </a:p>
          <a:p>
            <a:pPr eaLnBrk="1" hangingPunct="1"/>
            <a:endParaRPr lang="cs-CZ" altLang="cs-CZ" sz="1800" smtClean="0"/>
          </a:p>
          <a:p>
            <a:pPr eaLnBrk="1" hangingPunct="1">
              <a:buFont typeface="Wingdings" pitchFamily="2" charset="2"/>
              <a:buChar char="Ø"/>
            </a:pPr>
            <a:endParaRPr lang="cs-CZ" altLang="cs-CZ" sz="1800" i="1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>
          <a:xfrm>
            <a:off x="4572000" y="195263"/>
            <a:ext cx="4103688" cy="288925"/>
          </a:xfrm>
        </p:spPr>
        <p:txBody>
          <a:bodyPr rtlCol="0">
            <a:normAutofit fontScale="92500" lnSpcReduction="20000"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/>
          </p:cNvSpPr>
          <p:nvPr>
            <p:ph type="title" sz="quarter"/>
          </p:nvPr>
        </p:nvSpPr>
        <p:spPr/>
        <p:txBody>
          <a:bodyPr/>
          <a:lstStyle/>
          <a:p>
            <a:pPr eaLnBrk="1" hangingPunct="1">
              <a:tabLst/>
            </a:pPr>
            <a:r>
              <a:rPr lang="cs-CZ" altLang="cs-CZ" smtClean="0"/>
              <a:t>SČÍTÁNÍ</a:t>
            </a:r>
          </a:p>
        </p:txBody>
      </p:sp>
      <p:sp>
        <p:nvSpPr>
          <p:cNvPr id="33795" name="Rectangle 3"/>
          <p:cNvSpPr>
            <a:spLocks noGrp="1"/>
          </p:cNvSpPr>
          <p:nvPr>
            <p:ph sz="quarter" idx="1"/>
          </p:nvPr>
        </p:nvSpPr>
        <p:spPr>
          <a:xfrm>
            <a:off x="395288" y="1112838"/>
            <a:ext cx="2016125" cy="3511550"/>
          </a:xfrm>
        </p:spPr>
        <p:txBody>
          <a:bodyPr/>
          <a:lstStyle/>
          <a:p>
            <a:pPr marL="457200" indent="-457200" eaLnBrk="1" hangingPunct="1">
              <a:buFont typeface="Wingdings" pitchFamily="2" charset="2"/>
              <a:buNone/>
            </a:pPr>
            <a:r>
              <a:rPr lang="cs-CZ" altLang="cs-CZ" sz="2400" smtClean="0">
                <a:solidFill>
                  <a:schemeClr val="tx2"/>
                </a:solidFill>
              </a:rPr>
              <a:t>32  +  7</a:t>
            </a:r>
          </a:p>
          <a:p>
            <a:pPr marL="457200" indent="-457200" eaLnBrk="1" hangingPunct="1">
              <a:buFont typeface="Wingdings" pitchFamily="2" charset="2"/>
              <a:buNone/>
            </a:pPr>
            <a:r>
              <a:rPr lang="cs-CZ" altLang="cs-CZ" sz="2400" smtClean="0">
                <a:solidFill>
                  <a:schemeClr val="tx2"/>
                </a:solidFill>
              </a:rPr>
              <a:t>56  +  4</a:t>
            </a:r>
          </a:p>
          <a:p>
            <a:pPr marL="457200" indent="-457200" eaLnBrk="1" hangingPunct="1">
              <a:buFont typeface="Wingdings" pitchFamily="2" charset="2"/>
              <a:buNone/>
            </a:pPr>
            <a:r>
              <a:rPr lang="cs-CZ" altLang="cs-CZ" sz="2400" smtClean="0">
                <a:solidFill>
                  <a:schemeClr val="tx2"/>
                </a:solidFill>
              </a:rPr>
              <a:t>43  +  2</a:t>
            </a:r>
          </a:p>
          <a:p>
            <a:pPr marL="457200" indent="-457200" eaLnBrk="1" hangingPunct="1">
              <a:buFont typeface="Wingdings" pitchFamily="2" charset="2"/>
              <a:buNone/>
            </a:pPr>
            <a:r>
              <a:rPr lang="cs-CZ" altLang="cs-CZ" sz="2400" smtClean="0">
                <a:solidFill>
                  <a:schemeClr val="tx2"/>
                </a:solidFill>
              </a:rPr>
              <a:t>76  +  3</a:t>
            </a:r>
          </a:p>
          <a:p>
            <a:pPr marL="457200" indent="-457200" eaLnBrk="1" hangingPunct="1">
              <a:buFont typeface="Wingdings" pitchFamily="2" charset="2"/>
              <a:buNone/>
            </a:pPr>
            <a:r>
              <a:rPr lang="cs-CZ" altLang="cs-CZ" sz="2400" smtClean="0">
                <a:solidFill>
                  <a:schemeClr val="tx2"/>
                </a:solidFill>
              </a:rPr>
              <a:t>82  +  5</a:t>
            </a:r>
          </a:p>
          <a:p>
            <a:pPr marL="457200" indent="-457200" eaLnBrk="1" hangingPunct="1">
              <a:buFont typeface="Wingdings" pitchFamily="2" charset="2"/>
              <a:buNone/>
            </a:pPr>
            <a:r>
              <a:rPr lang="cs-CZ" altLang="cs-CZ" sz="2400" smtClean="0">
                <a:solidFill>
                  <a:schemeClr val="tx2"/>
                </a:solidFill>
              </a:rPr>
              <a:t>66  +  4</a:t>
            </a:r>
          </a:p>
          <a:p>
            <a:pPr marL="457200" indent="-457200" eaLnBrk="1" hangingPunct="1">
              <a:buFont typeface="Wingdings" pitchFamily="2" charset="2"/>
              <a:buNone/>
            </a:pPr>
            <a:r>
              <a:rPr lang="cs-CZ" altLang="cs-CZ" sz="2400" smtClean="0">
                <a:solidFill>
                  <a:schemeClr val="tx2"/>
                </a:solidFill>
              </a:rPr>
              <a:t>74  +  3</a:t>
            </a:r>
          </a:p>
          <a:p>
            <a:pPr marL="457200" indent="-457200" eaLnBrk="1" hangingPunct="1">
              <a:buFont typeface="Wingdings" pitchFamily="2" charset="2"/>
              <a:buNone/>
            </a:pPr>
            <a:r>
              <a:rPr lang="cs-CZ" altLang="cs-CZ" sz="2400" smtClean="0">
                <a:solidFill>
                  <a:schemeClr val="tx2"/>
                </a:solidFill>
              </a:rPr>
              <a:t>57  +  2</a:t>
            </a:r>
          </a:p>
          <a:p>
            <a:pPr marL="457200" indent="-457200" eaLnBrk="1" hangingPunct="1">
              <a:buFont typeface="Wingdings" pitchFamily="2" charset="2"/>
              <a:buNone/>
            </a:pPr>
            <a:r>
              <a:rPr lang="cs-CZ" altLang="cs-CZ" sz="2400" smtClean="0">
                <a:solidFill>
                  <a:schemeClr val="tx2"/>
                </a:solidFill>
              </a:rPr>
              <a:t>37  +  3</a:t>
            </a:r>
          </a:p>
          <a:p>
            <a:pPr marL="457200" indent="-457200" eaLnBrk="1" hangingPunct="1">
              <a:buFont typeface="Wingdings" pitchFamily="2" charset="2"/>
              <a:buNone/>
            </a:pPr>
            <a:endParaRPr lang="cs-CZ" altLang="cs-CZ" sz="2400" smtClean="0">
              <a:solidFill>
                <a:schemeClr val="tx2"/>
              </a:solidFill>
            </a:endParaRPr>
          </a:p>
        </p:txBody>
      </p:sp>
      <p:sp>
        <p:nvSpPr>
          <p:cNvPr id="33796" name="Rectangle 4"/>
          <p:cNvSpPr>
            <a:spLocks noGrp="1"/>
          </p:cNvSpPr>
          <p:nvPr>
            <p:ph sz="quarter" idx="2"/>
          </p:nvPr>
        </p:nvSpPr>
        <p:spPr>
          <a:xfrm>
            <a:off x="2484438" y="1112838"/>
            <a:ext cx="2087562" cy="3511550"/>
          </a:xfrm>
        </p:spPr>
        <p:txBody>
          <a:bodyPr/>
          <a:lstStyle/>
          <a:p>
            <a:pPr eaLnBrk="1" hangingPunct="1">
              <a:buFont typeface="Arial" charset="0"/>
              <a:buNone/>
            </a:pPr>
            <a:r>
              <a:rPr lang="cs-CZ" altLang="cs-CZ" sz="2000" smtClean="0"/>
              <a:t> = </a:t>
            </a:r>
            <a:r>
              <a:rPr lang="cs-CZ" altLang="cs-CZ" sz="2400" smtClean="0"/>
              <a:t>39</a:t>
            </a:r>
          </a:p>
          <a:p>
            <a:pPr eaLnBrk="1" hangingPunct="1">
              <a:buFont typeface="Arial" charset="0"/>
              <a:buNone/>
            </a:pPr>
            <a:r>
              <a:rPr lang="cs-CZ" altLang="cs-CZ" sz="2400" smtClean="0"/>
              <a:t> = 60  </a:t>
            </a:r>
          </a:p>
          <a:p>
            <a:pPr eaLnBrk="1" hangingPunct="1">
              <a:buFont typeface="Arial" charset="0"/>
              <a:buNone/>
            </a:pPr>
            <a:r>
              <a:rPr lang="cs-CZ" altLang="cs-CZ" sz="2400" smtClean="0"/>
              <a:t> = 45</a:t>
            </a:r>
          </a:p>
          <a:p>
            <a:pPr eaLnBrk="1" hangingPunct="1">
              <a:buFont typeface="Arial" charset="0"/>
              <a:buNone/>
            </a:pPr>
            <a:r>
              <a:rPr lang="cs-CZ" altLang="cs-CZ" sz="2400" smtClean="0"/>
              <a:t> = 79</a:t>
            </a:r>
          </a:p>
          <a:p>
            <a:pPr eaLnBrk="1" hangingPunct="1">
              <a:buFont typeface="Arial" charset="0"/>
              <a:buNone/>
            </a:pPr>
            <a:r>
              <a:rPr lang="cs-CZ" altLang="cs-CZ" sz="2400" smtClean="0"/>
              <a:t> = 87 </a:t>
            </a:r>
          </a:p>
          <a:p>
            <a:pPr eaLnBrk="1" hangingPunct="1">
              <a:buFont typeface="Arial" charset="0"/>
              <a:buNone/>
            </a:pPr>
            <a:r>
              <a:rPr lang="cs-CZ" altLang="cs-CZ" sz="2400" smtClean="0"/>
              <a:t> = 70</a:t>
            </a:r>
          </a:p>
          <a:p>
            <a:pPr eaLnBrk="1" hangingPunct="1">
              <a:buFont typeface="Arial" charset="0"/>
              <a:buNone/>
            </a:pPr>
            <a:r>
              <a:rPr lang="cs-CZ" altLang="cs-CZ" sz="2400" smtClean="0"/>
              <a:t> = 77 </a:t>
            </a:r>
          </a:p>
          <a:p>
            <a:pPr eaLnBrk="1" hangingPunct="1">
              <a:buFont typeface="Arial" charset="0"/>
              <a:buNone/>
            </a:pPr>
            <a:r>
              <a:rPr lang="cs-CZ" altLang="cs-CZ" sz="2400" smtClean="0"/>
              <a:t> = 59</a:t>
            </a:r>
          </a:p>
          <a:p>
            <a:pPr eaLnBrk="1" hangingPunct="1">
              <a:buFont typeface="Arial" charset="0"/>
              <a:buNone/>
            </a:pPr>
            <a:r>
              <a:rPr lang="cs-CZ" altLang="cs-CZ" sz="2400" smtClean="0"/>
              <a:t> = 40</a:t>
            </a:r>
          </a:p>
          <a:p>
            <a:pPr eaLnBrk="1" hangingPunct="1">
              <a:buFont typeface="Arial" charset="0"/>
              <a:buNone/>
            </a:pPr>
            <a:endParaRPr lang="cs-CZ" altLang="cs-CZ" sz="2400" smtClean="0"/>
          </a:p>
        </p:txBody>
      </p:sp>
      <p:sp>
        <p:nvSpPr>
          <p:cNvPr id="33797" name="Rectangle 5"/>
          <p:cNvSpPr>
            <a:spLocks noGrp="1"/>
          </p:cNvSpPr>
          <p:nvPr>
            <p:ph sz="quarter" idx="3"/>
          </p:nvPr>
        </p:nvSpPr>
        <p:spPr>
          <a:xfrm>
            <a:off x="6659563" y="1112838"/>
            <a:ext cx="2087562" cy="3533775"/>
          </a:xfrm>
        </p:spPr>
        <p:txBody>
          <a:bodyPr/>
          <a:lstStyle/>
          <a:p>
            <a:pPr eaLnBrk="1" hangingPunct="1">
              <a:buFont typeface="Arial" charset="0"/>
              <a:buNone/>
            </a:pPr>
            <a:r>
              <a:rPr lang="cs-CZ" altLang="cs-CZ" sz="2000" smtClean="0"/>
              <a:t> =  </a:t>
            </a:r>
            <a:r>
              <a:rPr lang="cs-CZ" altLang="cs-CZ" sz="2400" smtClean="0"/>
              <a:t>47</a:t>
            </a:r>
          </a:p>
          <a:p>
            <a:pPr eaLnBrk="1" hangingPunct="1">
              <a:buFont typeface="Arial" charset="0"/>
              <a:buNone/>
            </a:pPr>
            <a:r>
              <a:rPr lang="cs-CZ" altLang="cs-CZ" sz="2400" smtClean="0"/>
              <a:t> =  67</a:t>
            </a:r>
          </a:p>
          <a:p>
            <a:pPr eaLnBrk="1" hangingPunct="1">
              <a:buFont typeface="Arial" charset="0"/>
              <a:buNone/>
            </a:pPr>
            <a:r>
              <a:rPr lang="cs-CZ" altLang="cs-CZ" sz="2400" smtClean="0"/>
              <a:t> =  89</a:t>
            </a:r>
          </a:p>
          <a:p>
            <a:pPr eaLnBrk="1" hangingPunct="1">
              <a:buFont typeface="Arial" charset="0"/>
              <a:buNone/>
            </a:pPr>
            <a:r>
              <a:rPr lang="cs-CZ" altLang="cs-CZ" sz="2400" smtClean="0"/>
              <a:t> =  95</a:t>
            </a:r>
          </a:p>
          <a:p>
            <a:pPr eaLnBrk="1" hangingPunct="1">
              <a:buFont typeface="Arial" charset="0"/>
              <a:buNone/>
            </a:pPr>
            <a:r>
              <a:rPr lang="cs-CZ" altLang="cs-CZ" sz="2400" smtClean="0"/>
              <a:t> =  68</a:t>
            </a:r>
          </a:p>
          <a:p>
            <a:pPr eaLnBrk="1" hangingPunct="1">
              <a:buFont typeface="Arial" charset="0"/>
              <a:buNone/>
            </a:pPr>
            <a:r>
              <a:rPr lang="cs-CZ" altLang="cs-CZ" sz="2400" smtClean="0"/>
              <a:t> =  80</a:t>
            </a:r>
          </a:p>
          <a:p>
            <a:pPr eaLnBrk="1" hangingPunct="1">
              <a:buFont typeface="Arial" charset="0"/>
              <a:buNone/>
            </a:pPr>
            <a:r>
              <a:rPr lang="cs-CZ" altLang="cs-CZ" sz="2400" smtClean="0"/>
              <a:t> =  68</a:t>
            </a:r>
          </a:p>
          <a:p>
            <a:pPr eaLnBrk="1" hangingPunct="1">
              <a:buFont typeface="Arial" charset="0"/>
              <a:buNone/>
            </a:pPr>
            <a:r>
              <a:rPr lang="cs-CZ" altLang="cs-CZ" sz="2400" smtClean="0"/>
              <a:t> =  60</a:t>
            </a:r>
          </a:p>
          <a:p>
            <a:pPr eaLnBrk="1" hangingPunct="1">
              <a:buFont typeface="Arial" charset="0"/>
              <a:buNone/>
            </a:pPr>
            <a:r>
              <a:rPr lang="cs-CZ" altLang="cs-CZ" sz="2400" smtClean="0"/>
              <a:t> =  80</a:t>
            </a:r>
          </a:p>
        </p:txBody>
      </p:sp>
      <p:sp>
        <p:nvSpPr>
          <p:cNvPr id="33798" name="Rectangle 6"/>
          <p:cNvSpPr>
            <a:spLocks noGrp="1"/>
          </p:cNvSpPr>
          <p:nvPr>
            <p:ph sz="quarter" idx="4"/>
          </p:nvPr>
        </p:nvSpPr>
        <p:spPr>
          <a:xfrm>
            <a:off x="4572000" y="1112838"/>
            <a:ext cx="2016125" cy="3511550"/>
          </a:xfrm>
        </p:spPr>
        <p:txBody>
          <a:bodyPr/>
          <a:lstStyle/>
          <a:p>
            <a:pPr eaLnBrk="1" hangingPunct="1">
              <a:buFont typeface="Arial" charset="0"/>
              <a:buNone/>
            </a:pPr>
            <a:r>
              <a:rPr lang="cs-CZ" altLang="cs-CZ" sz="2000" smtClean="0"/>
              <a:t>    </a:t>
            </a:r>
            <a:r>
              <a:rPr lang="cs-CZ" altLang="cs-CZ" sz="2400" smtClean="0"/>
              <a:t>45  +  2</a:t>
            </a:r>
          </a:p>
          <a:p>
            <a:pPr eaLnBrk="1" hangingPunct="1">
              <a:buFont typeface="Arial" charset="0"/>
              <a:buNone/>
            </a:pPr>
            <a:r>
              <a:rPr lang="cs-CZ" altLang="cs-CZ" sz="2400" smtClean="0"/>
              <a:t>    64  +  3</a:t>
            </a:r>
          </a:p>
          <a:p>
            <a:pPr eaLnBrk="1" hangingPunct="1">
              <a:buFont typeface="Arial" charset="0"/>
              <a:buNone/>
            </a:pPr>
            <a:r>
              <a:rPr lang="cs-CZ" altLang="cs-CZ" sz="2400" smtClean="0"/>
              <a:t>    84  +  5</a:t>
            </a:r>
          </a:p>
          <a:p>
            <a:pPr eaLnBrk="1" hangingPunct="1">
              <a:buFont typeface="Arial" charset="0"/>
              <a:buNone/>
            </a:pPr>
            <a:r>
              <a:rPr lang="cs-CZ" altLang="cs-CZ" sz="2400" smtClean="0"/>
              <a:t>    92  +  3</a:t>
            </a:r>
          </a:p>
          <a:p>
            <a:pPr eaLnBrk="1" hangingPunct="1">
              <a:buFont typeface="Arial" charset="0"/>
              <a:buNone/>
            </a:pPr>
            <a:r>
              <a:rPr lang="cs-CZ" altLang="cs-CZ" sz="2400" smtClean="0"/>
              <a:t>    65  +  3</a:t>
            </a:r>
          </a:p>
          <a:p>
            <a:pPr eaLnBrk="1" hangingPunct="1">
              <a:buFont typeface="Arial" charset="0"/>
              <a:buNone/>
            </a:pPr>
            <a:r>
              <a:rPr lang="cs-CZ" altLang="cs-CZ" sz="2400" smtClean="0"/>
              <a:t>    76  +  4</a:t>
            </a:r>
          </a:p>
          <a:p>
            <a:pPr eaLnBrk="1" hangingPunct="1">
              <a:buFont typeface="Arial" charset="0"/>
              <a:buNone/>
            </a:pPr>
            <a:r>
              <a:rPr lang="cs-CZ" altLang="cs-CZ" sz="2400" smtClean="0"/>
              <a:t>    66  +  2</a:t>
            </a:r>
          </a:p>
          <a:p>
            <a:pPr eaLnBrk="1" hangingPunct="1">
              <a:buFont typeface="Arial" charset="0"/>
              <a:buNone/>
            </a:pPr>
            <a:r>
              <a:rPr lang="cs-CZ" altLang="cs-CZ" sz="2400" smtClean="0"/>
              <a:t>    57  +  3</a:t>
            </a:r>
          </a:p>
          <a:p>
            <a:pPr eaLnBrk="1" hangingPunct="1">
              <a:buFont typeface="Arial" charset="0"/>
              <a:buNone/>
            </a:pPr>
            <a:r>
              <a:rPr lang="cs-CZ" altLang="cs-CZ" sz="2400" smtClean="0"/>
              <a:t>    72  +  8</a:t>
            </a:r>
          </a:p>
          <a:p>
            <a:pPr eaLnBrk="1" hangingPunct="1">
              <a:buFont typeface="Arial" charset="0"/>
              <a:buNone/>
            </a:pPr>
            <a:endParaRPr lang="cs-CZ" altLang="cs-CZ" sz="2400" smtClean="0"/>
          </a:p>
        </p:txBody>
      </p:sp>
      <p:pic>
        <p:nvPicPr>
          <p:cNvPr id="7175" name="Picture 7" descr="MP900341589[1]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729538" y="922338"/>
            <a:ext cx="1223962" cy="1035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176" name="Picture 8" descr="MM900178300[1]"/>
          <p:cNvPicPr>
            <a:picLocks noChangeAspect="1" noChangeArrowheads="1" noCrop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473450" y="1441450"/>
            <a:ext cx="981075" cy="7350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177" name="Picture 9" descr="MM900178304[1]"/>
          <p:cNvPicPr>
            <a:picLocks noChangeAspect="1" noChangeArrowheads="1" noCrop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473450" y="3579813"/>
            <a:ext cx="1081088" cy="7254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178" name="Picture 10" descr="MM900178302[1]"/>
          <p:cNvPicPr>
            <a:picLocks noChangeAspect="1" noChangeArrowheads="1" noCrop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596188" y="2835275"/>
            <a:ext cx="1152525" cy="703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37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37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379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379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37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37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379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379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37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37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379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379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37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37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379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379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379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379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</p:stCondLst>
                      <p:childTnLst>
                        <p:par>
                          <p:cTn id="5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379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379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3379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3379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 nodeType="clickPar">
                      <p:stCondLst>
                        <p:cond delay="indefinite"/>
                      </p:stCondLst>
                      <p:childTnLst>
                        <p:par>
                          <p:cTn id="7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3379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3379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 nodeType="clickPar">
                      <p:stCondLst>
                        <p:cond delay="indefinite"/>
                      </p:stCondLst>
                      <p:childTnLst>
                        <p:par>
                          <p:cTn id="7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3379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3379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 nodeType="clickPar">
                      <p:stCondLst>
                        <p:cond delay="indefinite"/>
                      </p:stCondLst>
                      <p:childTnLst>
                        <p:par>
                          <p:cTn id="8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3379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3379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 nodeType="clickPar">
                      <p:stCondLst>
                        <p:cond delay="indefinite"/>
                      </p:stCondLst>
                      <p:childTnLst>
                        <p:par>
                          <p:cTn id="8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3379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3379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 nodeType="clickPar">
                      <p:stCondLst>
                        <p:cond delay="indefinite"/>
                      </p:stCondLst>
                      <p:childTnLst>
                        <p:par>
                          <p:cTn id="9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3379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3379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 nodeType="clickPar">
                      <p:stCondLst>
                        <p:cond delay="indefinite"/>
                      </p:stCondLst>
                      <p:childTnLst>
                        <p:par>
                          <p:cTn id="10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3379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3379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 nodeType="clickPar">
                      <p:stCondLst>
                        <p:cond delay="indefinite"/>
                      </p:stCondLst>
                      <p:childTnLst>
                        <p:par>
                          <p:cTn id="10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9" dur="500" fill="hold"/>
                                        <p:tgtEl>
                                          <p:spTgt spid="3379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0" dur="500" fill="hold"/>
                                        <p:tgtEl>
                                          <p:spTgt spid="3379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 nodeType="clickPar">
                      <p:stCondLst>
                        <p:cond delay="indefinite"/>
                      </p:stCondLst>
                      <p:childTnLst>
                        <p:par>
                          <p:cTn id="1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5" dur="500" fill="hold"/>
                                        <p:tgtEl>
                                          <p:spTgt spid="3379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6" dur="500" fill="hold"/>
                                        <p:tgtEl>
                                          <p:spTgt spid="3379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 nodeType="clickPar">
                      <p:stCondLst>
                        <p:cond delay="indefinite"/>
                      </p:stCondLst>
                      <p:childTnLst>
                        <p:par>
                          <p:cTn id="1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1" dur="500" fill="hold"/>
                                        <p:tgtEl>
                                          <p:spTgt spid="3379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2" dur="500" fill="hold"/>
                                        <p:tgtEl>
                                          <p:spTgt spid="3379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 nodeType="clickPar">
                      <p:stCondLst>
                        <p:cond delay="indefinite"/>
                      </p:stCondLst>
                      <p:childTnLst>
                        <p:par>
                          <p:cTn id="1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7" dur="500" fill="hold"/>
                                        <p:tgtEl>
                                          <p:spTgt spid="3379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8" dur="500" fill="hold"/>
                                        <p:tgtEl>
                                          <p:spTgt spid="3379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 nodeType="clickPar">
                      <p:stCondLst>
                        <p:cond delay="indefinite"/>
                      </p:stCondLst>
                      <p:childTnLst>
                        <p:par>
                          <p:cTn id="13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3" dur="500" fill="hold"/>
                                        <p:tgtEl>
                                          <p:spTgt spid="3379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4" dur="500" fill="hold"/>
                                        <p:tgtEl>
                                          <p:spTgt spid="3379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5" fill="hold" nodeType="clickPar">
                      <p:stCondLst>
                        <p:cond delay="indefinite"/>
                      </p:stCondLst>
                      <p:childTnLst>
                        <p:par>
                          <p:cTn id="13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9" dur="500" fill="hold"/>
                                        <p:tgtEl>
                                          <p:spTgt spid="3379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0" dur="500" fill="hold"/>
                                        <p:tgtEl>
                                          <p:spTgt spid="3379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1" fill="hold" nodeType="clickPar">
                      <p:stCondLst>
                        <p:cond delay="indefinite"/>
                      </p:stCondLst>
                      <p:childTnLst>
                        <p:par>
                          <p:cTn id="14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4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5" dur="500" fill="hold"/>
                                        <p:tgtEl>
                                          <p:spTgt spid="3379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6" dur="500" fill="hold"/>
                                        <p:tgtEl>
                                          <p:spTgt spid="3379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7" fill="hold" nodeType="clickPar">
                      <p:stCondLst>
                        <p:cond delay="indefinite"/>
                      </p:stCondLst>
                      <p:childTnLst>
                        <p:par>
                          <p:cTn id="14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4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1" dur="500" fill="hold"/>
                                        <p:tgtEl>
                                          <p:spTgt spid="3379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2" dur="500" fill="hold"/>
                                        <p:tgtEl>
                                          <p:spTgt spid="3379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3" fill="hold" nodeType="clickPar">
                      <p:stCondLst>
                        <p:cond delay="indefinite"/>
                      </p:stCondLst>
                      <p:childTnLst>
                        <p:par>
                          <p:cTn id="15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7" dur="500" fill="hold"/>
                                        <p:tgtEl>
                                          <p:spTgt spid="3379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8" dur="500" fill="hold"/>
                                        <p:tgtEl>
                                          <p:spTgt spid="3379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9" fill="hold" nodeType="clickPar">
                      <p:stCondLst>
                        <p:cond delay="indefinite"/>
                      </p:stCondLst>
                      <p:childTnLst>
                        <p:par>
                          <p:cTn id="16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3" dur="500" fill="hold"/>
                                        <p:tgtEl>
                                          <p:spTgt spid="3379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4" dur="500" fill="hold"/>
                                        <p:tgtEl>
                                          <p:spTgt spid="3379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5" fill="hold" nodeType="clickPar">
                      <p:stCondLst>
                        <p:cond delay="indefinite"/>
                      </p:stCondLst>
                      <p:childTnLst>
                        <p:par>
                          <p:cTn id="16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9" dur="500" fill="hold"/>
                                        <p:tgtEl>
                                          <p:spTgt spid="3379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0" dur="500" fill="hold"/>
                                        <p:tgtEl>
                                          <p:spTgt spid="3379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1" fill="hold" nodeType="clickPar">
                      <p:stCondLst>
                        <p:cond delay="indefinite"/>
                      </p:stCondLst>
                      <p:childTnLst>
                        <p:par>
                          <p:cTn id="17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5" dur="500" fill="hold"/>
                                        <p:tgtEl>
                                          <p:spTgt spid="3379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6" dur="500" fill="hold"/>
                                        <p:tgtEl>
                                          <p:spTgt spid="3379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7" fill="hold" nodeType="clickPar">
                      <p:stCondLst>
                        <p:cond delay="indefinite"/>
                      </p:stCondLst>
                      <p:childTnLst>
                        <p:par>
                          <p:cTn id="17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1" dur="500" fill="hold"/>
                                        <p:tgtEl>
                                          <p:spTgt spid="3379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2" dur="500" fill="hold"/>
                                        <p:tgtEl>
                                          <p:spTgt spid="3379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3" fill="hold" nodeType="clickPar">
                      <p:stCondLst>
                        <p:cond delay="indefinite"/>
                      </p:stCondLst>
                      <p:childTnLst>
                        <p:par>
                          <p:cTn id="18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8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7" dur="500" fill="hold"/>
                                        <p:tgtEl>
                                          <p:spTgt spid="3379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8" dur="500" fill="hold"/>
                                        <p:tgtEl>
                                          <p:spTgt spid="3379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9" fill="hold" nodeType="clickPar">
                      <p:stCondLst>
                        <p:cond delay="indefinite"/>
                      </p:stCondLst>
                      <p:childTnLst>
                        <p:par>
                          <p:cTn id="19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3" dur="500" fill="hold"/>
                                        <p:tgtEl>
                                          <p:spTgt spid="3379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4" dur="500" fill="hold"/>
                                        <p:tgtEl>
                                          <p:spTgt spid="3379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5" fill="hold" nodeType="clickPar">
                      <p:stCondLst>
                        <p:cond delay="indefinite"/>
                      </p:stCondLst>
                      <p:childTnLst>
                        <p:par>
                          <p:cTn id="19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9" dur="500" fill="hold"/>
                                        <p:tgtEl>
                                          <p:spTgt spid="3379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0" dur="500" fill="hold"/>
                                        <p:tgtEl>
                                          <p:spTgt spid="3379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1" fill="hold" nodeType="clickPar">
                      <p:stCondLst>
                        <p:cond delay="indefinite"/>
                      </p:stCondLst>
                      <p:childTnLst>
                        <p:par>
                          <p:cTn id="20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5" dur="500" fill="hold"/>
                                        <p:tgtEl>
                                          <p:spTgt spid="3379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6" dur="500" fill="hold"/>
                                        <p:tgtEl>
                                          <p:spTgt spid="3379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7" fill="hold" nodeType="clickPar">
                      <p:stCondLst>
                        <p:cond delay="indefinite"/>
                      </p:stCondLst>
                      <p:childTnLst>
                        <p:par>
                          <p:cTn id="20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1" dur="500" fill="hold"/>
                                        <p:tgtEl>
                                          <p:spTgt spid="3379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2" dur="500" fill="hold"/>
                                        <p:tgtEl>
                                          <p:spTgt spid="3379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3" fill="hold" nodeType="clickPar">
                      <p:stCondLst>
                        <p:cond delay="indefinite"/>
                      </p:stCondLst>
                      <p:childTnLst>
                        <p:par>
                          <p:cTn id="2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7" dur="500" fill="hold"/>
                                        <p:tgtEl>
                                          <p:spTgt spid="3379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8" dur="500" fill="hold"/>
                                        <p:tgtEl>
                                          <p:spTgt spid="3379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1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tabLst/>
            </a:pPr>
            <a:r>
              <a:rPr lang="cs-CZ" altLang="cs-CZ" smtClean="0"/>
              <a:t>ODČÍTÁNÍ</a:t>
            </a:r>
          </a:p>
        </p:txBody>
      </p:sp>
      <p:graphicFrame>
        <p:nvGraphicFramePr>
          <p:cNvPr id="34819" name="Zástupný symbol pro obsah 34818"/>
          <p:cNvGraphicFramePr>
            <a:graphicFrameLocks/>
          </p:cNvGraphicFramePr>
          <p:nvPr>
            <p:ph sz="half" idx="1"/>
          </p:nvPr>
        </p:nvGraphicFramePr>
        <p:xfrm>
          <a:off x="2916238" y="1168400"/>
          <a:ext cx="6667500" cy="3394075"/>
        </p:xfrm>
        <a:graphic>
          <a:graphicData uri="http://schemas.openxmlformats.org/drawingml/2006/compatibility">
            <com:legacyDrawing xmlns:com="http://schemas.openxmlformats.org/drawingml/2006/compatibility" spid="_x0000_s1026"/>
          </a:graphicData>
        </a:graphic>
      </p:graphicFrame>
      <p:pic>
        <p:nvPicPr>
          <p:cNvPr id="34834" name="Picture 18" descr="MC900441360[1]"/>
          <p:cNvPicPr>
            <a:picLocks noChangeAspect="1" noChangeArrowheads="1"/>
          </p:cNvPicPr>
          <p:nvPr>
            <p:ph sz="quarter" idx="2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611188" y="788988"/>
            <a:ext cx="2087562" cy="1512887"/>
          </a:xfrm>
          <a:noFill/>
        </p:spPr>
      </p:pic>
      <p:pic>
        <p:nvPicPr>
          <p:cNvPr id="34835" name="Picture 19" descr="MC900441360[1]"/>
          <p:cNvPicPr>
            <a:picLocks noChangeAspect="1" noChangeArrowheads="1"/>
          </p:cNvPicPr>
          <p:nvPr>
            <p:ph sz="quarter" idx="3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6810375" y="812800"/>
            <a:ext cx="1943100" cy="1292225"/>
          </a:xfrm>
          <a:noFill/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2000"/>
                                        <p:tgtEl>
                                          <p:spTgt spid="348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348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48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3000" fill="hold"/>
                                        <p:tgtEl>
                                          <p:spTgt spid="348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3000" fill="hold"/>
                                        <p:tgtEl>
                                          <p:spTgt spid="348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Dgm spid="34819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/>
          </p:cNvSpPr>
          <p:nvPr>
            <p:ph type="title" sz="quarter"/>
          </p:nvPr>
        </p:nvSpPr>
        <p:spPr>
          <a:xfrm>
            <a:off x="1331913" y="357188"/>
            <a:ext cx="6769100" cy="750887"/>
          </a:xfrm>
        </p:spPr>
        <p:txBody>
          <a:bodyPr/>
          <a:lstStyle/>
          <a:p>
            <a:pPr eaLnBrk="1" hangingPunct="1">
              <a:tabLst/>
            </a:pPr>
            <a:r>
              <a:rPr lang="cs-CZ" altLang="cs-CZ" smtClean="0">
                <a:solidFill>
                  <a:srgbClr val="FFFF00"/>
                </a:solidFill>
              </a:rPr>
              <a:t>NÁSOBKY ČÍSLA  2  3</a:t>
            </a:r>
          </a:p>
        </p:txBody>
      </p:sp>
      <p:sp>
        <p:nvSpPr>
          <p:cNvPr id="35843" name="Rectangle 3"/>
          <p:cNvSpPr>
            <a:spLocks noGrp="1"/>
          </p:cNvSpPr>
          <p:nvPr>
            <p:ph sz="quarter" idx="1"/>
          </p:nvPr>
        </p:nvSpPr>
        <p:spPr>
          <a:xfrm>
            <a:off x="457200" y="1112838"/>
            <a:ext cx="2027238" cy="3457575"/>
          </a:xfrm>
        </p:spPr>
        <p:txBody>
          <a:bodyPr/>
          <a:lstStyle/>
          <a:p>
            <a:pPr eaLnBrk="1" hangingPunct="1">
              <a:buFont typeface="Arial" charset="0"/>
              <a:buNone/>
            </a:pPr>
            <a:r>
              <a:rPr lang="cs-CZ" altLang="cs-CZ" sz="2400" smtClean="0"/>
              <a:t>      </a:t>
            </a:r>
            <a:r>
              <a:rPr lang="cs-CZ" altLang="cs-CZ" sz="2400" smtClean="0">
                <a:solidFill>
                  <a:srgbClr val="FF0000"/>
                </a:solidFill>
              </a:rPr>
              <a:t> 2</a:t>
            </a:r>
          </a:p>
          <a:p>
            <a:pPr eaLnBrk="1" hangingPunct="1">
              <a:buFont typeface="Arial" charset="0"/>
              <a:buNone/>
            </a:pPr>
            <a:endParaRPr lang="cs-CZ" altLang="cs-CZ" sz="2400" smtClean="0"/>
          </a:p>
          <a:p>
            <a:pPr eaLnBrk="1" hangingPunct="1">
              <a:buFont typeface="Arial" charset="0"/>
              <a:buNone/>
            </a:pPr>
            <a:r>
              <a:rPr lang="cs-CZ" altLang="cs-CZ" sz="2400" smtClean="0"/>
              <a:t>       </a:t>
            </a:r>
            <a:r>
              <a:rPr lang="cs-CZ" altLang="cs-CZ" sz="2400" smtClean="0">
                <a:solidFill>
                  <a:srgbClr val="FF0000"/>
                </a:solidFill>
              </a:rPr>
              <a:t>4</a:t>
            </a:r>
          </a:p>
          <a:p>
            <a:pPr eaLnBrk="1" hangingPunct="1">
              <a:buFont typeface="Arial" charset="0"/>
              <a:buNone/>
            </a:pPr>
            <a:endParaRPr lang="cs-CZ" altLang="cs-CZ" sz="2400" smtClean="0">
              <a:solidFill>
                <a:srgbClr val="FF0000"/>
              </a:solidFill>
            </a:endParaRPr>
          </a:p>
          <a:p>
            <a:pPr eaLnBrk="1" hangingPunct="1">
              <a:buFont typeface="Arial" charset="0"/>
              <a:buNone/>
            </a:pPr>
            <a:r>
              <a:rPr lang="cs-CZ" altLang="cs-CZ" sz="2400" smtClean="0"/>
              <a:t>      </a:t>
            </a:r>
            <a:r>
              <a:rPr lang="cs-CZ" altLang="cs-CZ" sz="2400" smtClean="0">
                <a:solidFill>
                  <a:srgbClr val="FF0000"/>
                </a:solidFill>
              </a:rPr>
              <a:t> 6</a:t>
            </a:r>
          </a:p>
          <a:p>
            <a:pPr eaLnBrk="1" hangingPunct="1">
              <a:buFont typeface="Arial" charset="0"/>
              <a:buNone/>
            </a:pPr>
            <a:endParaRPr lang="cs-CZ" altLang="cs-CZ" sz="2400" smtClean="0"/>
          </a:p>
          <a:p>
            <a:pPr eaLnBrk="1" hangingPunct="1">
              <a:buFont typeface="Arial" charset="0"/>
              <a:buNone/>
            </a:pPr>
            <a:r>
              <a:rPr lang="cs-CZ" altLang="cs-CZ" sz="2400" smtClean="0"/>
              <a:t>       </a:t>
            </a:r>
            <a:r>
              <a:rPr lang="cs-CZ" altLang="cs-CZ" sz="2400" smtClean="0">
                <a:solidFill>
                  <a:srgbClr val="FF0000"/>
                </a:solidFill>
              </a:rPr>
              <a:t>8</a:t>
            </a:r>
          </a:p>
          <a:p>
            <a:pPr eaLnBrk="1" hangingPunct="1">
              <a:buFont typeface="Arial" charset="0"/>
              <a:buNone/>
            </a:pPr>
            <a:endParaRPr lang="cs-CZ" altLang="cs-CZ" sz="2400" smtClean="0">
              <a:solidFill>
                <a:srgbClr val="FF0000"/>
              </a:solidFill>
            </a:endParaRPr>
          </a:p>
          <a:p>
            <a:pPr eaLnBrk="1" hangingPunct="1">
              <a:buFont typeface="Arial" charset="0"/>
              <a:buNone/>
            </a:pPr>
            <a:r>
              <a:rPr lang="cs-CZ" altLang="cs-CZ" sz="2400" smtClean="0"/>
              <a:t>     </a:t>
            </a:r>
            <a:r>
              <a:rPr lang="cs-CZ" altLang="cs-CZ" sz="2400" smtClean="0">
                <a:solidFill>
                  <a:srgbClr val="FF0000"/>
                </a:solidFill>
              </a:rPr>
              <a:t> 10</a:t>
            </a:r>
          </a:p>
        </p:txBody>
      </p:sp>
      <p:sp>
        <p:nvSpPr>
          <p:cNvPr id="35844" name="Rectangle 4"/>
          <p:cNvSpPr>
            <a:spLocks noGrp="1"/>
          </p:cNvSpPr>
          <p:nvPr>
            <p:ph sz="quarter" idx="2"/>
          </p:nvPr>
        </p:nvSpPr>
        <p:spPr>
          <a:xfrm>
            <a:off x="2484438" y="1112838"/>
            <a:ext cx="2160587" cy="3457575"/>
          </a:xfrm>
        </p:spPr>
        <p:txBody>
          <a:bodyPr/>
          <a:lstStyle/>
          <a:p>
            <a:pPr eaLnBrk="1" hangingPunct="1">
              <a:buFont typeface="Arial" charset="0"/>
              <a:buNone/>
            </a:pPr>
            <a:r>
              <a:rPr lang="cs-CZ" altLang="cs-CZ" sz="2000" smtClean="0"/>
              <a:t>        </a:t>
            </a:r>
            <a:r>
              <a:rPr lang="cs-CZ" altLang="cs-CZ" sz="2400" smtClean="0">
                <a:solidFill>
                  <a:srgbClr val="FF0000"/>
                </a:solidFill>
              </a:rPr>
              <a:t>12</a:t>
            </a:r>
          </a:p>
          <a:p>
            <a:pPr eaLnBrk="1" hangingPunct="1">
              <a:buFont typeface="Arial" charset="0"/>
              <a:buNone/>
            </a:pPr>
            <a:endParaRPr lang="cs-CZ" altLang="cs-CZ" sz="2400" smtClean="0">
              <a:solidFill>
                <a:srgbClr val="FF0000"/>
              </a:solidFill>
            </a:endParaRPr>
          </a:p>
          <a:p>
            <a:pPr eaLnBrk="1" hangingPunct="1">
              <a:buFont typeface="Arial" charset="0"/>
              <a:buNone/>
            </a:pPr>
            <a:r>
              <a:rPr lang="cs-CZ" altLang="cs-CZ" sz="2400" smtClean="0"/>
              <a:t>       </a:t>
            </a:r>
            <a:r>
              <a:rPr lang="cs-CZ" altLang="cs-CZ" sz="2400" smtClean="0">
                <a:solidFill>
                  <a:srgbClr val="FF0000"/>
                </a:solidFill>
              </a:rPr>
              <a:t>14</a:t>
            </a:r>
          </a:p>
          <a:p>
            <a:pPr eaLnBrk="1" hangingPunct="1">
              <a:buFont typeface="Arial" charset="0"/>
              <a:buNone/>
            </a:pPr>
            <a:endParaRPr lang="cs-CZ" altLang="cs-CZ" sz="2400" smtClean="0"/>
          </a:p>
          <a:p>
            <a:pPr eaLnBrk="1" hangingPunct="1">
              <a:buFont typeface="Arial" charset="0"/>
              <a:buNone/>
            </a:pPr>
            <a:r>
              <a:rPr lang="cs-CZ" altLang="cs-CZ" sz="2400" smtClean="0"/>
              <a:t>       </a:t>
            </a:r>
            <a:r>
              <a:rPr lang="cs-CZ" altLang="cs-CZ" sz="2400" smtClean="0">
                <a:solidFill>
                  <a:srgbClr val="FF0000"/>
                </a:solidFill>
              </a:rPr>
              <a:t>16</a:t>
            </a:r>
          </a:p>
          <a:p>
            <a:pPr eaLnBrk="1" hangingPunct="1">
              <a:buFont typeface="Arial" charset="0"/>
              <a:buNone/>
            </a:pPr>
            <a:endParaRPr lang="cs-CZ" altLang="cs-CZ" sz="2400" smtClean="0"/>
          </a:p>
          <a:p>
            <a:pPr eaLnBrk="1" hangingPunct="1">
              <a:buFont typeface="Arial" charset="0"/>
              <a:buNone/>
            </a:pPr>
            <a:r>
              <a:rPr lang="cs-CZ" altLang="cs-CZ" sz="2400" smtClean="0"/>
              <a:t>       </a:t>
            </a:r>
            <a:r>
              <a:rPr lang="cs-CZ" altLang="cs-CZ" sz="2400" smtClean="0">
                <a:solidFill>
                  <a:srgbClr val="FF0000"/>
                </a:solidFill>
              </a:rPr>
              <a:t>18</a:t>
            </a:r>
          </a:p>
          <a:p>
            <a:pPr eaLnBrk="1" hangingPunct="1">
              <a:buFont typeface="Arial" charset="0"/>
              <a:buNone/>
            </a:pPr>
            <a:endParaRPr lang="cs-CZ" altLang="cs-CZ" sz="2400" smtClean="0"/>
          </a:p>
          <a:p>
            <a:pPr eaLnBrk="1" hangingPunct="1">
              <a:buFont typeface="Arial" charset="0"/>
              <a:buNone/>
            </a:pPr>
            <a:r>
              <a:rPr lang="cs-CZ" altLang="cs-CZ" sz="2400" smtClean="0"/>
              <a:t>       </a:t>
            </a:r>
            <a:r>
              <a:rPr lang="cs-CZ" altLang="cs-CZ" sz="2400" smtClean="0">
                <a:solidFill>
                  <a:srgbClr val="FF0000"/>
                </a:solidFill>
              </a:rPr>
              <a:t>20</a:t>
            </a:r>
            <a:endParaRPr lang="cs-CZ" altLang="cs-CZ" sz="2000" smtClean="0">
              <a:solidFill>
                <a:srgbClr val="FF0000"/>
              </a:solidFill>
            </a:endParaRPr>
          </a:p>
        </p:txBody>
      </p:sp>
      <p:sp>
        <p:nvSpPr>
          <p:cNvPr id="35845" name="Rectangle 5"/>
          <p:cNvSpPr>
            <a:spLocks noGrp="1"/>
          </p:cNvSpPr>
          <p:nvPr>
            <p:ph sz="quarter" idx="3"/>
          </p:nvPr>
        </p:nvSpPr>
        <p:spPr>
          <a:xfrm>
            <a:off x="6948488" y="1112838"/>
            <a:ext cx="2016125" cy="3509962"/>
          </a:xfrm>
        </p:spPr>
        <p:txBody>
          <a:bodyPr/>
          <a:lstStyle/>
          <a:p>
            <a:pPr eaLnBrk="1" hangingPunct="1">
              <a:buFont typeface="Arial" charset="0"/>
              <a:buNone/>
            </a:pPr>
            <a:r>
              <a:rPr lang="cs-CZ" altLang="cs-CZ" sz="2000" smtClean="0"/>
              <a:t>         </a:t>
            </a:r>
            <a:r>
              <a:rPr lang="cs-CZ" altLang="cs-CZ" sz="2400" smtClean="0">
                <a:solidFill>
                  <a:srgbClr val="3366FF"/>
                </a:solidFill>
              </a:rPr>
              <a:t>18</a:t>
            </a:r>
          </a:p>
          <a:p>
            <a:pPr eaLnBrk="1" hangingPunct="1">
              <a:buFont typeface="Arial" charset="0"/>
              <a:buNone/>
            </a:pPr>
            <a:endParaRPr lang="cs-CZ" altLang="cs-CZ" sz="2400" smtClean="0">
              <a:solidFill>
                <a:srgbClr val="3366FF"/>
              </a:solidFill>
            </a:endParaRPr>
          </a:p>
          <a:p>
            <a:pPr eaLnBrk="1" hangingPunct="1">
              <a:buFont typeface="Arial" charset="0"/>
              <a:buNone/>
            </a:pPr>
            <a:r>
              <a:rPr lang="cs-CZ" altLang="cs-CZ" sz="2400" smtClean="0"/>
              <a:t>        </a:t>
            </a:r>
            <a:r>
              <a:rPr lang="cs-CZ" altLang="cs-CZ" sz="2400" smtClean="0">
                <a:solidFill>
                  <a:srgbClr val="3366FF"/>
                </a:solidFill>
              </a:rPr>
              <a:t>21</a:t>
            </a:r>
          </a:p>
          <a:p>
            <a:pPr eaLnBrk="1" hangingPunct="1">
              <a:buFont typeface="Arial" charset="0"/>
              <a:buNone/>
            </a:pPr>
            <a:endParaRPr lang="cs-CZ" altLang="cs-CZ" sz="2400" smtClean="0">
              <a:solidFill>
                <a:srgbClr val="3366FF"/>
              </a:solidFill>
            </a:endParaRPr>
          </a:p>
          <a:p>
            <a:pPr eaLnBrk="1" hangingPunct="1">
              <a:buFont typeface="Arial" charset="0"/>
              <a:buNone/>
            </a:pPr>
            <a:r>
              <a:rPr lang="cs-CZ" altLang="cs-CZ" sz="2400" smtClean="0"/>
              <a:t>        </a:t>
            </a:r>
            <a:r>
              <a:rPr lang="cs-CZ" altLang="cs-CZ" sz="2400" smtClean="0">
                <a:solidFill>
                  <a:srgbClr val="3366FF"/>
                </a:solidFill>
              </a:rPr>
              <a:t>24</a:t>
            </a:r>
          </a:p>
          <a:p>
            <a:pPr eaLnBrk="1" hangingPunct="1">
              <a:buFont typeface="Arial" charset="0"/>
              <a:buNone/>
            </a:pPr>
            <a:endParaRPr lang="cs-CZ" altLang="cs-CZ" sz="2400" smtClean="0"/>
          </a:p>
          <a:p>
            <a:pPr eaLnBrk="1" hangingPunct="1">
              <a:buFont typeface="Arial" charset="0"/>
              <a:buNone/>
            </a:pPr>
            <a:r>
              <a:rPr lang="cs-CZ" altLang="cs-CZ" sz="2400" smtClean="0"/>
              <a:t>        </a:t>
            </a:r>
            <a:r>
              <a:rPr lang="cs-CZ" altLang="cs-CZ" sz="2400" smtClean="0">
                <a:solidFill>
                  <a:srgbClr val="3366FF"/>
                </a:solidFill>
              </a:rPr>
              <a:t>27</a:t>
            </a:r>
          </a:p>
          <a:p>
            <a:pPr eaLnBrk="1" hangingPunct="1">
              <a:buFont typeface="Arial" charset="0"/>
              <a:buNone/>
            </a:pPr>
            <a:endParaRPr lang="cs-CZ" altLang="cs-CZ" sz="2400" smtClean="0">
              <a:solidFill>
                <a:srgbClr val="3366FF"/>
              </a:solidFill>
            </a:endParaRPr>
          </a:p>
          <a:p>
            <a:pPr eaLnBrk="1" hangingPunct="1">
              <a:buFont typeface="Arial" charset="0"/>
              <a:buNone/>
            </a:pPr>
            <a:r>
              <a:rPr lang="cs-CZ" altLang="cs-CZ" sz="2400" smtClean="0"/>
              <a:t>       </a:t>
            </a:r>
            <a:r>
              <a:rPr lang="cs-CZ" altLang="cs-CZ" sz="2400" smtClean="0">
                <a:solidFill>
                  <a:srgbClr val="3366FF"/>
                </a:solidFill>
              </a:rPr>
              <a:t> 30</a:t>
            </a:r>
            <a:endParaRPr lang="cs-CZ" altLang="cs-CZ" sz="2000" smtClean="0">
              <a:solidFill>
                <a:srgbClr val="3366FF"/>
              </a:solidFill>
            </a:endParaRPr>
          </a:p>
        </p:txBody>
      </p:sp>
      <p:sp>
        <p:nvSpPr>
          <p:cNvPr id="35846" name="Rectangle 6"/>
          <p:cNvSpPr>
            <a:spLocks noGrp="1"/>
          </p:cNvSpPr>
          <p:nvPr>
            <p:ph sz="quarter" idx="4"/>
          </p:nvPr>
        </p:nvSpPr>
        <p:spPr>
          <a:xfrm>
            <a:off x="4787900" y="1112838"/>
            <a:ext cx="2089150" cy="3481387"/>
          </a:xfrm>
        </p:spPr>
        <p:txBody>
          <a:bodyPr/>
          <a:lstStyle/>
          <a:p>
            <a:pPr eaLnBrk="1" hangingPunct="1">
              <a:buFont typeface="Arial" charset="0"/>
              <a:buNone/>
            </a:pPr>
            <a:r>
              <a:rPr lang="cs-CZ" altLang="cs-CZ" sz="2000" smtClean="0"/>
              <a:t>         </a:t>
            </a:r>
            <a:r>
              <a:rPr lang="cs-CZ" altLang="cs-CZ" sz="2400" smtClean="0">
                <a:solidFill>
                  <a:srgbClr val="3366FF"/>
                </a:solidFill>
              </a:rPr>
              <a:t>3</a:t>
            </a:r>
          </a:p>
          <a:p>
            <a:pPr eaLnBrk="1" hangingPunct="1">
              <a:buFont typeface="Arial" charset="0"/>
              <a:buNone/>
            </a:pPr>
            <a:endParaRPr lang="cs-CZ" altLang="cs-CZ" sz="2400" smtClean="0">
              <a:solidFill>
                <a:srgbClr val="3366FF"/>
              </a:solidFill>
            </a:endParaRPr>
          </a:p>
          <a:p>
            <a:pPr eaLnBrk="1" hangingPunct="1">
              <a:buFont typeface="Arial" charset="0"/>
              <a:buNone/>
            </a:pPr>
            <a:r>
              <a:rPr lang="cs-CZ" altLang="cs-CZ" sz="2400" smtClean="0"/>
              <a:t>        </a:t>
            </a:r>
            <a:r>
              <a:rPr lang="cs-CZ" altLang="cs-CZ" sz="2400" smtClean="0">
                <a:solidFill>
                  <a:srgbClr val="3366FF"/>
                </a:solidFill>
              </a:rPr>
              <a:t>6</a:t>
            </a:r>
          </a:p>
          <a:p>
            <a:pPr eaLnBrk="1" hangingPunct="1">
              <a:buFont typeface="Arial" charset="0"/>
              <a:buNone/>
            </a:pPr>
            <a:endParaRPr lang="cs-CZ" altLang="cs-CZ" sz="2400" smtClean="0">
              <a:solidFill>
                <a:srgbClr val="3366FF"/>
              </a:solidFill>
            </a:endParaRPr>
          </a:p>
          <a:p>
            <a:pPr eaLnBrk="1" hangingPunct="1">
              <a:buFont typeface="Arial" charset="0"/>
              <a:buNone/>
            </a:pPr>
            <a:r>
              <a:rPr lang="cs-CZ" altLang="cs-CZ" sz="2000" smtClean="0"/>
              <a:t>          </a:t>
            </a:r>
            <a:r>
              <a:rPr lang="cs-CZ" altLang="cs-CZ" sz="2400" smtClean="0">
                <a:solidFill>
                  <a:srgbClr val="3366FF"/>
                </a:solidFill>
              </a:rPr>
              <a:t>9</a:t>
            </a:r>
          </a:p>
          <a:p>
            <a:pPr eaLnBrk="1" hangingPunct="1">
              <a:buFont typeface="Arial" charset="0"/>
              <a:buNone/>
            </a:pPr>
            <a:endParaRPr lang="cs-CZ" altLang="cs-CZ" sz="2400" smtClean="0">
              <a:solidFill>
                <a:srgbClr val="3366FF"/>
              </a:solidFill>
            </a:endParaRPr>
          </a:p>
          <a:p>
            <a:pPr eaLnBrk="1" hangingPunct="1">
              <a:buFont typeface="Arial" charset="0"/>
              <a:buNone/>
            </a:pPr>
            <a:r>
              <a:rPr lang="cs-CZ" altLang="cs-CZ" sz="2400" smtClean="0"/>
              <a:t>        </a:t>
            </a:r>
            <a:r>
              <a:rPr lang="cs-CZ" altLang="cs-CZ" sz="2400" smtClean="0">
                <a:solidFill>
                  <a:srgbClr val="3366FF"/>
                </a:solidFill>
              </a:rPr>
              <a:t>12</a:t>
            </a:r>
          </a:p>
          <a:p>
            <a:pPr eaLnBrk="1" hangingPunct="1">
              <a:buFont typeface="Arial" charset="0"/>
              <a:buNone/>
            </a:pPr>
            <a:endParaRPr lang="cs-CZ" altLang="cs-CZ" sz="2400" smtClean="0"/>
          </a:p>
          <a:p>
            <a:pPr eaLnBrk="1" hangingPunct="1">
              <a:buFont typeface="Arial" charset="0"/>
              <a:buNone/>
            </a:pPr>
            <a:r>
              <a:rPr lang="cs-CZ" altLang="cs-CZ" sz="2400" smtClean="0"/>
              <a:t>        </a:t>
            </a:r>
            <a:r>
              <a:rPr lang="cs-CZ" altLang="cs-CZ" sz="2400" smtClean="0">
                <a:solidFill>
                  <a:srgbClr val="3366FF"/>
                </a:solidFill>
              </a:rPr>
              <a:t>15</a:t>
            </a:r>
            <a:endParaRPr lang="cs-CZ" altLang="cs-CZ" sz="2000" smtClean="0">
              <a:solidFill>
                <a:srgbClr val="3366FF"/>
              </a:solidFill>
            </a:endParaRPr>
          </a:p>
          <a:p>
            <a:pPr eaLnBrk="1" hangingPunct="1">
              <a:buFont typeface="Arial" charset="0"/>
              <a:buNone/>
            </a:pPr>
            <a:endParaRPr lang="cs-CZ" altLang="cs-CZ" sz="2000" smtClean="0"/>
          </a:p>
          <a:p>
            <a:pPr eaLnBrk="1" hangingPunct="1">
              <a:buFont typeface="Arial" charset="0"/>
              <a:buNone/>
            </a:pPr>
            <a:r>
              <a:rPr lang="cs-CZ" altLang="cs-CZ" sz="2000" smtClean="0"/>
              <a:t>         </a:t>
            </a:r>
          </a:p>
        </p:txBody>
      </p:sp>
      <p:pic>
        <p:nvPicPr>
          <p:cNvPr id="35851" name="Picture 11" descr="MC900232272[1]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132763" y="987425"/>
            <a:ext cx="431800" cy="268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358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358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358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3000" fill="hold"/>
                                        <p:tgtEl>
                                          <p:spTgt spid="358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3000" fill="hold"/>
                                        <p:tgtEl>
                                          <p:spTgt spid="358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3000" fill="hold"/>
                                        <p:tgtEl>
                                          <p:spTgt spid="358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3000" fill="hold"/>
                                        <p:tgtEl>
                                          <p:spTgt spid="3584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3000" fill="hold"/>
                                        <p:tgtEl>
                                          <p:spTgt spid="3584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3000" fill="hold"/>
                                        <p:tgtEl>
                                          <p:spTgt spid="3584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3000" fill="hold"/>
                                        <p:tgtEl>
                                          <p:spTgt spid="3584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3000" fill="hold"/>
                                        <p:tgtEl>
                                          <p:spTgt spid="3584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3000" fill="hold"/>
                                        <p:tgtEl>
                                          <p:spTgt spid="3584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3000" fill="hold"/>
                                        <p:tgtEl>
                                          <p:spTgt spid="3584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3000" fill="hold"/>
                                        <p:tgtEl>
                                          <p:spTgt spid="3584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3000" fill="hold"/>
                                        <p:tgtEl>
                                          <p:spTgt spid="3584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3000" fill="hold"/>
                                        <p:tgtEl>
                                          <p:spTgt spid="3584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3000" fill="hold"/>
                                        <p:tgtEl>
                                          <p:spTgt spid="3584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3000" fill="hold"/>
                                        <p:tgtEl>
                                          <p:spTgt spid="3584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</p:stCondLst>
                      <p:childTnLst>
                        <p:par>
                          <p:cTn id="5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3000" fill="hold"/>
                                        <p:tgtEl>
                                          <p:spTgt spid="3584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3000" fill="hold"/>
                                        <p:tgtEl>
                                          <p:spTgt spid="3584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3000" fill="hold"/>
                                        <p:tgtEl>
                                          <p:spTgt spid="3584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3000" fill="hold"/>
                                        <p:tgtEl>
                                          <p:spTgt spid="3584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 nodeType="clickPar">
                      <p:stCondLst>
                        <p:cond delay="indefinite"/>
                      </p:stCondLst>
                      <p:childTnLst>
                        <p:par>
                          <p:cTn id="7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3000" fill="hold"/>
                                        <p:tgtEl>
                                          <p:spTgt spid="3584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3000" fill="hold"/>
                                        <p:tgtEl>
                                          <p:spTgt spid="3584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 nodeType="clickPar">
                      <p:stCondLst>
                        <p:cond delay="indefinite"/>
                      </p:stCondLst>
                      <p:childTnLst>
                        <p:par>
                          <p:cTn id="7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3000" fill="hold"/>
                                        <p:tgtEl>
                                          <p:spTgt spid="3584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3000" fill="hold"/>
                                        <p:tgtEl>
                                          <p:spTgt spid="3584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 nodeType="clickPar">
                      <p:stCondLst>
                        <p:cond delay="indefinite"/>
                      </p:stCondLst>
                      <p:childTnLst>
                        <p:par>
                          <p:cTn id="8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3000" fill="hold"/>
                                        <p:tgtEl>
                                          <p:spTgt spid="3584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3000" fill="hold"/>
                                        <p:tgtEl>
                                          <p:spTgt spid="3584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 nodeType="clickPar">
                      <p:stCondLst>
                        <p:cond delay="indefinite"/>
                      </p:stCondLst>
                      <p:childTnLst>
                        <p:par>
                          <p:cTn id="8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3000" fill="hold"/>
                                        <p:tgtEl>
                                          <p:spTgt spid="3584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3000" fill="hold"/>
                                        <p:tgtEl>
                                          <p:spTgt spid="3584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 nodeType="clickPar">
                      <p:stCondLst>
                        <p:cond delay="indefinite"/>
                      </p:stCondLst>
                      <p:childTnLst>
                        <p:par>
                          <p:cTn id="9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3000" fill="hold"/>
                                        <p:tgtEl>
                                          <p:spTgt spid="3584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3000" fill="hold"/>
                                        <p:tgtEl>
                                          <p:spTgt spid="3584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 nodeType="clickPar">
                      <p:stCondLst>
                        <p:cond delay="indefinite"/>
                      </p:stCondLst>
                      <p:childTnLst>
                        <p:par>
                          <p:cTn id="10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3000" fill="hold"/>
                                        <p:tgtEl>
                                          <p:spTgt spid="3584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3000" fill="hold"/>
                                        <p:tgtEl>
                                          <p:spTgt spid="3584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 nodeType="clickPar">
                      <p:stCondLst>
                        <p:cond delay="indefinite"/>
                      </p:stCondLst>
                      <p:childTnLst>
                        <p:par>
                          <p:cTn id="10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9" dur="3000" fill="hold"/>
                                        <p:tgtEl>
                                          <p:spTgt spid="3584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0" dur="3000" fill="hold"/>
                                        <p:tgtEl>
                                          <p:spTgt spid="3584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 nodeType="clickPar">
                      <p:stCondLst>
                        <p:cond delay="indefinite"/>
                      </p:stCondLst>
                      <p:childTnLst>
                        <p:par>
                          <p:cTn id="1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5" dur="3000" fill="hold"/>
                                        <p:tgtEl>
                                          <p:spTgt spid="3584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6" dur="3000" fill="hold"/>
                                        <p:tgtEl>
                                          <p:spTgt spid="3584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 nodeType="clickPar">
                      <p:stCondLst>
                        <p:cond delay="indefinite"/>
                      </p:stCondLst>
                      <p:childTnLst>
                        <p:par>
                          <p:cTn id="1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1" dur="3000" fill="hold"/>
                                        <p:tgtEl>
                                          <p:spTgt spid="3584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2" dur="3000" fill="hold"/>
                                        <p:tgtEl>
                                          <p:spTgt spid="3584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 nodeType="clickPar">
                      <p:stCondLst>
                        <p:cond delay="indefinite"/>
                      </p:stCondLst>
                      <p:childTnLst>
                        <p:par>
                          <p:cTn id="1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7" dur="500"/>
                                        <p:tgtEl>
                                          <p:spTgt spid="358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/>
          </p:cNvSpPr>
          <p:nvPr>
            <p:ph type="title" sz="quarter"/>
          </p:nvPr>
        </p:nvSpPr>
        <p:spPr>
          <a:xfrm>
            <a:off x="1703388" y="842963"/>
            <a:ext cx="5832475" cy="460375"/>
          </a:xfrm>
        </p:spPr>
        <p:txBody>
          <a:bodyPr/>
          <a:lstStyle/>
          <a:p>
            <a:pPr eaLnBrk="1" hangingPunct="1">
              <a:tabLst/>
            </a:pPr>
            <a:r>
              <a:rPr lang="cs-CZ" altLang="cs-CZ" smtClean="0">
                <a:solidFill>
                  <a:srgbClr val="FF9900"/>
                </a:solidFill>
              </a:rPr>
              <a:t>DĚLENÍ</a:t>
            </a:r>
          </a:p>
        </p:txBody>
      </p:sp>
      <p:sp>
        <p:nvSpPr>
          <p:cNvPr id="36867" name="Rectangle 3"/>
          <p:cNvSpPr>
            <a:spLocks noChangeArrowheads="1"/>
          </p:cNvSpPr>
          <p:nvPr>
            <p:ph sz="quarter" idx="1"/>
          </p:nvPr>
        </p:nvSpPr>
        <p:spPr>
          <a:xfrm>
            <a:off x="395288" y="1222375"/>
            <a:ext cx="2027237" cy="3400425"/>
          </a:xfrm>
        </p:spPr>
        <p:txBody>
          <a:bodyPr/>
          <a:lstStyle/>
          <a:p>
            <a:pPr eaLnBrk="1" hangingPunct="1">
              <a:buFont typeface="Arial" charset="0"/>
              <a:buNone/>
            </a:pPr>
            <a:r>
              <a:rPr lang="cs-CZ" altLang="cs-CZ" sz="2400" smtClean="0"/>
              <a:t>21  :  3</a:t>
            </a:r>
          </a:p>
          <a:p>
            <a:pPr eaLnBrk="1" hangingPunct="1">
              <a:buFont typeface="Arial" charset="0"/>
              <a:buNone/>
            </a:pPr>
            <a:endParaRPr lang="cs-CZ" altLang="cs-CZ" sz="2400" smtClean="0"/>
          </a:p>
          <a:p>
            <a:pPr eaLnBrk="1" hangingPunct="1">
              <a:buFont typeface="Arial" charset="0"/>
              <a:buNone/>
            </a:pPr>
            <a:r>
              <a:rPr lang="cs-CZ" altLang="cs-CZ" sz="2400" smtClean="0"/>
              <a:t>42  :  6</a:t>
            </a:r>
          </a:p>
          <a:p>
            <a:pPr eaLnBrk="1" hangingPunct="1">
              <a:buFont typeface="Arial" charset="0"/>
              <a:buNone/>
            </a:pPr>
            <a:endParaRPr lang="cs-CZ" altLang="cs-CZ" sz="2400" smtClean="0"/>
          </a:p>
          <a:p>
            <a:pPr eaLnBrk="1" hangingPunct="1">
              <a:buFont typeface="Arial" charset="0"/>
              <a:buNone/>
            </a:pPr>
            <a:r>
              <a:rPr lang="cs-CZ" altLang="cs-CZ" sz="2400" smtClean="0"/>
              <a:t>32  :  4</a:t>
            </a:r>
          </a:p>
          <a:p>
            <a:pPr eaLnBrk="1" hangingPunct="1">
              <a:buFont typeface="Arial" charset="0"/>
              <a:buNone/>
            </a:pPr>
            <a:endParaRPr lang="cs-CZ" altLang="cs-CZ" sz="2400" smtClean="0"/>
          </a:p>
          <a:p>
            <a:pPr eaLnBrk="1" hangingPunct="1">
              <a:buFont typeface="Arial" charset="0"/>
              <a:buNone/>
            </a:pPr>
            <a:r>
              <a:rPr lang="cs-CZ" altLang="cs-CZ" sz="2400" smtClean="0"/>
              <a:t>18  :  2</a:t>
            </a:r>
          </a:p>
          <a:p>
            <a:pPr eaLnBrk="1" hangingPunct="1">
              <a:buFont typeface="Arial" charset="0"/>
              <a:buNone/>
            </a:pPr>
            <a:endParaRPr lang="cs-CZ" altLang="cs-CZ" sz="2400" smtClean="0"/>
          </a:p>
          <a:p>
            <a:pPr eaLnBrk="1" hangingPunct="1">
              <a:buFont typeface="Arial" charset="0"/>
              <a:buNone/>
            </a:pPr>
            <a:r>
              <a:rPr lang="cs-CZ" altLang="cs-CZ" sz="2400" smtClean="0"/>
              <a:t>24  :  4</a:t>
            </a:r>
          </a:p>
        </p:txBody>
      </p:sp>
      <p:sp>
        <p:nvSpPr>
          <p:cNvPr id="36868" name="Rectangle 4"/>
          <p:cNvSpPr>
            <a:spLocks noGrp="1"/>
          </p:cNvSpPr>
          <p:nvPr>
            <p:ph sz="quarter" idx="2"/>
          </p:nvPr>
        </p:nvSpPr>
        <p:spPr>
          <a:xfrm>
            <a:off x="4648200" y="1168400"/>
            <a:ext cx="2011363" cy="3402013"/>
          </a:xfrm>
        </p:spPr>
        <p:txBody>
          <a:bodyPr/>
          <a:lstStyle/>
          <a:p>
            <a:pPr eaLnBrk="1" hangingPunct="1">
              <a:buFont typeface="Arial" charset="0"/>
              <a:buNone/>
            </a:pPr>
            <a:r>
              <a:rPr lang="cs-CZ" altLang="cs-CZ" sz="2000" smtClean="0"/>
              <a:t> </a:t>
            </a:r>
            <a:r>
              <a:rPr lang="cs-CZ" altLang="cs-CZ" sz="2400" smtClean="0"/>
              <a:t>40  :  5</a:t>
            </a:r>
          </a:p>
          <a:p>
            <a:pPr eaLnBrk="1" hangingPunct="1">
              <a:buFont typeface="Arial" charset="0"/>
              <a:buNone/>
            </a:pPr>
            <a:endParaRPr lang="cs-CZ" altLang="cs-CZ" sz="2400" smtClean="0"/>
          </a:p>
          <a:p>
            <a:pPr eaLnBrk="1" hangingPunct="1">
              <a:buFont typeface="Arial" charset="0"/>
              <a:buNone/>
            </a:pPr>
            <a:r>
              <a:rPr lang="cs-CZ" altLang="cs-CZ" sz="2400" smtClean="0"/>
              <a:t> 20  :  4</a:t>
            </a:r>
          </a:p>
          <a:p>
            <a:pPr eaLnBrk="1" hangingPunct="1">
              <a:buFont typeface="Arial" charset="0"/>
              <a:buNone/>
            </a:pPr>
            <a:endParaRPr lang="cs-CZ" altLang="cs-CZ" sz="2400" smtClean="0"/>
          </a:p>
          <a:p>
            <a:pPr eaLnBrk="1" hangingPunct="1">
              <a:buFont typeface="Arial" charset="0"/>
              <a:buNone/>
            </a:pPr>
            <a:r>
              <a:rPr lang="cs-CZ" altLang="cs-CZ" sz="2400" smtClean="0"/>
              <a:t> 27  :  3</a:t>
            </a:r>
          </a:p>
          <a:p>
            <a:pPr eaLnBrk="1" hangingPunct="1">
              <a:buFont typeface="Arial" charset="0"/>
              <a:buNone/>
            </a:pPr>
            <a:endParaRPr lang="cs-CZ" altLang="cs-CZ" sz="2400" smtClean="0"/>
          </a:p>
          <a:p>
            <a:pPr eaLnBrk="1" hangingPunct="1">
              <a:buFont typeface="Arial" charset="0"/>
              <a:buNone/>
            </a:pPr>
            <a:r>
              <a:rPr lang="cs-CZ" altLang="cs-CZ" sz="2400" smtClean="0"/>
              <a:t> 30  :  5</a:t>
            </a:r>
          </a:p>
          <a:p>
            <a:pPr eaLnBrk="1" hangingPunct="1">
              <a:buFont typeface="Arial" charset="0"/>
              <a:buNone/>
            </a:pPr>
            <a:endParaRPr lang="cs-CZ" altLang="cs-CZ" sz="2400" smtClean="0"/>
          </a:p>
          <a:p>
            <a:pPr eaLnBrk="1" hangingPunct="1">
              <a:buFont typeface="Arial" charset="0"/>
              <a:buNone/>
            </a:pPr>
            <a:r>
              <a:rPr lang="cs-CZ" altLang="cs-CZ" sz="2400" smtClean="0"/>
              <a:t> 16  :  4</a:t>
            </a:r>
            <a:endParaRPr lang="cs-CZ" altLang="cs-CZ" sz="2000" smtClean="0"/>
          </a:p>
        </p:txBody>
      </p:sp>
      <p:sp>
        <p:nvSpPr>
          <p:cNvPr id="36869" name="Rectangle 5"/>
          <p:cNvSpPr>
            <a:spLocks noGrp="1"/>
          </p:cNvSpPr>
          <p:nvPr>
            <p:ph sz="quarter" idx="3"/>
          </p:nvPr>
        </p:nvSpPr>
        <p:spPr>
          <a:xfrm>
            <a:off x="2484438" y="1168400"/>
            <a:ext cx="2011362" cy="3425825"/>
          </a:xfrm>
        </p:spPr>
        <p:txBody>
          <a:bodyPr/>
          <a:lstStyle/>
          <a:p>
            <a:pPr eaLnBrk="1" hangingPunct="1">
              <a:buFont typeface="Arial" charset="0"/>
              <a:buNone/>
            </a:pPr>
            <a:r>
              <a:rPr lang="cs-CZ" altLang="cs-CZ" sz="2000" smtClean="0"/>
              <a:t>  </a:t>
            </a:r>
            <a:r>
              <a:rPr lang="cs-CZ" altLang="cs-CZ" sz="2400" smtClean="0"/>
              <a:t>=  7</a:t>
            </a:r>
          </a:p>
          <a:p>
            <a:pPr eaLnBrk="1" hangingPunct="1">
              <a:buFont typeface="Arial" charset="0"/>
              <a:buNone/>
            </a:pPr>
            <a:endParaRPr lang="cs-CZ" altLang="cs-CZ" sz="2400" smtClean="0"/>
          </a:p>
          <a:p>
            <a:pPr eaLnBrk="1" hangingPunct="1">
              <a:buFont typeface="Arial" charset="0"/>
              <a:buNone/>
            </a:pPr>
            <a:r>
              <a:rPr lang="cs-CZ" altLang="cs-CZ" sz="2400" smtClean="0"/>
              <a:t>  =  7</a:t>
            </a:r>
          </a:p>
          <a:p>
            <a:pPr eaLnBrk="1" hangingPunct="1">
              <a:buFont typeface="Arial" charset="0"/>
              <a:buNone/>
            </a:pPr>
            <a:endParaRPr lang="cs-CZ" altLang="cs-CZ" sz="2400" smtClean="0"/>
          </a:p>
          <a:p>
            <a:pPr eaLnBrk="1" hangingPunct="1">
              <a:buFont typeface="Arial" charset="0"/>
              <a:buNone/>
            </a:pPr>
            <a:r>
              <a:rPr lang="cs-CZ" altLang="cs-CZ" sz="2400" smtClean="0"/>
              <a:t>  =  8</a:t>
            </a:r>
          </a:p>
          <a:p>
            <a:pPr eaLnBrk="1" hangingPunct="1">
              <a:buFont typeface="Arial" charset="0"/>
              <a:buNone/>
            </a:pPr>
            <a:endParaRPr lang="cs-CZ" altLang="cs-CZ" sz="2400" smtClean="0"/>
          </a:p>
          <a:p>
            <a:pPr eaLnBrk="1" hangingPunct="1">
              <a:buFont typeface="Arial" charset="0"/>
              <a:buNone/>
            </a:pPr>
            <a:r>
              <a:rPr lang="cs-CZ" altLang="cs-CZ" sz="2400" smtClean="0"/>
              <a:t>  =  9</a:t>
            </a:r>
          </a:p>
          <a:p>
            <a:pPr eaLnBrk="1" hangingPunct="1">
              <a:buFont typeface="Arial" charset="0"/>
              <a:buNone/>
            </a:pPr>
            <a:endParaRPr lang="cs-CZ" altLang="cs-CZ" sz="2400" smtClean="0"/>
          </a:p>
          <a:p>
            <a:pPr eaLnBrk="1" hangingPunct="1">
              <a:buFont typeface="Arial" charset="0"/>
              <a:buNone/>
            </a:pPr>
            <a:r>
              <a:rPr lang="cs-CZ" altLang="cs-CZ" sz="2400" smtClean="0"/>
              <a:t>  =  6</a:t>
            </a:r>
            <a:endParaRPr lang="cs-CZ" altLang="cs-CZ" sz="2000" smtClean="0"/>
          </a:p>
        </p:txBody>
      </p:sp>
      <p:sp>
        <p:nvSpPr>
          <p:cNvPr id="36870" name="Rectangle 6"/>
          <p:cNvSpPr>
            <a:spLocks noGrp="1"/>
          </p:cNvSpPr>
          <p:nvPr>
            <p:ph sz="quarter" idx="4"/>
          </p:nvPr>
        </p:nvSpPr>
        <p:spPr>
          <a:xfrm>
            <a:off x="6732588" y="1168400"/>
            <a:ext cx="1954212" cy="3425825"/>
          </a:xfrm>
        </p:spPr>
        <p:txBody>
          <a:bodyPr/>
          <a:lstStyle/>
          <a:p>
            <a:pPr eaLnBrk="1" hangingPunct="1">
              <a:buFont typeface="Arial" charset="0"/>
              <a:buNone/>
            </a:pPr>
            <a:r>
              <a:rPr lang="cs-CZ" altLang="cs-CZ" sz="2000" smtClean="0"/>
              <a:t>  </a:t>
            </a:r>
            <a:r>
              <a:rPr lang="cs-CZ" altLang="cs-CZ" sz="2400" smtClean="0"/>
              <a:t>=  8</a:t>
            </a:r>
          </a:p>
          <a:p>
            <a:pPr eaLnBrk="1" hangingPunct="1">
              <a:buFont typeface="Arial" charset="0"/>
              <a:buNone/>
            </a:pPr>
            <a:endParaRPr lang="cs-CZ" altLang="cs-CZ" sz="2400" smtClean="0"/>
          </a:p>
          <a:p>
            <a:pPr eaLnBrk="1" hangingPunct="1">
              <a:buFont typeface="Arial" charset="0"/>
              <a:buNone/>
            </a:pPr>
            <a:r>
              <a:rPr lang="cs-CZ" altLang="cs-CZ" sz="2400" smtClean="0"/>
              <a:t>  =  5</a:t>
            </a:r>
          </a:p>
          <a:p>
            <a:pPr eaLnBrk="1" hangingPunct="1">
              <a:buFont typeface="Arial" charset="0"/>
              <a:buNone/>
            </a:pPr>
            <a:endParaRPr lang="cs-CZ" altLang="cs-CZ" sz="2400" smtClean="0"/>
          </a:p>
          <a:p>
            <a:pPr eaLnBrk="1" hangingPunct="1">
              <a:buFont typeface="Arial" charset="0"/>
              <a:buNone/>
            </a:pPr>
            <a:r>
              <a:rPr lang="cs-CZ" altLang="cs-CZ" sz="2400" smtClean="0"/>
              <a:t>  =  9 </a:t>
            </a:r>
          </a:p>
          <a:p>
            <a:pPr eaLnBrk="1" hangingPunct="1">
              <a:buFont typeface="Arial" charset="0"/>
              <a:buNone/>
            </a:pPr>
            <a:endParaRPr lang="cs-CZ" altLang="cs-CZ" sz="2400" smtClean="0"/>
          </a:p>
          <a:p>
            <a:pPr eaLnBrk="1" hangingPunct="1">
              <a:buFont typeface="Arial" charset="0"/>
              <a:buNone/>
            </a:pPr>
            <a:r>
              <a:rPr lang="cs-CZ" altLang="cs-CZ" sz="2400" smtClean="0"/>
              <a:t>  =  6</a:t>
            </a:r>
          </a:p>
          <a:p>
            <a:pPr eaLnBrk="1" hangingPunct="1">
              <a:buFont typeface="Arial" charset="0"/>
              <a:buNone/>
            </a:pPr>
            <a:endParaRPr lang="cs-CZ" altLang="cs-CZ" sz="2400" smtClean="0"/>
          </a:p>
          <a:p>
            <a:pPr eaLnBrk="1" hangingPunct="1">
              <a:buFont typeface="Arial" charset="0"/>
              <a:buNone/>
            </a:pPr>
            <a:r>
              <a:rPr lang="cs-CZ" altLang="cs-CZ" sz="2400" smtClean="0"/>
              <a:t>  =  4</a:t>
            </a:r>
            <a:endParaRPr lang="cs-CZ" altLang="cs-CZ" sz="2000" smtClean="0"/>
          </a:p>
        </p:txBody>
      </p:sp>
      <p:sp>
        <p:nvSpPr>
          <p:cNvPr id="36871" name="AutoShape 7"/>
          <p:cNvSpPr>
            <a:spLocks noChangeArrowheads="1"/>
          </p:cNvSpPr>
          <p:nvPr/>
        </p:nvSpPr>
        <p:spPr bwMode="auto">
          <a:xfrm>
            <a:off x="3708400" y="2625725"/>
            <a:ext cx="962025" cy="685800"/>
          </a:xfrm>
          <a:prstGeom prst="star5">
            <a:avLst/>
          </a:prstGeom>
          <a:solidFill>
            <a:schemeClr val="accent1"/>
          </a:solidFill>
          <a:ln w="9525" algn="ctr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>
              <a:defRPr/>
            </a:pPr>
            <a:endParaRPr lang="cs-CZ"/>
          </a:p>
        </p:txBody>
      </p:sp>
      <p:sp>
        <p:nvSpPr>
          <p:cNvPr id="36872" name="AutoShape 8"/>
          <p:cNvSpPr>
            <a:spLocks noChangeArrowheads="1"/>
          </p:cNvSpPr>
          <p:nvPr/>
        </p:nvSpPr>
        <p:spPr bwMode="auto">
          <a:xfrm>
            <a:off x="1338263" y="855663"/>
            <a:ext cx="1150937" cy="809625"/>
          </a:xfrm>
          <a:prstGeom prst="star5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>
              <a:defRPr/>
            </a:pPr>
            <a:endParaRPr lang="cs-CZ"/>
          </a:p>
        </p:txBody>
      </p:sp>
      <p:sp>
        <p:nvSpPr>
          <p:cNvPr id="36873" name="AutoShape 9"/>
          <p:cNvSpPr>
            <a:spLocks noChangeArrowheads="1"/>
          </p:cNvSpPr>
          <p:nvPr/>
        </p:nvSpPr>
        <p:spPr bwMode="auto">
          <a:xfrm>
            <a:off x="7596188" y="917575"/>
            <a:ext cx="1008062" cy="685800"/>
          </a:xfrm>
          <a:prstGeom prst="star5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>
              <a:defRPr/>
            </a:pPr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368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3686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368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3686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3686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2" dur="500"/>
                                        <p:tgtEl>
                                          <p:spTgt spid="3686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7" dur="500"/>
                                        <p:tgtEl>
                                          <p:spTgt spid="3686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2" dur="500"/>
                                        <p:tgtEl>
                                          <p:spTgt spid="3686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7" dur="500"/>
                                        <p:tgtEl>
                                          <p:spTgt spid="3686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 nodeType="clickPar">
                      <p:stCondLst>
                        <p:cond delay="indefinite"/>
                      </p:stCondLst>
                      <p:childTnLst>
                        <p:par>
                          <p:cTn id="4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2" dur="500"/>
                                        <p:tgtEl>
                                          <p:spTgt spid="3686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 nodeType="clickPar">
                      <p:stCondLst>
                        <p:cond delay="indefinite"/>
                      </p:stCondLst>
                      <p:childTnLst>
                        <p:par>
                          <p:cTn id="5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7" dur="500"/>
                                        <p:tgtEl>
                                          <p:spTgt spid="3686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 nodeType="clickPar">
                      <p:stCondLst>
                        <p:cond delay="indefinite"/>
                      </p:stCondLst>
                      <p:childTnLst>
                        <p:par>
                          <p:cTn id="5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7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62" dur="500"/>
                                        <p:tgtEl>
                                          <p:spTgt spid="3687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67" dur="500"/>
                                        <p:tgtEl>
                                          <p:spTgt spid="3686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 nodeType="clickPar">
                      <p:stCondLst>
                        <p:cond delay="indefinite"/>
                      </p:stCondLst>
                      <p:childTnLst>
                        <p:par>
                          <p:cTn id="6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7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2" dur="500"/>
                                        <p:tgtEl>
                                          <p:spTgt spid="3687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 nodeType="clickPar">
                      <p:stCondLst>
                        <p:cond delay="indefinite"/>
                      </p:stCondLst>
                      <p:childTnLst>
                        <p:par>
                          <p:cTn id="7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7" dur="500"/>
                                        <p:tgtEl>
                                          <p:spTgt spid="3686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 nodeType="clickPar">
                      <p:stCondLst>
                        <p:cond delay="indefinite"/>
                      </p:stCondLst>
                      <p:childTnLst>
                        <p:par>
                          <p:cTn id="7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7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82" dur="500"/>
                                        <p:tgtEl>
                                          <p:spTgt spid="3687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 nodeType="clickPar">
                      <p:stCondLst>
                        <p:cond delay="indefinite"/>
                      </p:stCondLst>
                      <p:childTnLst>
                        <p:par>
                          <p:cTn id="8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87" dur="500"/>
                                        <p:tgtEl>
                                          <p:spTgt spid="3686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 nodeType="clickPar">
                      <p:stCondLst>
                        <p:cond delay="indefinite"/>
                      </p:stCondLst>
                      <p:childTnLst>
                        <p:par>
                          <p:cTn id="8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7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92" dur="500"/>
                                        <p:tgtEl>
                                          <p:spTgt spid="3687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 nodeType="clickPar">
                      <p:stCondLst>
                        <p:cond delay="indefinite"/>
                      </p:stCondLst>
                      <p:childTnLst>
                        <p:par>
                          <p:cTn id="9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97" dur="500"/>
                                        <p:tgtEl>
                                          <p:spTgt spid="3686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 nodeType="clickPar">
                      <p:stCondLst>
                        <p:cond delay="indefinite"/>
                      </p:stCondLst>
                      <p:childTnLst>
                        <p:par>
                          <p:cTn id="9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70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02" dur="500"/>
                                        <p:tgtEl>
                                          <p:spTgt spid="36870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 nodeType="clickPar">
                      <p:stCondLst>
                        <p:cond delay="indefinite"/>
                      </p:stCondLst>
                      <p:childTnLst>
                        <p:par>
                          <p:cTn id="10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06" dur="2000" fill="hold"/>
                                        <p:tgtEl>
                                          <p:spTgt spid="3687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 nodeType="clickPar">
                      <p:stCondLst>
                        <p:cond delay="indefinite"/>
                      </p:stCondLst>
                      <p:childTnLst>
                        <p:par>
                          <p:cTn id="10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9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10" dur="2000" fill="hold"/>
                                        <p:tgtEl>
                                          <p:spTgt spid="3687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 nodeType="clickPar">
                      <p:stCondLst>
                        <p:cond delay="indefinite"/>
                      </p:stCondLst>
                      <p:childTnLst>
                        <p:par>
                          <p:cTn id="1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3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14" dur="2000" fill="hold"/>
                                        <p:tgtEl>
                                          <p:spTgt spid="3687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Nadpis 1"/>
          <p:cNvSpPr>
            <a:spLocks noGrp="1"/>
          </p:cNvSpPr>
          <p:nvPr>
            <p:ph type="title"/>
          </p:nvPr>
        </p:nvSpPr>
        <p:spPr>
          <a:xfrm>
            <a:off x="684213" y="842963"/>
            <a:ext cx="8013700" cy="460375"/>
          </a:xfrm>
        </p:spPr>
        <p:txBody>
          <a:bodyPr/>
          <a:lstStyle/>
          <a:p>
            <a:pPr algn="l" eaLnBrk="1" hangingPunct="1"/>
            <a:r>
              <a:rPr lang="cs-CZ" altLang="cs-CZ" b="1" smtClean="0"/>
              <a:t>Zdroje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4213" y="1419225"/>
            <a:ext cx="8002587" cy="3175000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Archiv autora</a:t>
            </a:r>
          </a:p>
          <a:p>
            <a:pPr marL="0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  <a:p>
            <a:pPr marL="0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  <a:p>
            <a:pPr marL="0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boxed_powerpoint_16x9_2012-08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="" xmlns:thm15="http://schemas.microsoft.com/office/thememl/2012/main" name="Prezentace4" id="{FA648B46-5DFB-4817-A984-0EDF8C590859}" vid="{9C3AC370-3180-4625-AB9F-69495A826E3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=""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355</Words>
  <Application>Microsoft Office PowerPoint</Application>
  <PresentationFormat>Předvádění na obrazovce (16:9)</PresentationFormat>
  <Paragraphs>142</Paragraphs>
  <Slides>8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12" baseType="lpstr">
      <vt:lpstr>Arial</vt:lpstr>
      <vt:lpstr>Calibri</vt:lpstr>
      <vt:lpstr>Wingdings</vt:lpstr>
      <vt:lpstr>boxed_powerpoint_16x9_2012-08</vt:lpstr>
      <vt:lpstr>  Dotkněte se inovací CZ.1.07/1.3.00/51.0024  </vt:lpstr>
      <vt:lpstr>Snímek 2</vt:lpstr>
      <vt:lpstr>Metodický pokyn</vt:lpstr>
      <vt:lpstr>SČÍTÁNÍ</vt:lpstr>
      <vt:lpstr>ODČÍTÁNÍ</vt:lpstr>
      <vt:lpstr>NÁSOBKY ČÍSLA  2  3</vt:lpstr>
      <vt:lpstr>DĚLENÍ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</cp:revision>
  <dcterms:created xsi:type="dcterms:W3CDTF">2015-05-18T12:42:16Z</dcterms:created>
  <dcterms:modified xsi:type="dcterms:W3CDTF">2015-06-09T11:08:56Z</dcterms:modified>
</cp:coreProperties>
</file>