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2E19"/>
    <a:srgbClr val="F913C8"/>
    <a:srgbClr val="31F616"/>
    <a:srgbClr val="E329DA"/>
    <a:srgbClr val="DB91AD"/>
    <a:srgbClr val="DB9C91"/>
    <a:srgbClr val="C74551"/>
    <a:srgbClr val="F95A13"/>
    <a:srgbClr val="20D9E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ABC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ABC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0D2BBC-EB2A-47FB-90C1-50530E122F8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41B0DB-47D6-4BFC-9102-D6807224E675}" type="presOf" srcId="{B651F6E3-6281-48DB-9319-2AEAFDAE7572}" destId="{6BB5E863-4638-4E1D-BFDE-399D028AC4ED}" srcOrd="1" destOrd="0" presId="urn:microsoft.com/office/officeart/2005/8/layout/target3"/>
    <dgm:cxn modelId="{EA147D94-76E4-4BC9-A7DC-3982BD6463A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3FD880-2EEF-46B2-9A9B-F6074EC1EDBB}" type="presOf" srcId="{D1B46980-6531-4606-95E6-44980827E919}" destId="{6140AFEC-043D-4C43-A2F9-D0F5331DF3A3}" srcOrd="0" destOrd="0" presId="urn:microsoft.com/office/officeart/2005/8/layout/target3"/>
    <dgm:cxn modelId="{DDAC7F97-E888-4525-A34E-F235F0A3F49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04A604-7D33-4306-B40D-C69597B71B3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11A28C-E5F3-476F-A2F0-A443741B883F}" type="presOf" srcId="{B651F6E3-6281-48DB-9319-2AEAFDAE7572}" destId="{619D679B-A015-4ECF-8348-D1034C574F40}" srcOrd="0" destOrd="0" presId="urn:microsoft.com/office/officeart/2005/8/layout/target3"/>
    <dgm:cxn modelId="{71CE53F2-12D2-4788-BBE4-E85F789EF164}" type="presOf" srcId="{757F3AB3-0718-4624-B441-E567A8F0AB56}" destId="{333A1088-737F-45CB-B68E-254E46348037}" srcOrd="0" destOrd="0" presId="urn:microsoft.com/office/officeart/2005/8/layout/target3"/>
    <dgm:cxn modelId="{80378B47-2DD6-4E3D-8B20-4DBE5F8DD487}" type="presOf" srcId="{4C35D32F-0EAB-4CD7-82EE-45574DC2A586}" destId="{8BEBB6EC-1DAA-4CAC-8A25-BC0FCBD5DBD5}" srcOrd="0" destOrd="0" presId="urn:microsoft.com/office/officeart/2005/8/layout/target3"/>
    <dgm:cxn modelId="{9908908D-0162-4E13-B4D1-ACCC350A74BE}" type="presOf" srcId="{4C35D32F-0EAB-4CD7-82EE-45574DC2A586}" destId="{890E4F0B-2866-4A3F-A3C7-2A14B1797930}" srcOrd="1" destOrd="0" presId="urn:microsoft.com/office/officeart/2005/8/layout/target3"/>
    <dgm:cxn modelId="{E01C8FD6-B608-4D98-8D6E-FCD4CA5BC965}" type="presOf" srcId="{D8197B8C-B260-4A16-BDF4-0947B075E274}" destId="{5A5FFA88-C948-4069-8E93-59FA12366E83}" srcOrd="1" destOrd="0" presId="urn:microsoft.com/office/officeart/2005/8/layout/target3"/>
    <dgm:cxn modelId="{185F280B-E6CF-40F4-98D3-077E389F621C}" type="presParOf" srcId="{333A1088-737F-45CB-B68E-254E46348037}" destId="{F5ABB229-8D3B-4694-996A-96F23CF14429}" srcOrd="0" destOrd="0" presId="urn:microsoft.com/office/officeart/2005/8/layout/target3"/>
    <dgm:cxn modelId="{513CBBC8-CB81-410D-8F2F-49B9DE9025AE}" type="presParOf" srcId="{333A1088-737F-45CB-B68E-254E46348037}" destId="{F41139FD-01EE-4571-8B17-4FB00FC51163}" srcOrd="1" destOrd="0" presId="urn:microsoft.com/office/officeart/2005/8/layout/target3"/>
    <dgm:cxn modelId="{32F5F450-4FE8-4E11-80E1-FF0C50580A7B}" type="presParOf" srcId="{333A1088-737F-45CB-B68E-254E46348037}" destId="{D005CE8C-CC26-4C3E-AC11-E15060ECD759}" srcOrd="2" destOrd="0" presId="urn:microsoft.com/office/officeart/2005/8/layout/target3"/>
    <dgm:cxn modelId="{0533DA60-CC6A-4E42-9569-783E3DB9D2BB}" type="presParOf" srcId="{333A1088-737F-45CB-B68E-254E46348037}" destId="{2C702D82-9B77-49B7-9568-BB8EB47C3372}" srcOrd="3" destOrd="0" presId="urn:microsoft.com/office/officeart/2005/8/layout/target3"/>
    <dgm:cxn modelId="{A60435A4-7E4B-4B86-AB93-E11351AB6884}" type="presParOf" srcId="{333A1088-737F-45CB-B68E-254E46348037}" destId="{A52A0455-90FF-4808-ABD0-F02540D31D5A}" srcOrd="4" destOrd="0" presId="urn:microsoft.com/office/officeart/2005/8/layout/target3"/>
    <dgm:cxn modelId="{0235B1D1-E88B-4E92-820D-25257E8E885B}" type="presParOf" srcId="{333A1088-737F-45CB-B68E-254E46348037}" destId="{6140AFEC-043D-4C43-A2F9-D0F5331DF3A3}" srcOrd="5" destOrd="0" presId="urn:microsoft.com/office/officeart/2005/8/layout/target3"/>
    <dgm:cxn modelId="{5C8B6843-EF81-479B-B785-BD3E28EAA34F}" type="presParOf" srcId="{333A1088-737F-45CB-B68E-254E46348037}" destId="{9358AC05-5D7D-4327-9F80-1AD486AEA664}" srcOrd="6" destOrd="0" presId="urn:microsoft.com/office/officeart/2005/8/layout/target3"/>
    <dgm:cxn modelId="{4387E8BC-4FC2-45F0-A2C9-4F2DC15CD4C0}" type="presParOf" srcId="{333A1088-737F-45CB-B68E-254E46348037}" destId="{313FC574-E1CD-4FB4-B054-0B805CE0447D}" srcOrd="7" destOrd="0" presId="urn:microsoft.com/office/officeart/2005/8/layout/target3"/>
    <dgm:cxn modelId="{30DB595F-CBBC-4F07-9229-7B6C32A076EB}" type="presParOf" srcId="{333A1088-737F-45CB-B68E-254E46348037}" destId="{619D679B-A015-4ECF-8348-D1034C574F40}" srcOrd="8" destOrd="0" presId="urn:microsoft.com/office/officeart/2005/8/layout/target3"/>
    <dgm:cxn modelId="{FAF2CB76-00E3-47C6-94C6-12BDB2D1E261}" type="presParOf" srcId="{333A1088-737F-45CB-B68E-254E46348037}" destId="{322283A8-4A27-4CDA-BAE3-F381106A9174}" srcOrd="9" destOrd="0" presId="urn:microsoft.com/office/officeart/2005/8/layout/target3"/>
    <dgm:cxn modelId="{2C7524E8-5D68-4BFA-9703-66DA824FB793}" type="presParOf" srcId="{333A1088-737F-45CB-B68E-254E46348037}" destId="{FFC9F71D-1B4F-4AD9-A4A6-86ADEFC8AF5C}" srcOrd="10" destOrd="0" presId="urn:microsoft.com/office/officeart/2005/8/layout/target3"/>
    <dgm:cxn modelId="{B60498C8-8664-4CB5-BE39-9FA567D235B8}" type="presParOf" srcId="{333A1088-737F-45CB-B68E-254E46348037}" destId="{25B08C86-7E15-44DC-BE7F-FFB55DD49D12}" srcOrd="11" destOrd="0" presId="urn:microsoft.com/office/officeart/2005/8/layout/target3"/>
    <dgm:cxn modelId="{79F6B124-9A4F-4016-B311-83E1E15F4875}" type="presParOf" srcId="{333A1088-737F-45CB-B68E-254E46348037}" destId="{76644BE8-9D7C-4C09-B250-3D10AF48CBB7}" srcOrd="12" destOrd="0" presId="urn:microsoft.com/office/officeart/2005/8/layout/target3"/>
    <dgm:cxn modelId="{928A1373-6182-4476-9279-94110914C9B6}" type="presParOf" srcId="{333A1088-737F-45CB-B68E-254E46348037}" destId="{EE85B701-7295-41C0-BA7A-34D3756A2AE6}" srcOrd="13" destOrd="0" presId="urn:microsoft.com/office/officeart/2005/8/layout/target3"/>
    <dgm:cxn modelId="{952F9AB1-B226-4DFB-A053-8F14BFD14ECE}" type="presParOf" srcId="{333A1088-737F-45CB-B68E-254E46348037}" destId="{8BEBB6EC-1DAA-4CAC-8A25-BC0FCBD5DBD5}" srcOrd="14" destOrd="0" presId="urn:microsoft.com/office/officeart/2005/8/layout/target3"/>
    <dgm:cxn modelId="{F70F063B-B3FC-49B5-B88C-D5734BB8288B}" type="presParOf" srcId="{333A1088-737F-45CB-B68E-254E46348037}" destId="{AED2198E-93D5-4001-81B4-73124B309672}" srcOrd="15" destOrd="0" presId="urn:microsoft.com/office/officeart/2005/8/layout/target3"/>
    <dgm:cxn modelId="{015A2E08-FB9F-4BEF-808D-F56013E04DF9}" type="presParOf" srcId="{333A1088-737F-45CB-B68E-254E46348037}" destId="{2BE915AB-18AA-4053-B92C-3BFC9ED204BB}" srcOrd="16" destOrd="0" presId="urn:microsoft.com/office/officeart/2005/8/layout/target3"/>
    <dgm:cxn modelId="{65AC7A83-34F9-423F-80B9-6391F4190CF2}" type="presParOf" srcId="{333A1088-737F-45CB-B68E-254E46348037}" destId="{6BB5E863-4638-4E1D-BFDE-399D028AC4ED}" srcOrd="17" destOrd="0" presId="urn:microsoft.com/office/officeart/2005/8/layout/target3"/>
    <dgm:cxn modelId="{F71246C7-59C5-4370-BDF7-0A2451A8BBE5}" type="presParOf" srcId="{333A1088-737F-45CB-B68E-254E46348037}" destId="{5A5FFA88-C948-4069-8E93-59FA12366E83}" srcOrd="18" destOrd="0" presId="urn:microsoft.com/office/officeart/2005/8/layout/target3"/>
    <dgm:cxn modelId="{8EA82775-4E2D-414C-A8F6-66E1385716A5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BCE6B-B683-4E3C-88C1-AA4B1A7C3EB7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34542-D641-4A74-ADE3-E3A254D97E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Opakovat výslovnost hlásek, procvičovat barvy, rozšiřovat slovní zásobu</a:t>
            </a:r>
            <a:r>
              <a:rPr lang="cs-CZ" baseline="0" dirty="0" smtClean="0"/>
              <a:t> – ukrýt slova.</a:t>
            </a:r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písmena a přiřadit odpovídající barvu ke slovu.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34542-D641-4A74-ADE3-E3A254D97EC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png"/><Relationship Id="rId7" Type="http://schemas.openxmlformats.org/officeDocument/2006/relationships/image" Target="../media/image30.wmf"/><Relationship Id="rId12" Type="http://schemas.openxmlformats.org/officeDocument/2006/relationships/image" Target="../media/image3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učebnice a CD </a:t>
            </a:r>
            <a:r>
              <a:rPr lang="cs-CZ" dirty="0" err="1" smtClean="0"/>
              <a:t>Chit</a:t>
            </a:r>
            <a:r>
              <a:rPr lang="cs-CZ" dirty="0" smtClean="0"/>
              <a:t> Chat 1, CD přehrávač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motivace a interaktivní seznámení se s anglickou abecedou, aktivní procvičování a rozšiřování slovní zásoby a hláskování slov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hláskování a přepis slov, písnička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WI60G1FI\MC90044170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2014542" cy="2014542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IQV8GVD3\MC90043803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516112">
            <a:off x="2357422" y="3071810"/>
            <a:ext cx="2014542" cy="2014542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IQV8GVD3\MP90026282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3143248"/>
            <a:ext cx="2364585" cy="1576390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TK4FQMDO\MC9003557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72396" y="3000372"/>
            <a:ext cx="1111111" cy="1834286"/>
          </a:xfrm>
          <a:prstGeom prst="rect">
            <a:avLst/>
          </a:prstGeom>
          <a:noFill/>
        </p:spPr>
      </p:pic>
      <p:sp>
        <p:nvSpPr>
          <p:cNvPr id="17" name="Vývojový diagram: alternativní postup 16"/>
          <p:cNvSpPr/>
          <p:nvPr/>
        </p:nvSpPr>
        <p:spPr>
          <a:xfrm>
            <a:off x="357158" y="5072074"/>
            <a:ext cx="1785950" cy="7143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apple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2428860" y="5072074"/>
            <a:ext cx="1785950" cy="7143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bug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4857752" y="5000636"/>
            <a:ext cx="1785950" cy="7143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cow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7215206" y="4929198"/>
            <a:ext cx="1785950" cy="71438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doll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1472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28926" y="2285992"/>
            <a:ext cx="12144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bi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14942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/si:/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29520" y="2214554"/>
            <a:ext cx="12858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di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0" y="5857892"/>
            <a:ext cx="9144000" cy="857280"/>
          </a:xfrm>
          <a:prstGeom prst="flowChartAlternateProcess">
            <a:avLst/>
          </a:prstGeom>
          <a:solidFill>
            <a:srgbClr val="20D9E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Administrator\Local Settings\Temporary Internet Files\Content.IE5\ZTNVNTSM\MP9004465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071810"/>
            <a:ext cx="2148036" cy="2000264"/>
          </a:xfrm>
          <a:prstGeom prst="rect">
            <a:avLst/>
          </a:prstGeom>
          <a:noFill/>
        </p:spPr>
      </p:pic>
      <p:pic>
        <p:nvPicPr>
          <p:cNvPr id="2051" name="Picture 3" descr="C:\Documents and Settings\Administrator\Local Settings\Temporary Internet Files\Content.IE5\LFN51MY0\MP9004223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3071810"/>
            <a:ext cx="2213624" cy="1857388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Z71DI2OS\MC90003408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66320" y="3000372"/>
            <a:ext cx="2177680" cy="1948807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IAJ1XMTL\MP90044659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2928935"/>
            <a:ext cx="1790694" cy="2214578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214282" y="5214950"/>
            <a:ext cx="2143140" cy="71438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elephant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786050" y="5214950"/>
            <a:ext cx="1785950" cy="71438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fingers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5000628" y="5214950"/>
            <a:ext cx="1785950" cy="71438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giraffe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7143768" y="5214950"/>
            <a:ext cx="1785950" cy="714380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horse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/i:/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28926" y="2357430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ef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15001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dži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00958" y="2214554"/>
            <a:ext cx="13573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eič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0" y="6000720"/>
            <a:ext cx="9144000" cy="857280"/>
          </a:xfrm>
          <a:prstGeom prst="flowChartAlternateProcess">
            <a:avLst/>
          </a:prstGeom>
          <a:solidFill>
            <a:srgbClr val="F95A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Administrator\Local Settings\Temporary Internet Files\Content.IE5\3PVKIJVL\MP900438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143248"/>
            <a:ext cx="2071702" cy="1857388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WI60G1FI\MC9000130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3071810"/>
            <a:ext cx="1456639" cy="2022653"/>
          </a:xfrm>
          <a:prstGeom prst="rect">
            <a:avLst/>
          </a:prstGeom>
          <a:noFill/>
        </p:spPr>
      </p:pic>
      <p:pic>
        <p:nvPicPr>
          <p:cNvPr id="3076" name="Picture 4" descr="C:\Documents and Settings\Administrator\Local Settings\Temporary Internet Files\Content.IE5\WI60G1FI\MC90044139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24374" y="3143248"/>
            <a:ext cx="2019626" cy="1890714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Local Settings\Temporary Internet Files\Content.IE5\TK4FQMDO\MC9003323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071810"/>
            <a:ext cx="2157828" cy="1643074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285720" y="5143512"/>
            <a:ext cx="1785950" cy="714380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643174" y="5143512"/>
            <a:ext cx="1785950" cy="714380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jeans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4643438" y="5143512"/>
            <a:ext cx="2428892" cy="714380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kangaroo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7215206" y="5143512"/>
            <a:ext cx="1785950" cy="714380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lion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ai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14612" y="2214554"/>
            <a:ext cx="15716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džei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1428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kei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29520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el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0" y="6000720"/>
            <a:ext cx="9144000" cy="857280"/>
          </a:xfrm>
          <a:prstGeom prst="flowChartAlternateProcess">
            <a:avLst/>
          </a:prstGeom>
          <a:solidFill>
            <a:srgbClr val="DB91A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Z71DI2OS\MP9004465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000372"/>
            <a:ext cx="2000264" cy="2286016"/>
          </a:xfrm>
          <a:prstGeom prst="rect">
            <a:avLst/>
          </a:prstGeom>
          <a:noFill/>
        </p:spPr>
      </p:pic>
      <p:pic>
        <p:nvPicPr>
          <p:cNvPr id="4105" name="Picture 9" descr="C:\Documents and Settings\Administrator\Local Settings\Temporary Internet Files\Content.IE5\IAJ1XMTL\MC9000269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3214686"/>
            <a:ext cx="1836115" cy="1357322"/>
          </a:xfrm>
          <a:prstGeom prst="rect">
            <a:avLst/>
          </a:prstGeom>
          <a:noFill/>
        </p:spPr>
      </p:pic>
      <p:sp>
        <p:nvSpPr>
          <p:cNvPr id="14" name="Vývojový diagram: spojka 13"/>
          <p:cNvSpPr/>
          <p:nvPr/>
        </p:nvSpPr>
        <p:spPr>
          <a:xfrm>
            <a:off x="5072066" y="3214686"/>
            <a:ext cx="1571636" cy="1500198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6" name="Picture 10" descr="C:\Documents and Settings\Administrator\Local Settings\Temporary Internet Files\Content.IE5\ZTNVNTSM\MP90044912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71736" y="3000372"/>
            <a:ext cx="2214578" cy="2143140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285720" y="5357826"/>
            <a:ext cx="2000264" cy="714380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monkey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2857488" y="5286388"/>
            <a:ext cx="1785950" cy="714380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night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5072066" y="5286388"/>
            <a:ext cx="1785950" cy="714380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7143768" y="5214950"/>
            <a:ext cx="1785950" cy="714380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pig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1472" y="2285992"/>
            <a:ext cx="1428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em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28926" y="2357430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3504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eu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00958" y="2285992"/>
            <a:ext cx="12144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Vývojový diagram: alternativní postup 24"/>
          <p:cNvSpPr/>
          <p:nvPr/>
        </p:nvSpPr>
        <p:spPr>
          <a:xfrm>
            <a:off x="0" y="6143644"/>
            <a:ext cx="9144000" cy="857280"/>
          </a:xfrm>
          <a:prstGeom prst="flowChartAlternateProcess">
            <a:avLst/>
          </a:prstGeom>
          <a:solidFill>
            <a:srgbClr val="E329D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Q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Documents and Settings\Administrator\Local Settings\Temporary Internet Files\Content.IE5\IQV8GVD3\MC9004324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071810"/>
            <a:ext cx="1524000" cy="1863725"/>
          </a:xfrm>
          <a:prstGeom prst="rect">
            <a:avLst/>
          </a:prstGeom>
          <a:noFill/>
        </p:spPr>
      </p:pic>
      <p:pic>
        <p:nvPicPr>
          <p:cNvPr id="5125" name="Picture 5" descr="C:\Documents and Settings\Administrator\Local Settings\Temporary Internet Files\Content.IE5\TK4FQMDO\MC9003495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3071810"/>
            <a:ext cx="2125216" cy="1785950"/>
          </a:xfrm>
          <a:prstGeom prst="rect">
            <a:avLst/>
          </a:prstGeom>
          <a:noFill/>
        </p:spPr>
      </p:pic>
      <p:pic>
        <p:nvPicPr>
          <p:cNvPr id="5128" name="Picture 8" descr="C:\Documents and Settings\Administrator\Local Settings\Temporary Internet Files\Content.IE5\ZTNVNTSM\MC90033799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6" y="3143248"/>
            <a:ext cx="2664016" cy="1714512"/>
          </a:xfrm>
          <a:prstGeom prst="rect">
            <a:avLst/>
          </a:prstGeom>
          <a:noFill/>
        </p:spPr>
      </p:pic>
      <p:pic>
        <p:nvPicPr>
          <p:cNvPr id="5131" name="Picture 11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3071810"/>
            <a:ext cx="1949686" cy="1571636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285720" y="5072074"/>
            <a:ext cx="1785950" cy="71438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queen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2500298" y="5072074"/>
            <a:ext cx="1785950" cy="71438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rubber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4786314" y="5072074"/>
            <a:ext cx="1785950" cy="71438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shark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7143768" y="5072074"/>
            <a:ext cx="1785950" cy="714380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tiger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596" y="2285992"/>
            <a:ext cx="15716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kju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28926" y="2357430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/a:/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2357430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/es/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29520" y="2214554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/ti:/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0" y="6000720"/>
            <a:ext cx="9144000" cy="857280"/>
          </a:xfrm>
          <a:prstGeom prst="flowChartAlternateProcess">
            <a:avLst/>
          </a:prstGeom>
          <a:solidFill>
            <a:srgbClr val="31F61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28596" y="357166"/>
            <a:ext cx="1571636" cy="17145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714612" y="357166"/>
            <a:ext cx="1571636" cy="17145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00628" y="357166"/>
            <a:ext cx="1571636" cy="17145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86644" y="357166"/>
            <a:ext cx="1571636" cy="17145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Documents and Settings\Administrator\Local Settings\Temporary Internet Files\Content.IE5\WI60G1FI\MP9004049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143248"/>
            <a:ext cx="2345884" cy="1928826"/>
          </a:xfrm>
          <a:prstGeom prst="rect">
            <a:avLst/>
          </a:prstGeom>
          <a:noFill/>
        </p:spPr>
      </p:pic>
      <p:pic>
        <p:nvPicPr>
          <p:cNvPr id="6148" name="Picture 4" descr="C:\Documents and Settings\Administrator\Local Settings\Temporary Internet Files\Content.IE5\IQV8GVD3\MP9003853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3071810"/>
            <a:ext cx="1571620" cy="2200268"/>
          </a:xfrm>
          <a:prstGeom prst="rect">
            <a:avLst/>
          </a:prstGeom>
          <a:noFill/>
        </p:spPr>
      </p:pic>
      <p:pic>
        <p:nvPicPr>
          <p:cNvPr id="6152" name="Picture 8" descr="C:\Documents and Settings\Administrator\Local Settings\Temporary Internet Files\Content.IE5\IAJ1XMTL\MC90033230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3143248"/>
            <a:ext cx="1689811" cy="1828800"/>
          </a:xfrm>
          <a:prstGeom prst="rect">
            <a:avLst/>
          </a:prstGeom>
          <a:noFill/>
        </p:spPr>
      </p:pic>
      <p:pic>
        <p:nvPicPr>
          <p:cNvPr id="6154" name="Picture 10" descr="C:\Documents and Settings\Administrator\Local Settings\Temporary Internet Files\Content.IE5\Z71DI2OS\MC90031931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19174" y="3071810"/>
            <a:ext cx="2024826" cy="1798625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0" y="5357826"/>
            <a:ext cx="2428860" cy="714380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umbrella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571736" y="5429264"/>
            <a:ext cx="1785950" cy="714380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violin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4572000" y="5357826"/>
            <a:ext cx="1785950" cy="714380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wolf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6500826" y="5000636"/>
            <a:ext cx="2643174" cy="714380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xylophone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2285992"/>
            <a:ext cx="12858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ju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2285992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6314" y="2285992"/>
            <a:ext cx="23574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dablju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:/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00958" y="2214554"/>
            <a:ext cx="12858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eks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0" y="6429360"/>
            <a:ext cx="9144000" cy="857280"/>
          </a:xfrm>
          <a:prstGeom prst="flowChartAlternateProcess">
            <a:avLst/>
          </a:prstGeom>
          <a:solidFill>
            <a:srgbClr val="F913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285852" y="500042"/>
            <a:ext cx="1571636" cy="17145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43504" y="285728"/>
            <a:ext cx="1571636" cy="17145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spojka 3"/>
          <p:cNvSpPr/>
          <p:nvPr/>
        </p:nvSpPr>
        <p:spPr>
          <a:xfrm>
            <a:off x="1142976" y="2643182"/>
            <a:ext cx="1857388" cy="171451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Documents and Settings\Administrator\Local Settings\Temporary Internet Files\Content.IE5\3PVKIJVL\MP90028912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285992"/>
            <a:ext cx="2420112" cy="2571768"/>
          </a:xfrm>
          <a:prstGeom prst="rect">
            <a:avLst/>
          </a:prstGeom>
          <a:noFill/>
        </p:spPr>
      </p:pic>
      <p:sp>
        <p:nvSpPr>
          <p:cNvPr id="6" name="Vývojový diagram: alternativní postup 5"/>
          <p:cNvSpPr/>
          <p:nvPr/>
        </p:nvSpPr>
        <p:spPr>
          <a:xfrm>
            <a:off x="1142976" y="4857760"/>
            <a:ext cx="1785950" cy="714380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yellow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143504" y="5000636"/>
            <a:ext cx="1785950" cy="714380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zebra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8926" y="1000108"/>
            <a:ext cx="1428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wai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2330" y="857232"/>
            <a:ext cx="13573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zed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0" y="6000720"/>
            <a:ext cx="9144000" cy="857280"/>
          </a:xfrm>
          <a:prstGeom prst="flowChartAlternateProcess">
            <a:avLst/>
          </a:prstGeom>
          <a:solidFill>
            <a:srgbClr val="F32E1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7643834" cy="1143000"/>
          </a:xfrm>
        </p:spPr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643050"/>
          <a:ext cx="7072361" cy="5018472"/>
        </p:xfrm>
        <a:graphic>
          <a:graphicData uri="http://schemas.openxmlformats.org/drawingml/2006/table">
            <a:tbl>
              <a:tblPr/>
              <a:tblGrid>
                <a:gridCol w="1428760"/>
                <a:gridCol w="1432299"/>
                <a:gridCol w="1390638"/>
                <a:gridCol w="1309847"/>
                <a:gridCol w="1510817"/>
              </a:tblGrid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/a:/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/di:/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/dži:/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/a:/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/en/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/bi:/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/el/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/ju/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>
                          <a:latin typeface="Times New Roman"/>
                          <a:ea typeface="Calibri"/>
                          <a:cs typeface="Times New Roman"/>
                        </a:rPr>
                        <a:t>bi</a:t>
                      </a: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/el/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/ei/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/si:/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>
                          <a:latin typeface="Times New Roman"/>
                          <a:ea typeface="Calibri"/>
                          <a:cs typeface="Times New Roman"/>
                        </a:rPr>
                        <a:t>/kei/</a:t>
                      </a:r>
                      <a:endParaRPr lang="cs-CZ" sz="32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7cípá hvězda 4"/>
          <p:cNvSpPr/>
          <p:nvPr/>
        </p:nvSpPr>
        <p:spPr>
          <a:xfrm>
            <a:off x="7715272" y="1714488"/>
            <a:ext cx="914400" cy="914400"/>
          </a:xfrm>
          <a:prstGeom prst="star7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7715272" y="2928934"/>
            <a:ext cx="91440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7715272" y="4214818"/>
            <a:ext cx="914400" cy="914400"/>
          </a:xfrm>
          <a:prstGeom prst="star7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7715272" y="5429264"/>
            <a:ext cx="914400" cy="914400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7572396" cy="1143000"/>
          </a:xfrm>
        </p:spPr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44" y="1278696"/>
          <a:ext cx="7072361" cy="5365013"/>
        </p:xfrm>
        <a:graphic>
          <a:graphicData uri="http://schemas.openxmlformats.org/drawingml/2006/table">
            <a:tbl>
              <a:tblPr/>
              <a:tblGrid>
                <a:gridCol w="1219373"/>
                <a:gridCol w="1222393"/>
                <a:gridCol w="1186838"/>
                <a:gridCol w="1370825"/>
                <a:gridCol w="1036466"/>
                <a:gridCol w="1036466"/>
              </a:tblGrid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10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bi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/a:/</a:t>
                      </a:r>
                      <a:endParaRPr lang="cs-CZ" sz="3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eu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dablju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en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200" b="1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pi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ai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en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kei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dži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/a:/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wai</a:t>
                      </a: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5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79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pi</a:t>
                      </a: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ju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/a:/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pi</a:t>
                      </a:r>
                      <a:r>
                        <a:rPr lang="cs-CZ" sz="3200" b="1" dirty="0">
                          <a:latin typeface="Times New Roman"/>
                          <a:ea typeface="Calibri"/>
                          <a:cs typeface="Times New Roman"/>
                        </a:rPr>
                        <a:t>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32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el</a:t>
                      </a:r>
                      <a:r>
                        <a:rPr lang="cs-CZ" sz="32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b="1" dirty="0" smtClean="0">
                          <a:latin typeface="Calibri"/>
                          <a:ea typeface="Calibri"/>
                          <a:cs typeface="Times New Roman"/>
                        </a:rPr>
                        <a:t>/i:/</a:t>
                      </a:r>
                      <a:endParaRPr lang="cs-CZ" sz="32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2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49082" marR="4908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7cípá hvězda 4"/>
          <p:cNvSpPr/>
          <p:nvPr/>
        </p:nvSpPr>
        <p:spPr>
          <a:xfrm>
            <a:off x="7715272" y="1714488"/>
            <a:ext cx="914400" cy="914400"/>
          </a:xfrm>
          <a:prstGeom prst="star7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7715272" y="2928934"/>
            <a:ext cx="914400" cy="914400"/>
          </a:xfrm>
          <a:prstGeom prst="star7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7715272" y="4214818"/>
            <a:ext cx="914400" cy="914400"/>
          </a:xfrm>
          <a:prstGeom prst="star7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7715272" y="5429264"/>
            <a:ext cx="914400" cy="914400"/>
          </a:xfrm>
          <a:prstGeom prst="star7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35756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62 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listen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song.</a:t>
            </a:r>
            <a:b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9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49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9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9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song.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6" name="Picture 2" descr="C:\Documents and Settings\Administrator\Local Settings\Temporary Internet Files\Content.IE5\3PVKIJVL\MC90044214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0"/>
            <a:ext cx="2176458" cy="2264693"/>
          </a:xfrm>
          <a:prstGeom prst="rect">
            <a:avLst/>
          </a:prstGeom>
          <a:noFill/>
        </p:spPr>
      </p:pic>
      <p:pic>
        <p:nvPicPr>
          <p:cNvPr id="26627" name="Picture 3" descr="C:\Documents and Settings\Administrator\Local Settings\Temporary Internet Files\Content.IE5\WI60G1FI\MC90044179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0"/>
            <a:ext cx="2743200" cy="2743200"/>
          </a:xfrm>
          <a:prstGeom prst="rect">
            <a:avLst/>
          </a:prstGeom>
          <a:noFill/>
        </p:spPr>
      </p:pic>
      <p:pic>
        <p:nvPicPr>
          <p:cNvPr id="26628" name="Picture 4" descr="C:\Documents and Settings\Administrator\Local Settings\Temporary Internet Files\Content.IE5\IAJ1XMTL\MC900441491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4500570"/>
            <a:ext cx="1828572" cy="1828572"/>
          </a:xfrm>
          <a:prstGeom prst="rect">
            <a:avLst/>
          </a:prstGeom>
          <a:noFill/>
        </p:spPr>
      </p:pic>
      <p:pic>
        <p:nvPicPr>
          <p:cNvPr id="26629" name="Picture 5" descr="C:\Documents and Settings\Administrator\Local Settings\Temporary Internet Files\Content.IE5\TK4FQMDO\MC900441447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4500546"/>
            <a:ext cx="2357454" cy="2357454"/>
          </a:xfrm>
          <a:prstGeom prst="rect">
            <a:avLst/>
          </a:prstGeom>
          <a:noFill/>
        </p:spPr>
      </p:pic>
      <p:pic>
        <p:nvPicPr>
          <p:cNvPr id="26630" name="Picture 6" descr="C:\Documents and Settings\Administrator\Local Settings\Temporary Internet Files\Content.IE5\3PVKIJVL\MC90032650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4714884"/>
            <a:ext cx="1230782" cy="1826971"/>
          </a:xfrm>
          <a:prstGeom prst="rect">
            <a:avLst/>
          </a:prstGeom>
          <a:noFill/>
        </p:spPr>
      </p:pic>
      <p:pic>
        <p:nvPicPr>
          <p:cNvPr id="26631" name="Picture 7" descr="C:\Documents and Settings\Administrator\Local Settings\Temporary Internet Files\Content.IE5\LFN51MY0\MC90038925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714620"/>
            <a:ext cx="1579169" cy="1810512"/>
          </a:xfrm>
          <a:prstGeom prst="rect">
            <a:avLst/>
          </a:prstGeom>
          <a:noFill/>
        </p:spPr>
      </p:pic>
      <p:pic>
        <p:nvPicPr>
          <p:cNvPr id="26632" name="Picture 8" descr="C:\Documents and Settings\Administrator\Local Settings\Temporary Internet Files\Content.IE5\TK4FQMDO\MC900432548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00166" y="4000504"/>
            <a:ext cx="1280163" cy="1152146"/>
          </a:xfrm>
          <a:prstGeom prst="rect">
            <a:avLst/>
          </a:prstGeom>
          <a:noFill/>
        </p:spPr>
      </p:pic>
      <p:pic>
        <p:nvPicPr>
          <p:cNvPr id="26633" name="Picture 9" descr="C:\Documents and Settings\Administrator\Local Settings\Temporary Internet Files\Content.IE5\WI60G1FI\MC900431501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714612" y="214290"/>
            <a:ext cx="1828572" cy="1828572"/>
          </a:xfrm>
          <a:prstGeom prst="rect">
            <a:avLst/>
          </a:prstGeom>
          <a:noFill/>
        </p:spPr>
      </p:pic>
      <p:pic>
        <p:nvPicPr>
          <p:cNvPr id="26634" name="Picture 10" descr="C:\Documents and Settings\Administrator\Local Settings\Temporary Internet Files\Content.IE5\WI60G1FI\MC900433811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858286" y="2571744"/>
            <a:ext cx="2285714" cy="2285714"/>
          </a:xfrm>
          <a:prstGeom prst="rect">
            <a:avLst/>
          </a:prstGeom>
          <a:noFill/>
        </p:spPr>
      </p:pic>
      <p:pic>
        <p:nvPicPr>
          <p:cNvPr id="26635" name="Picture 11" descr="C:\Documents and Settings\Administrator\Local Settings\Temporary Internet Files\Content.IE5\Z71DI2OS\MC900331471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072330" y="214290"/>
            <a:ext cx="1813711" cy="12554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482</Words>
  <PresentationFormat>Předvádění na obrazovce (4:3)</PresentationFormat>
  <Paragraphs>150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Complete the words, add the colour.</vt:lpstr>
      <vt:lpstr>Complete the words, add the colour.</vt:lpstr>
      <vt:lpstr>Open your classbook, page 62  and listen the song.  Sing the song.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42</cp:revision>
  <dcterms:modified xsi:type="dcterms:W3CDTF">2012-04-18T10:27:37Z</dcterms:modified>
</cp:coreProperties>
</file>