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sldIdLst>
    <p:sldId id="310" r:id="rId5"/>
    <p:sldId id="326" r:id="rId6"/>
    <p:sldId id="325" r:id="rId7"/>
    <p:sldId id="328" r:id="rId8"/>
    <p:sldId id="330" r:id="rId9"/>
    <p:sldId id="331" r:id="rId10"/>
    <p:sldId id="332" r:id="rId11"/>
    <p:sldId id="324" r:id="rId1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99" d="100"/>
          <a:sy n="99" d="100"/>
        </p:scale>
        <p:origin x="-276" y="-8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9.6.2015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9.6.2015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/>
          <a:p>
            <a:fld id="{49CE417E-FFD3-45CF-8A6E-B1EEB83E23B2}" type="datetimeFigureOut">
              <a:rPr lang="cs-CZ" smtClean="0"/>
              <a:pPr/>
              <a:t>9.6.2015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B297F-407B-4FA0-AC03-E775B689AE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6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v.livecareer.co.uk/builder/load.aspx" TargetMode="Externa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v.livecareer.co.uk/builder/load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MY FUTURE CAREER</a:t>
            </a:r>
          </a:p>
          <a:p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/>
              <a:t>Škola: </a:t>
            </a:r>
            <a:r>
              <a:rPr lang="cs-CZ" dirty="0" smtClean="0"/>
              <a:t>Manažerská akademie, s r.o.</a:t>
            </a:r>
            <a:endParaRPr lang="cs-CZ" dirty="0" smtClean="0"/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Dita Boučková</a:t>
            </a:r>
            <a:endParaRPr lang="cs-CZ" dirty="0" smtClean="0"/>
          </a:p>
          <a:p>
            <a:pPr algn="l"/>
            <a:r>
              <a:rPr lang="cs-CZ" dirty="0" smtClean="0"/>
              <a:t>Předmět</a:t>
            </a:r>
            <a:r>
              <a:rPr lang="cs-CZ" dirty="0" smtClean="0"/>
              <a:t>: Anglický jazyk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  <a:r>
              <a:rPr lang="cs-CZ" dirty="0" smtClean="0"/>
              <a:t>Prezentace obsahuje jednotlivé body zadání pro esej na téma My </a:t>
            </a:r>
            <a:r>
              <a:rPr lang="cs-CZ" dirty="0" err="1" smtClean="0"/>
              <a:t>future</a:t>
            </a:r>
            <a:r>
              <a:rPr lang="cs-CZ" dirty="0" smtClean="0"/>
              <a:t> </a:t>
            </a:r>
            <a:r>
              <a:rPr lang="cs-CZ" dirty="0" err="1" smtClean="0"/>
              <a:t>career</a:t>
            </a:r>
            <a:r>
              <a:rPr lang="cs-CZ" dirty="0" smtClean="0"/>
              <a:t> zamýšlenou pro domácí přípravu a dále odkaz na sepsání vlastního strukturovaného životopisu podle šablony na internetu pro práci na tabletu v hodině. Prezentace je určena pro žáky 4. ročníku SŠ.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pPr>
              <a:buNone/>
            </a:pPr>
            <a:endParaRPr lang="cs-CZ" sz="1800" dirty="0" smtClean="0"/>
          </a:p>
          <a:p>
            <a:r>
              <a:rPr lang="cs-CZ" sz="1800" dirty="0" smtClean="0"/>
              <a:t>Očekávání </a:t>
            </a:r>
            <a:r>
              <a:rPr lang="cs-CZ" sz="1800" dirty="0" smtClean="0"/>
              <a:t>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Studenti se pokusí podle pokynů a šablony na internetu zpracovat vlastní životopis v angličtině, který mohou použít později při hledání zaměstnání. Seznámí se přitom se slovní zásobou týkající se tématu Moje budoucí povolání.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MY FUTURE CAREER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Essay</a:t>
            </a:r>
            <a:endParaRPr lang="cs-CZ" dirty="0" smtClean="0"/>
          </a:p>
          <a:p>
            <a:r>
              <a:rPr lang="cs-CZ" dirty="0" smtClean="0"/>
              <a:t>150-200 </a:t>
            </a:r>
            <a:r>
              <a:rPr lang="cs-CZ" dirty="0" err="1" smtClean="0"/>
              <a:t>words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yped</a:t>
            </a:r>
            <a:endParaRPr lang="cs-CZ" dirty="0" smtClean="0"/>
          </a:p>
          <a:p>
            <a:r>
              <a:rPr lang="cs-CZ" dirty="0" err="1" smtClean="0"/>
              <a:t>Structured</a:t>
            </a:r>
            <a:r>
              <a:rPr lang="cs-CZ" dirty="0" smtClean="0"/>
              <a:t> in </a:t>
            </a:r>
            <a:r>
              <a:rPr lang="cs-CZ" dirty="0" err="1" smtClean="0"/>
              <a:t>paragraphs</a:t>
            </a:r>
            <a:endParaRPr lang="cs-CZ" dirty="0" smtClean="0"/>
          </a:p>
          <a:p>
            <a:r>
              <a:rPr lang="cs-CZ" dirty="0" err="1" smtClean="0"/>
              <a:t>Introduction</a:t>
            </a:r>
            <a:r>
              <a:rPr lang="cs-CZ" dirty="0" smtClean="0"/>
              <a:t>, body, </a:t>
            </a:r>
            <a:r>
              <a:rPr lang="cs-CZ" dirty="0" err="1" smtClean="0"/>
              <a:t>conclusion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My </a:t>
            </a:r>
            <a:r>
              <a:rPr lang="cs-CZ" b="1" u="sng" dirty="0" err="1" smtClean="0"/>
              <a:t>future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career</a:t>
            </a:r>
            <a:r>
              <a:rPr lang="cs-CZ" b="1" u="sng" dirty="0" smtClean="0"/>
              <a:t>-</a:t>
            </a:r>
            <a:r>
              <a:rPr lang="cs-CZ" b="1" u="sng" dirty="0" err="1" smtClean="0"/>
              <a:t>content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/>
              <a:t>name</a:t>
            </a:r>
            <a:r>
              <a:rPr lang="cs-CZ" dirty="0"/>
              <a:t>, </a:t>
            </a:r>
            <a:r>
              <a:rPr lang="cs-CZ" dirty="0" err="1"/>
              <a:t>age</a:t>
            </a:r>
            <a:r>
              <a:rPr lang="cs-CZ" dirty="0"/>
              <a:t>, </a:t>
            </a:r>
            <a:r>
              <a:rPr lang="cs-CZ" dirty="0" err="1"/>
              <a:t>birth</a:t>
            </a:r>
            <a:r>
              <a:rPr lang="cs-CZ" dirty="0"/>
              <a:t> (</a:t>
            </a:r>
            <a:r>
              <a:rPr lang="cs-CZ" i="1" dirty="0" err="1"/>
              <a:t>when</a:t>
            </a:r>
            <a:r>
              <a:rPr lang="cs-CZ" i="1" dirty="0"/>
              <a:t>, </a:t>
            </a:r>
            <a:r>
              <a:rPr lang="cs-CZ" i="1" dirty="0" err="1"/>
              <a:t>where</a:t>
            </a:r>
            <a:r>
              <a:rPr lang="cs-CZ" dirty="0"/>
              <a:t>), basic </a:t>
            </a:r>
            <a:r>
              <a:rPr lang="cs-CZ" dirty="0" err="1"/>
              <a:t>information</a:t>
            </a:r>
            <a:r>
              <a:rPr lang="cs-CZ" dirty="0"/>
              <a:t> </a:t>
            </a:r>
            <a:r>
              <a:rPr lang="cs-CZ" dirty="0" err="1"/>
              <a:t>about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family</a:t>
            </a:r>
            <a:r>
              <a:rPr lang="cs-CZ" dirty="0"/>
              <a:t> (</a:t>
            </a:r>
            <a:r>
              <a:rPr lang="cs-CZ" i="1" dirty="0" err="1"/>
              <a:t>name</a:t>
            </a:r>
            <a:r>
              <a:rPr lang="cs-CZ" i="1" dirty="0"/>
              <a:t>, </a:t>
            </a:r>
            <a:r>
              <a:rPr lang="cs-CZ" i="1" dirty="0" err="1"/>
              <a:t>age</a:t>
            </a:r>
            <a:r>
              <a:rPr lang="cs-CZ" i="1" dirty="0"/>
              <a:t>, </a:t>
            </a:r>
            <a:r>
              <a:rPr lang="cs-CZ" i="1" dirty="0" err="1"/>
              <a:t>job</a:t>
            </a:r>
            <a:r>
              <a:rPr lang="cs-CZ" dirty="0"/>
              <a:t>)</a:t>
            </a:r>
          </a:p>
          <a:p>
            <a:r>
              <a:rPr lang="cs-CZ" dirty="0" err="1"/>
              <a:t>primary</a:t>
            </a:r>
            <a:r>
              <a:rPr lang="cs-CZ" dirty="0"/>
              <a:t> </a:t>
            </a:r>
            <a:r>
              <a:rPr lang="cs-CZ" dirty="0" err="1"/>
              <a:t>school</a:t>
            </a:r>
            <a:r>
              <a:rPr lang="cs-CZ" dirty="0"/>
              <a:t>, </a:t>
            </a:r>
            <a:r>
              <a:rPr lang="cs-CZ" dirty="0" err="1"/>
              <a:t>secondary</a:t>
            </a:r>
            <a:r>
              <a:rPr lang="cs-CZ" dirty="0"/>
              <a:t> </a:t>
            </a:r>
            <a:r>
              <a:rPr lang="cs-CZ" dirty="0" err="1"/>
              <a:t>school</a:t>
            </a:r>
            <a:r>
              <a:rPr lang="cs-CZ" dirty="0"/>
              <a:t> (</a:t>
            </a:r>
            <a:r>
              <a:rPr lang="cs-CZ" i="1" dirty="0" err="1"/>
              <a:t>favourite</a:t>
            </a:r>
            <a:r>
              <a:rPr lang="cs-CZ" i="1" dirty="0"/>
              <a:t> </a:t>
            </a:r>
            <a:r>
              <a:rPr lang="cs-CZ" i="1" dirty="0" err="1"/>
              <a:t>subjects</a:t>
            </a:r>
            <a:r>
              <a:rPr lang="cs-CZ" i="1" dirty="0"/>
              <a:t>, </a:t>
            </a:r>
            <a:r>
              <a:rPr lang="cs-CZ" i="1" dirty="0" err="1"/>
              <a:t>hobbies</a:t>
            </a:r>
            <a:r>
              <a:rPr lang="cs-CZ" i="1" dirty="0"/>
              <a:t>, </a:t>
            </a:r>
            <a:r>
              <a:rPr lang="cs-CZ" i="1" dirty="0" err="1"/>
              <a:t>years</a:t>
            </a:r>
            <a:r>
              <a:rPr lang="cs-CZ" i="1" dirty="0"/>
              <a:t> – </a:t>
            </a:r>
            <a:r>
              <a:rPr lang="cs-CZ" i="1" dirty="0" err="1"/>
              <a:t>from</a:t>
            </a:r>
            <a:r>
              <a:rPr lang="cs-CZ" i="1" dirty="0"/>
              <a:t>-to</a:t>
            </a:r>
            <a:r>
              <a:rPr lang="cs-CZ" dirty="0" smtClean="0"/>
              <a:t>)</a:t>
            </a:r>
          </a:p>
          <a:p>
            <a:r>
              <a:rPr lang="cs-CZ" u="sng" dirty="0" err="1"/>
              <a:t>plans</a:t>
            </a:r>
            <a:r>
              <a:rPr lang="cs-CZ" dirty="0"/>
              <a:t> – university (</a:t>
            </a:r>
            <a:r>
              <a:rPr lang="cs-CZ" i="1" dirty="0" err="1"/>
              <a:t>kind</a:t>
            </a:r>
            <a:r>
              <a:rPr lang="cs-CZ" i="1" dirty="0"/>
              <a:t>, </a:t>
            </a:r>
            <a:r>
              <a:rPr lang="cs-CZ" i="1" dirty="0" err="1"/>
              <a:t>why</a:t>
            </a:r>
            <a:r>
              <a:rPr lang="cs-CZ" dirty="0" smtClean="0"/>
              <a:t>)</a:t>
            </a:r>
          </a:p>
          <a:p>
            <a:r>
              <a:rPr lang="cs-CZ" dirty="0" err="1"/>
              <a:t>job</a:t>
            </a:r>
            <a:r>
              <a:rPr lang="cs-CZ" dirty="0"/>
              <a:t> (</a:t>
            </a:r>
            <a:r>
              <a:rPr lang="cs-CZ" i="1" dirty="0" err="1"/>
              <a:t>kind</a:t>
            </a:r>
            <a:r>
              <a:rPr lang="cs-CZ" i="1" dirty="0"/>
              <a:t>, </a:t>
            </a:r>
            <a:r>
              <a:rPr lang="cs-CZ" i="1" dirty="0" err="1"/>
              <a:t>salary</a:t>
            </a:r>
            <a:r>
              <a:rPr lang="cs-CZ" i="1" dirty="0"/>
              <a:t>, </a:t>
            </a:r>
            <a:r>
              <a:rPr lang="cs-CZ" i="1" dirty="0" err="1"/>
              <a:t>specialization</a:t>
            </a:r>
            <a:r>
              <a:rPr lang="cs-CZ" i="1" dirty="0"/>
              <a:t>, </a:t>
            </a:r>
            <a:r>
              <a:rPr lang="cs-CZ" i="1" dirty="0" err="1"/>
              <a:t>qualifications</a:t>
            </a:r>
            <a:r>
              <a:rPr lang="cs-CZ" i="1" dirty="0"/>
              <a:t>, </a:t>
            </a:r>
            <a:r>
              <a:rPr lang="cs-CZ" i="1" dirty="0" err="1"/>
              <a:t>plans</a:t>
            </a:r>
            <a:r>
              <a:rPr lang="cs-CZ" i="1" dirty="0"/>
              <a:t> </a:t>
            </a:r>
            <a:r>
              <a:rPr lang="cs-CZ" i="1" dirty="0" err="1"/>
              <a:t>from</a:t>
            </a:r>
            <a:r>
              <a:rPr lang="cs-CZ" i="1" dirty="0"/>
              <a:t> </a:t>
            </a:r>
            <a:r>
              <a:rPr lang="cs-CZ" i="1" dirty="0" err="1"/>
              <a:t>childhood</a:t>
            </a:r>
            <a:r>
              <a:rPr lang="cs-CZ" i="1" dirty="0"/>
              <a:t>, </a:t>
            </a:r>
            <a:r>
              <a:rPr lang="cs-CZ" i="1" dirty="0" err="1"/>
              <a:t>if</a:t>
            </a:r>
            <a:r>
              <a:rPr lang="cs-CZ" i="1" dirty="0"/>
              <a:t> </a:t>
            </a:r>
            <a:r>
              <a:rPr lang="cs-CZ" i="1" dirty="0" err="1"/>
              <a:t>it</a:t>
            </a:r>
            <a:r>
              <a:rPr lang="cs-CZ" i="1" dirty="0"/>
              <a:t> </a:t>
            </a:r>
            <a:r>
              <a:rPr lang="cs-CZ" i="1" dirty="0" err="1"/>
              <a:t>is</a:t>
            </a:r>
            <a:r>
              <a:rPr lang="cs-CZ" i="1" dirty="0"/>
              <a:t> </a:t>
            </a:r>
            <a:r>
              <a:rPr lang="cs-CZ" i="1" dirty="0" err="1"/>
              <a:t>hard</a:t>
            </a:r>
            <a:r>
              <a:rPr lang="cs-CZ" i="1" dirty="0"/>
              <a:t> to </a:t>
            </a:r>
            <a:r>
              <a:rPr lang="cs-CZ" i="1" dirty="0" err="1"/>
              <a:t>decide</a:t>
            </a:r>
            <a:r>
              <a:rPr lang="cs-CZ" i="1" dirty="0"/>
              <a:t>, </a:t>
            </a:r>
            <a:r>
              <a:rPr lang="cs-CZ" i="1" dirty="0" err="1"/>
              <a:t>position</a:t>
            </a:r>
            <a:r>
              <a:rPr lang="cs-CZ" i="1" dirty="0"/>
              <a:t>, </a:t>
            </a:r>
            <a:r>
              <a:rPr lang="cs-CZ" i="1" dirty="0" err="1"/>
              <a:t>working</a:t>
            </a:r>
            <a:r>
              <a:rPr lang="cs-CZ" i="1" dirty="0"/>
              <a:t> </a:t>
            </a:r>
            <a:r>
              <a:rPr lang="cs-CZ" i="1" dirty="0" err="1"/>
              <a:t>hours</a:t>
            </a:r>
            <a:r>
              <a:rPr lang="cs-CZ" i="1" dirty="0"/>
              <a:t>, </a:t>
            </a:r>
            <a:r>
              <a:rPr lang="cs-CZ" i="1" dirty="0" err="1"/>
              <a:t>why</a:t>
            </a:r>
            <a:r>
              <a:rPr lang="cs-CZ" dirty="0"/>
              <a:t>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My </a:t>
            </a:r>
            <a:r>
              <a:rPr lang="cs-CZ" b="1" u="sng" dirty="0" err="1" smtClean="0"/>
              <a:t>future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career</a:t>
            </a:r>
            <a:r>
              <a:rPr lang="cs-CZ" b="1" u="sng" dirty="0" smtClean="0"/>
              <a:t>-</a:t>
            </a:r>
            <a:r>
              <a:rPr lang="cs-CZ" b="1" u="sng" dirty="0" err="1" smtClean="0"/>
              <a:t>content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travelling</a:t>
            </a:r>
            <a:r>
              <a:rPr lang="cs-CZ" dirty="0"/>
              <a:t> (</a:t>
            </a:r>
            <a:r>
              <a:rPr lang="cs-CZ" i="1" dirty="0" err="1"/>
              <a:t>where</a:t>
            </a:r>
            <a:r>
              <a:rPr lang="cs-CZ" i="1" dirty="0"/>
              <a:t>, </a:t>
            </a:r>
            <a:r>
              <a:rPr lang="cs-CZ" i="1" dirty="0" err="1"/>
              <a:t>how</a:t>
            </a:r>
            <a:r>
              <a:rPr lang="cs-CZ" i="1" dirty="0"/>
              <a:t> </a:t>
            </a:r>
            <a:r>
              <a:rPr lang="cs-CZ" i="1" dirty="0" err="1"/>
              <a:t>long</a:t>
            </a:r>
            <a:r>
              <a:rPr lang="cs-CZ" i="1" dirty="0"/>
              <a:t>,</a:t>
            </a:r>
            <a:r>
              <a:rPr lang="cs-CZ" i="1" dirty="0" err="1"/>
              <a:t>why</a:t>
            </a:r>
            <a:r>
              <a:rPr lang="cs-CZ" i="1" dirty="0"/>
              <a:t>,</a:t>
            </a:r>
            <a:r>
              <a:rPr lang="cs-CZ" i="1" dirty="0" err="1"/>
              <a:t>with</a:t>
            </a:r>
            <a:r>
              <a:rPr lang="cs-CZ" i="1" dirty="0"/>
              <a:t> </a:t>
            </a:r>
            <a:r>
              <a:rPr lang="cs-CZ" i="1" dirty="0" err="1"/>
              <a:t>whom</a:t>
            </a:r>
            <a:r>
              <a:rPr lang="cs-CZ" dirty="0" smtClean="0"/>
              <a:t>)</a:t>
            </a:r>
          </a:p>
          <a:p>
            <a:r>
              <a:rPr lang="cs-CZ" dirty="0" err="1"/>
              <a:t>marriage</a:t>
            </a:r>
            <a:r>
              <a:rPr lang="cs-CZ" dirty="0"/>
              <a:t> (</a:t>
            </a:r>
            <a:r>
              <a:rPr lang="cs-CZ" i="1" dirty="0" err="1"/>
              <a:t>when</a:t>
            </a:r>
            <a:r>
              <a:rPr lang="cs-CZ" i="1" dirty="0"/>
              <a:t>, </a:t>
            </a:r>
            <a:r>
              <a:rPr lang="cs-CZ" i="1" dirty="0" err="1"/>
              <a:t>how</a:t>
            </a:r>
            <a:r>
              <a:rPr lang="cs-CZ" i="1" dirty="0"/>
              <a:t> many </a:t>
            </a:r>
            <a:r>
              <a:rPr lang="cs-CZ" i="1" dirty="0" err="1"/>
              <a:t>children</a:t>
            </a:r>
            <a:r>
              <a:rPr lang="cs-CZ" i="1" dirty="0"/>
              <a:t>, </a:t>
            </a:r>
            <a:r>
              <a:rPr lang="cs-CZ" i="1" dirty="0" err="1"/>
              <a:t>your</a:t>
            </a:r>
            <a:r>
              <a:rPr lang="cs-CZ" i="1" dirty="0"/>
              <a:t> </a:t>
            </a:r>
            <a:r>
              <a:rPr lang="cs-CZ" i="1" dirty="0" err="1"/>
              <a:t>ideal</a:t>
            </a:r>
            <a:r>
              <a:rPr lang="cs-CZ" i="1" dirty="0"/>
              <a:t> partner, </a:t>
            </a:r>
            <a:r>
              <a:rPr lang="cs-CZ" i="1" dirty="0" err="1"/>
              <a:t>wedding</a:t>
            </a:r>
            <a:r>
              <a:rPr lang="cs-CZ" i="1" dirty="0"/>
              <a:t>, </a:t>
            </a:r>
            <a:r>
              <a:rPr lang="cs-CZ" i="1" dirty="0" err="1"/>
              <a:t>honeymoon</a:t>
            </a:r>
            <a:r>
              <a:rPr lang="cs-CZ" i="1" dirty="0"/>
              <a:t>, </a:t>
            </a:r>
            <a:r>
              <a:rPr lang="cs-CZ" i="1" dirty="0" err="1"/>
              <a:t>what</a:t>
            </a:r>
            <a:r>
              <a:rPr lang="cs-CZ" i="1" dirty="0"/>
              <a:t> </a:t>
            </a:r>
            <a:r>
              <a:rPr lang="cs-CZ" i="1" dirty="0" err="1"/>
              <a:t>makes</a:t>
            </a:r>
            <a:r>
              <a:rPr lang="cs-CZ" i="1" dirty="0"/>
              <a:t> a </a:t>
            </a:r>
            <a:r>
              <a:rPr lang="cs-CZ" i="1" dirty="0" err="1"/>
              <a:t>good</a:t>
            </a:r>
            <a:r>
              <a:rPr lang="cs-CZ" i="1" dirty="0"/>
              <a:t> </a:t>
            </a:r>
            <a:r>
              <a:rPr lang="cs-CZ" i="1" dirty="0" err="1"/>
              <a:t>and</a:t>
            </a:r>
            <a:r>
              <a:rPr lang="cs-CZ" i="1" dirty="0"/>
              <a:t> happy </a:t>
            </a:r>
            <a:r>
              <a:rPr lang="cs-CZ" i="1" dirty="0" err="1"/>
              <a:t>marriage</a:t>
            </a:r>
            <a:r>
              <a:rPr lang="cs-CZ" i="1" dirty="0"/>
              <a:t>, </a:t>
            </a:r>
            <a:r>
              <a:rPr lang="cs-CZ" i="1" dirty="0" err="1"/>
              <a:t>what</a:t>
            </a:r>
            <a:r>
              <a:rPr lang="cs-CZ" i="1" dirty="0"/>
              <a:t> </a:t>
            </a:r>
            <a:r>
              <a:rPr lang="cs-CZ" i="1" dirty="0" err="1"/>
              <a:t>leads</a:t>
            </a:r>
            <a:r>
              <a:rPr lang="cs-CZ" i="1" dirty="0"/>
              <a:t> to </a:t>
            </a:r>
            <a:r>
              <a:rPr lang="cs-CZ" i="1" dirty="0" smtClean="0"/>
              <a:t>a </a:t>
            </a:r>
            <a:r>
              <a:rPr lang="cs-CZ" i="1" dirty="0" err="1" smtClean="0"/>
              <a:t>divorce</a:t>
            </a:r>
            <a:r>
              <a:rPr lang="cs-CZ" dirty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Curriculum Vitae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Enter </a:t>
            </a:r>
            <a:r>
              <a:rPr lang="cs-CZ" dirty="0" err="1" smtClean="0"/>
              <a:t>this</a:t>
            </a:r>
            <a:r>
              <a:rPr lang="cs-CZ" dirty="0" smtClean="0"/>
              <a:t> link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make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CV step by step </a:t>
            </a:r>
            <a:r>
              <a:rPr lang="cs-CZ" dirty="0" err="1" smtClean="0"/>
              <a:t>according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guidance</a:t>
            </a:r>
            <a:r>
              <a:rPr lang="cs-CZ" dirty="0" smtClean="0"/>
              <a:t>:</a:t>
            </a:r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r>
              <a:rPr lang="cs-CZ" dirty="0" smtClean="0">
                <a:hlinkClick r:id="rId2"/>
              </a:rPr>
              <a:t>http://cv.livecareer.co.uk//builder/load.aspx#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CV to my e-mail.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</a:t>
            </a:r>
            <a:r>
              <a:rPr lang="cs-CZ" dirty="0" smtClean="0"/>
              <a:t>autora</a:t>
            </a:r>
          </a:p>
          <a:p>
            <a:r>
              <a:rPr lang="cs-CZ" dirty="0" smtClean="0"/>
              <a:t>Webové stránky: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http://cv.livecareer.co.uk//builder/load.aspx#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</TotalTime>
  <Words>308</Words>
  <Application>Microsoft Office PowerPoint</Application>
  <PresentationFormat>Předvádění na obrazovce (16:9)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boxed_powerpoint_16x9_2012-08</vt:lpstr>
      <vt:lpstr>  Dotkněte se inovací CZ.1.07/1.3.00/51.0024  </vt:lpstr>
      <vt:lpstr>Snímek 2</vt:lpstr>
      <vt:lpstr>Metodický pokyn</vt:lpstr>
      <vt:lpstr>MY FUTURE CAREER</vt:lpstr>
      <vt:lpstr>My future career-content</vt:lpstr>
      <vt:lpstr>My future career-content</vt:lpstr>
      <vt:lpstr>Curriculum Vitae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bouckova</cp:lastModifiedBy>
  <cp:revision>16</cp:revision>
  <dcterms:created xsi:type="dcterms:W3CDTF">2014-10-07T08:27:59Z</dcterms:created>
  <dcterms:modified xsi:type="dcterms:W3CDTF">2015-06-09T12:05:50Z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