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5" r:id="rId7"/>
    <p:sldId id="327" r:id="rId8"/>
    <p:sldId id="328" r:id="rId9"/>
    <p:sldId id="329" r:id="rId10"/>
    <p:sldId id="331" r:id="rId11"/>
    <p:sldId id="330" r:id="rId12"/>
    <p:sldId id="324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9.6.2015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9.6.2015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Veřejné rejstříky</a:t>
            </a:r>
          </a:p>
          <a:p>
            <a:r>
              <a:rPr lang="cs-CZ" sz="3600" b="1" dirty="0" smtClean="0"/>
              <a:t>-</a:t>
            </a:r>
          </a:p>
          <a:p>
            <a:r>
              <a:rPr lang="cs-CZ" sz="3600" b="1" dirty="0" smtClean="0"/>
              <a:t>Obchodní rejstřík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		Manažerská akademie, střední odborná škola s.r.o.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		Rostislav Cejnek</a:t>
            </a:r>
          </a:p>
          <a:p>
            <a:pPr algn="l"/>
            <a:r>
              <a:rPr lang="cs-CZ" dirty="0" smtClean="0"/>
              <a:t>Předmět:		Právo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		Tento materiál si klade za cíl poskytnout učiteli podporu při 		výkladu problematiky veřejných rejstříků, zejména obchodního 		rejstříku.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sz="1400" i="1" dirty="0" smtClean="0"/>
              <a:t>Materiál je určen jako podpůrný materiál pro práci s tablety.</a:t>
            </a:r>
            <a:endParaRPr lang="cs-CZ" sz="1400" i="1" dirty="0"/>
          </a:p>
          <a:p>
            <a:r>
              <a:rPr lang="cs-CZ" sz="1800" dirty="0" smtClean="0"/>
              <a:t>Přílohy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sz="1400" i="1" dirty="0" smtClean="0"/>
              <a:t>Didaktická příprava.</a:t>
            </a:r>
            <a:endParaRPr lang="cs-CZ" sz="1400" i="1" dirty="0"/>
          </a:p>
          <a:p>
            <a:r>
              <a:rPr lang="cs-CZ" sz="1800" dirty="0" smtClean="0"/>
              <a:t>Očekávání a cíle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sz="1400" i="1" dirty="0" smtClean="0"/>
              <a:t>Žák se orientuje v problematice veřejných rejstříků,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sz="1400" i="1" dirty="0" smtClean="0"/>
              <a:t>je schopen vyhledávat údaje potřebné pro identifikaci právnických a fyzických osob,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sz="1400" i="1" dirty="0" smtClean="0"/>
              <a:t>získá základní znalosti a dovednosti pro činění podání do veřejných rejstříků.</a:t>
            </a:r>
            <a:endParaRPr lang="cs-CZ" sz="14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Prameny právní úpravy: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zákon č. 89/2012 Sb., občanský zákoník</a:t>
            </a:r>
          </a:p>
          <a:p>
            <a:r>
              <a:rPr lang="cs-CZ" sz="2000" dirty="0" smtClean="0"/>
              <a:t>zákon č. 304/2013 Sb., o veřejných rejstřících právnických a fyzických osob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Veřejné rejstříky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Spolkový rejstřík</a:t>
            </a:r>
          </a:p>
          <a:p>
            <a:r>
              <a:rPr lang="cs-CZ" sz="1600" dirty="0" smtClean="0"/>
              <a:t>Nadační rejstřík</a:t>
            </a:r>
          </a:p>
          <a:p>
            <a:r>
              <a:rPr lang="cs-CZ" sz="1600" dirty="0" smtClean="0"/>
              <a:t>Rejstřík ústavů</a:t>
            </a:r>
          </a:p>
          <a:p>
            <a:r>
              <a:rPr lang="cs-CZ" sz="1600" dirty="0" smtClean="0"/>
              <a:t>Rejstřík společenství vlastníků bytových jednotek</a:t>
            </a:r>
          </a:p>
          <a:p>
            <a:r>
              <a:rPr lang="cs-CZ" sz="2000" u="sng" dirty="0" smtClean="0"/>
              <a:t>Obchodní rejstřík</a:t>
            </a:r>
          </a:p>
          <a:p>
            <a:r>
              <a:rPr lang="cs-CZ" sz="1600" dirty="0" smtClean="0"/>
              <a:t>Rejstřík obecně prospěšných společností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rejstříku se zapisuje: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 smtClean="0"/>
              <a:t>jméno a sídlo nebo adresa místa pobytu zapsané osoby,</a:t>
            </a:r>
          </a:p>
          <a:p>
            <a:r>
              <a:rPr lang="cs-CZ" dirty="0" smtClean="0"/>
              <a:t>předmět činnosti nebo podnikání nebo vymezení účelu osoby,</a:t>
            </a:r>
          </a:p>
          <a:p>
            <a:r>
              <a:rPr lang="cs-CZ" dirty="0" smtClean="0"/>
              <a:t>právní forma právnické osoby,</a:t>
            </a:r>
          </a:p>
          <a:p>
            <a:r>
              <a:rPr lang="cs-CZ" dirty="0" smtClean="0"/>
              <a:t>den vzniku a zániku právnické osoby,</a:t>
            </a:r>
          </a:p>
          <a:p>
            <a:r>
              <a:rPr lang="cs-CZ" dirty="0" smtClean="0"/>
              <a:t>u fyzické osoby, datum narození, rodné číslo, bylo-li jí přiděleno, a adresa místa pobytu,</a:t>
            </a:r>
          </a:p>
          <a:p>
            <a:r>
              <a:rPr lang="cs-CZ" dirty="0" smtClean="0"/>
              <a:t>identifikační číslo osoby, které zapsané osobě přidělí rejstříkový soud,</a:t>
            </a:r>
          </a:p>
          <a:p>
            <a:r>
              <a:rPr lang="cs-CZ" dirty="0" smtClean="0"/>
              <a:t>název statutárního orgánu, počet členů statutárního orgánu, jméno a sídlo nebo adresa místa pobytu, osoby, která je členem statutárního orgánu, s uvedením způsobu, jak za právnickou osobu jedná, a den vzniku a zániku její funkce; je-li členem statutárního orgánu právnická osoba, také jméno a adresa místa pobytu, popřípadě také bydliště, liší-li se od adresy místa pobytu, osoby, která ji při výkonu funkce zastupuje,</a:t>
            </a:r>
          </a:p>
          <a:p>
            <a:r>
              <a:rPr lang="cs-CZ" dirty="0" smtClean="0"/>
              <a:t>má-li být zřízen kontrolní orgán, jeho název, </a:t>
            </a:r>
          </a:p>
          <a:p>
            <a:r>
              <a:rPr lang="cs-CZ" dirty="0" smtClean="0"/>
              <a:t>jméno a adresa místa pobytu prokuristy, jakož i způsob, jakým jedná, včetně uvedení údaje o tom, že se prokura vztahuje jen na určitou pobočku nebo na určitý závod, jejich identifikace a údaj o tom, zda je prokurista oprávněn zcizit nebo zatížit nemovitou věc,</a:t>
            </a:r>
          </a:p>
          <a:p>
            <a:r>
              <a:rPr lang="cs-CZ" dirty="0" smtClean="0"/>
              <a:t>další skutečnost, o které to stanoví tento nebo jiný zákon, nebo jiná důležitá skutečnost, o jejíž zápis požádá zapsaná osoba, má-li na takovém zápisu právní zájem,</a:t>
            </a:r>
          </a:p>
          <a:p>
            <a:r>
              <a:rPr lang="cs-CZ" dirty="0" smtClean="0"/>
              <a:t>den, k němuž byl zápis proveden.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Obchodní rejstřík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je veřejný seznam, kam se zapisují zákonem stanovené údaje o podnikatelích</a:t>
            </a:r>
          </a:p>
          <a:p>
            <a:r>
              <a:rPr lang="cs-CZ" sz="2000" dirty="0" smtClean="0"/>
              <a:t>vedou je rejstříkové soudy v místech krajských obchodních soudů (Brno – nikoliv Jihlava)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obchodního rejstříku se zapisují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obchodní společnosti a družstva podle zákona upravujícího právní poměry obchodních společností a družstev (obchodní korporace),</a:t>
            </a:r>
          </a:p>
          <a:p>
            <a:r>
              <a:rPr lang="cs-CZ" sz="2000" dirty="0" smtClean="0"/>
              <a:t>fyzické osoby,</a:t>
            </a:r>
          </a:p>
          <a:p>
            <a:pPr lvl="1"/>
            <a:r>
              <a:rPr lang="cs-CZ" sz="1600" dirty="0" smtClean="0"/>
              <a:t>které jsou podnikateli, mají bydliště v České republice a požádají o zápis, a</a:t>
            </a:r>
          </a:p>
          <a:p>
            <a:pPr lvl="1"/>
            <a:r>
              <a:rPr lang="cs-CZ" sz="1600" dirty="0" smtClean="0"/>
              <a:t>občané cizích států, </a:t>
            </a:r>
            <a:r>
              <a:rPr lang="cs-CZ" sz="1600" dirty="0" smtClean="0"/>
              <a:t>kteří </a:t>
            </a:r>
            <a:r>
              <a:rPr lang="cs-CZ" sz="1600" dirty="0" smtClean="0"/>
              <a:t>podnikají na území České republiky, a požádají o zápis,</a:t>
            </a:r>
          </a:p>
          <a:p>
            <a:r>
              <a:rPr lang="cs-CZ" sz="2000" dirty="0" smtClean="0"/>
              <a:t>c) další osoby, stanoví-li povinnost jejich zápisu zákon.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Zákon č. 304/2012 Sb., o veřejných rejstřících právnických a fyzických osob</a:t>
            </a:r>
          </a:p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171</TotalTime>
  <Words>452</Words>
  <Application>Microsoft Office PowerPoint</Application>
  <PresentationFormat>Předvádění na obrazovce (16:9)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boxed_powerpoint_16x9_2012-08</vt:lpstr>
      <vt:lpstr>  Dotkněte se inovací CZ.1.07/1.3.00/51.0024  </vt:lpstr>
      <vt:lpstr>Snímek 2</vt:lpstr>
      <vt:lpstr>Metodický pokyn</vt:lpstr>
      <vt:lpstr>Prameny právní úpravy:</vt:lpstr>
      <vt:lpstr>Veřejné rejstříky</vt:lpstr>
      <vt:lpstr>Do rejstříku se zapisuje:</vt:lpstr>
      <vt:lpstr>Obchodní rejstřík</vt:lpstr>
      <vt:lpstr>Do obchodního rejstříku se zapisují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24</cp:revision>
  <dcterms:created xsi:type="dcterms:W3CDTF">2014-10-07T08:27:59Z</dcterms:created>
  <dcterms:modified xsi:type="dcterms:W3CDTF">2015-06-09T15:34:40Z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