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56" r:id="rId4"/>
    <p:sldId id="261" r:id="rId5"/>
    <p:sldId id="262" r:id="rId6"/>
    <p:sldId id="258" r:id="rId7"/>
    <p:sldId id="259" r:id="rId8"/>
    <p:sldId id="260" r:id="rId9"/>
    <p:sldId id="264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VY_32_INOVACE_01_Music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Music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8AB218-9206-487A-8A46-5E3C5727475B}" type="presOf" srcId="{B651F6E3-6281-48DB-9319-2AEAFDAE7572}" destId="{6BB5E863-4638-4E1D-BFDE-399D028AC4ED}" srcOrd="1" destOrd="0" presId="urn:microsoft.com/office/officeart/2005/8/layout/target3"/>
    <dgm:cxn modelId="{3F65DD32-B6BB-4904-9F8C-DCBBA94753B2}" type="presOf" srcId="{4C35D32F-0EAB-4CD7-82EE-45574DC2A586}" destId="{8BEBB6EC-1DAA-4CAC-8A25-BC0FCBD5DBD5}" srcOrd="0" destOrd="0" presId="urn:microsoft.com/office/officeart/2005/8/layout/target3"/>
    <dgm:cxn modelId="{E1EB1A48-2E70-4D35-8FAE-141B11B98DA2}" type="presOf" srcId="{757F3AB3-0718-4624-B441-E567A8F0AB56}" destId="{333A1088-737F-45CB-B68E-254E46348037}" srcOrd="0" destOrd="0" presId="urn:microsoft.com/office/officeart/2005/8/layout/target3"/>
    <dgm:cxn modelId="{1D3E2F2E-6725-4446-9C5E-2D5984F86527}" type="presOf" srcId="{B651F6E3-6281-48DB-9319-2AEAFDAE7572}" destId="{619D679B-A015-4ECF-8348-D1034C574F40}" srcOrd="0" destOrd="0" presId="urn:microsoft.com/office/officeart/2005/8/layout/target3"/>
    <dgm:cxn modelId="{BBD645E0-2211-4900-B062-F48577BDF44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773C5D4-86E3-403A-A934-46718A6DD954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90C8555-270E-4E22-BAA2-18838C5EEC2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CCC1024-05D8-4E21-8A72-3C42D02B16D7}" type="presOf" srcId="{D8197B8C-B260-4A16-BDF4-0947B075E274}" destId="{25B08C86-7E15-44DC-BE7F-FFB55DD49D12}" srcOrd="0" destOrd="0" presId="urn:microsoft.com/office/officeart/2005/8/layout/target3"/>
    <dgm:cxn modelId="{0C81E3FB-D403-4016-B691-EB827A1E9DDF}" type="presOf" srcId="{D1D4F407-5343-4D3F-B5B9-D407B03CAEB4}" destId="{AED2198E-93D5-4001-81B4-73124B309672}" srcOrd="1" destOrd="0" presId="urn:microsoft.com/office/officeart/2005/8/layout/target3"/>
    <dgm:cxn modelId="{4F9DBA1C-2EEC-4B1E-AAF3-47F38176069C}" type="presOf" srcId="{D1D4F407-5343-4D3F-B5B9-D407B03CAEB4}" destId="{D005CE8C-CC26-4C3E-AC11-E15060ECD759}" srcOrd="0" destOrd="0" presId="urn:microsoft.com/office/officeart/2005/8/layout/target3"/>
    <dgm:cxn modelId="{4D97E381-94AF-42F7-ACE5-CEFCD643C359}" type="presOf" srcId="{D8197B8C-B260-4A16-BDF4-0947B075E274}" destId="{5A5FFA88-C948-4069-8E93-59FA12366E83}" srcOrd="1" destOrd="0" presId="urn:microsoft.com/office/officeart/2005/8/layout/target3"/>
    <dgm:cxn modelId="{BF83D774-A089-48E4-B451-B45CA1FBD262}" type="presParOf" srcId="{333A1088-737F-45CB-B68E-254E46348037}" destId="{F5ABB229-8D3B-4694-996A-96F23CF14429}" srcOrd="0" destOrd="0" presId="urn:microsoft.com/office/officeart/2005/8/layout/target3"/>
    <dgm:cxn modelId="{A7100AA6-D49C-4282-A9BF-8A89857D2EB2}" type="presParOf" srcId="{333A1088-737F-45CB-B68E-254E46348037}" destId="{F41139FD-01EE-4571-8B17-4FB00FC51163}" srcOrd="1" destOrd="0" presId="urn:microsoft.com/office/officeart/2005/8/layout/target3"/>
    <dgm:cxn modelId="{FB39DE0B-D477-40AB-833C-519D67262658}" type="presParOf" srcId="{333A1088-737F-45CB-B68E-254E46348037}" destId="{D005CE8C-CC26-4C3E-AC11-E15060ECD759}" srcOrd="2" destOrd="0" presId="urn:microsoft.com/office/officeart/2005/8/layout/target3"/>
    <dgm:cxn modelId="{A28F1CE5-50FD-492B-A6F0-DFC01EF714C7}" type="presParOf" srcId="{333A1088-737F-45CB-B68E-254E46348037}" destId="{2C702D82-9B77-49B7-9568-BB8EB47C3372}" srcOrd="3" destOrd="0" presId="urn:microsoft.com/office/officeart/2005/8/layout/target3"/>
    <dgm:cxn modelId="{422EC081-C5F1-49A4-96A1-23B21D27342C}" type="presParOf" srcId="{333A1088-737F-45CB-B68E-254E46348037}" destId="{A52A0455-90FF-4808-ABD0-F02540D31D5A}" srcOrd="4" destOrd="0" presId="urn:microsoft.com/office/officeart/2005/8/layout/target3"/>
    <dgm:cxn modelId="{BEC573A4-61F0-42DB-B731-435C44F65DC5}" type="presParOf" srcId="{333A1088-737F-45CB-B68E-254E46348037}" destId="{6140AFEC-043D-4C43-A2F9-D0F5331DF3A3}" srcOrd="5" destOrd="0" presId="urn:microsoft.com/office/officeart/2005/8/layout/target3"/>
    <dgm:cxn modelId="{1E95ED17-F11D-428A-99F7-EE0451DCD369}" type="presParOf" srcId="{333A1088-737F-45CB-B68E-254E46348037}" destId="{9358AC05-5D7D-4327-9F80-1AD486AEA664}" srcOrd="6" destOrd="0" presId="urn:microsoft.com/office/officeart/2005/8/layout/target3"/>
    <dgm:cxn modelId="{3CDC72A3-5EF4-407F-B027-6A7466A046DF}" type="presParOf" srcId="{333A1088-737F-45CB-B68E-254E46348037}" destId="{313FC574-E1CD-4FB4-B054-0B805CE0447D}" srcOrd="7" destOrd="0" presId="urn:microsoft.com/office/officeart/2005/8/layout/target3"/>
    <dgm:cxn modelId="{AAFA8DF3-FC19-40EC-979A-7DE929E38922}" type="presParOf" srcId="{333A1088-737F-45CB-B68E-254E46348037}" destId="{619D679B-A015-4ECF-8348-D1034C574F40}" srcOrd="8" destOrd="0" presId="urn:microsoft.com/office/officeart/2005/8/layout/target3"/>
    <dgm:cxn modelId="{573F398C-8265-43B0-AA04-2C7ED59FA126}" type="presParOf" srcId="{333A1088-737F-45CB-B68E-254E46348037}" destId="{322283A8-4A27-4CDA-BAE3-F381106A9174}" srcOrd="9" destOrd="0" presId="urn:microsoft.com/office/officeart/2005/8/layout/target3"/>
    <dgm:cxn modelId="{BA77B36E-CBB2-4D47-9551-99DDEA033A88}" type="presParOf" srcId="{333A1088-737F-45CB-B68E-254E46348037}" destId="{FFC9F71D-1B4F-4AD9-A4A6-86ADEFC8AF5C}" srcOrd="10" destOrd="0" presId="urn:microsoft.com/office/officeart/2005/8/layout/target3"/>
    <dgm:cxn modelId="{3B25B71C-22B2-487E-A7AC-B6E3EAADD3AE}" type="presParOf" srcId="{333A1088-737F-45CB-B68E-254E46348037}" destId="{25B08C86-7E15-44DC-BE7F-FFB55DD49D12}" srcOrd="11" destOrd="0" presId="urn:microsoft.com/office/officeart/2005/8/layout/target3"/>
    <dgm:cxn modelId="{2FF5E00B-0EE2-4744-A357-4D9ABA73C654}" type="presParOf" srcId="{333A1088-737F-45CB-B68E-254E46348037}" destId="{76644BE8-9D7C-4C09-B250-3D10AF48CBB7}" srcOrd="12" destOrd="0" presId="urn:microsoft.com/office/officeart/2005/8/layout/target3"/>
    <dgm:cxn modelId="{4AC64553-97AE-4FC2-A4DB-B793DF7FA468}" type="presParOf" srcId="{333A1088-737F-45CB-B68E-254E46348037}" destId="{EE85B701-7295-41C0-BA7A-34D3756A2AE6}" srcOrd="13" destOrd="0" presId="urn:microsoft.com/office/officeart/2005/8/layout/target3"/>
    <dgm:cxn modelId="{587DCB76-CA31-4C6E-94A1-651FC4C6B742}" type="presParOf" srcId="{333A1088-737F-45CB-B68E-254E46348037}" destId="{8BEBB6EC-1DAA-4CAC-8A25-BC0FCBD5DBD5}" srcOrd="14" destOrd="0" presId="urn:microsoft.com/office/officeart/2005/8/layout/target3"/>
    <dgm:cxn modelId="{D4663035-83C6-4B4E-BA78-E427429A3912}" type="presParOf" srcId="{333A1088-737F-45CB-B68E-254E46348037}" destId="{AED2198E-93D5-4001-81B4-73124B309672}" srcOrd="15" destOrd="0" presId="urn:microsoft.com/office/officeart/2005/8/layout/target3"/>
    <dgm:cxn modelId="{6ECAF086-D80F-48F7-80A6-2D30ED0A8049}" type="presParOf" srcId="{333A1088-737F-45CB-B68E-254E46348037}" destId="{2BE915AB-18AA-4053-B92C-3BFC9ED204BB}" srcOrd="16" destOrd="0" presId="urn:microsoft.com/office/officeart/2005/8/layout/target3"/>
    <dgm:cxn modelId="{5370F683-129A-4F6E-A793-E54222C4997D}" type="presParOf" srcId="{333A1088-737F-45CB-B68E-254E46348037}" destId="{6BB5E863-4638-4E1D-BFDE-399D028AC4ED}" srcOrd="17" destOrd="0" presId="urn:microsoft.com/office/officeart/2005/8/layout/target3"/>
    <dgm:cxn modelId="{FA47B518-3D0E-418E-BA5A-D2CE2E467B77}" type="presParOf" srcId="{333A1088-737F-45CB-B68E-254E46348037}" destId="{5A5FFA88-C948-4069-8E93-59FA12366E83}" srcOrd="18" destOrd="0" presId="urn:microsoft.com/office/officeart/2005/8/layout/target3"/>
    <dgm:cxn modelId="{F203CB10-A63D-4CA6-9037-73D7BD3984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VY_32_INOVACE_01_Music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Music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48AFE-17EE-4519-AFA3-672332CC49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344AC0-D2DB-4711-8CA8-D5CED0B772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0464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Odpověď na otázku: </a:t>
            </a: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this</a:t>
            </a:r>
            <a:r>
              <a:rPr lang="cs-CZ" dirty="0" smtClean="0"/>
              <a:t>?  </a:t>
            </a:r>
            <a:r>
              <a:rPr lang="cs-CZ" dirty="0" err="1" smtClean="0"/>
              <a:t>It</a:t>
            </a:r>
            <a:r>
              <a:rPr lang="cs-CZ" dirty="0" smtClean="0"/>
              <a:t>´s a…. Nebo :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 a……? </a:t>
            </a:r>
            <a:r>
              <a:rPr lang="cs-CZ" baseline="0" dirty="0" err="1" smtClean="0"/>
              <a:t>Yes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. – No, </a:t>
            </a:r>
            <a:r>
              <a:rPr lang="cs-CZ" baseline="0" dirty="0" err="1" smtClean="0"/>
              <a:t>it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isn</a:t>
            </a:r>
            <a:r>
              <a:rPr lang="cs-CZ" baseline="0" dirty="0" smtClean="0"/>
              <a:t>´</a:t>
            </a:r>
            <a:r>
              <a:rPr lang="cs-CZ" baseline="0" dirty="0" err="1" smtClean="0"/>
              <a:t>t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Psát slova na papír nebo rozdělit fixem na interaktivní tabuli.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F689F-64E2-4732-9290-6CD69E0A590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zadává pokyny, žáci předvádějí hudební nástroj. Přesunou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věty,</a:t>
            </a:r>
            <a:r>
              <a:rPr lang="cs-CZ" baseline="0" dirty="0" smtClean="0"/>
              <a:t>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rozhovory. Zapsat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přeložené</a:t>
            </a:r>
            <a:r>
              <a:rPr lang="cs-CZ" baseline="0" dirty="0" smtClean="0"/>
              <a:t> věty do sešitu, na tabuli, na papír - odkrytím políčka zkontrolovat.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Vyluštit křížovku – psát na papír nebo na </a:t>
            </a:r>
            <a:r>
              <a:rPr lang="cs-CZ" dirty="0" err="1" smtClean="0"/>
              <a:t>int</a:t>
            </a:r>
            <a:r>
              <a:rPr lang="cs-CZ" dirty="0" smtClean="0"/>
              <a:t>.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4AC0-D2DB-4711-8CA8-D5CED0B7729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 hudebními nástroji, nakopírované listy, sešit, papír, psací potřeby, magnety, učebnice  a CD </a:t>
            </a:r>
            <a:r>
              <a:rPr lang="cs-CZ" dirty="0" err="1" smtClean="0"/>
              <a:t>Chit</a:t>
            </a:r>
            <a:r>
              <a:rPr lang="cs-CZ" dirty="0" smtClean="0"/>
              <a:t> Chat 2, CD přehrávač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aktivita, motivace při výuce slovní zásoby a tvorbě vět, kladné a záporné odpovědi,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obrázky, instrukce , rozhovory, překlad, psaní slov – křížovka, písnička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Musical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instruments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  Listen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Administrator\Local Settings\Temporary Internet Files\Content.IE5\TK4FQMDO\MC9003793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14290"/>
            <a:ext cx="2090437" cy="26516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1" name="Picture 7" descr="C:\Documents and Settings\Administrator\Local Settings\Temporary Internet Files\Content.IE5\TK4FQMDO\MP90031566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1285860"/>
            <a:ext cx="3304842" cy="2357454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3PVKIJVL\MP90038278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4071942"/>
            <a:ext cx="3200400" cy="2286000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ZTNVNTSM\MP90038278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43636" y="4500570"/>
            <a:ext cx="3000364" cy="2143117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746348" y="2143116"/>
            <a:ext cx="17617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drum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5214950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trumpet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5715016"/>
            <a:ext cx="2004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a violin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86380" y="128586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piano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7" name="Picture 13" descr="C:\Documents and Settings\Administrator\Local Settings\Temporary Internet Files\Content.IE5\ZTNVNTSM\MC90044129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495260">
            <a:off x="3929058" y="2214554"/>
            <a:ext cx="2743200" cy="274320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715008" y="3500438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guitar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děrná páska 5"/>
          <p:cNvSpPr/>
          <p:nvPr/>
        </p:nvSpPr>
        <p:spPr>
          <a:xfrm>
            <a:off x="0" y="1285860"/>
            <a:ext cx="9144000" cy="259062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drumguitarpianoviolintrumpet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1802" y="571480"/>
            <a:ext cx="3500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2844" y="5643578"/>
            <a:ext cx="90011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5400" b="1" dirty="0">
              <a:solidFill>
                <a:schemeClr val="accent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1868" y="4286256"/>
            <a:ext cx="15568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5786454"/>
            <a:ext cx="871543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drum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guitar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piano </a:t>
            </a:r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violin</a:t>
            </a:r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trumpet</a:t>
            </a:r>
            <a:endParaRPr lang="cs-CZ" sz="4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0" y="5572140"/>
            <a:ext cx="9144000" cy="1285860"/>
          </a:xfrm>
          <a:prstGeom prst="flowChartPunchedTap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Follow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instruktions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72098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guitar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piano!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drum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(s)!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violin!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trumpet!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IQV8GVD3\MC90044130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1214422"/>
            <a:ext cx="1871666" cy="1871666"/>
          </a:xfrm>
          <a:prstGeom prst="rect">
            <a:avLst/>
          </a:prstGeom>
          <a:noFill/>
        </p:spPr>
      </p:pic>
      <p:pic>
        <p:nvPicPr>
          <p:cNvPr id="4100" name="Picture 4" descr="C:\Documents and Settings\Administrator\Local Settings\Temporary Internet Files\Content.IE5\TK4FQMDO\MC9002960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3372" y="4429132"/>
            <a:ext cx="1810184" cy="1924997"/>
          </a:xfrm>
          <a:prstGeom prst="rect">
            <a:avLst/>
          </a:prstGeom>
          <a:noFill/>
        </p:spPr>
      </p:pic>
      <p:pic>
        <p:nvPicPr>
          <p:cNvPr id="4101" name="Picture 5" descr="C:\Documents and Settings\Administrator\Local Settings\Temporary Internet Files\Content.IE5\3PVKIJVL\MC90019917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1500174"/>
            <a:ext cx="1028088" cy="2009869"/>
          </a:xfrm>
          <a:prstGeom prst="rect">
            <a:avLst/>
          </a:prstGeom>
          <a:noFill/>
        </p:spPr>
      </p:pic>
      <p:pic>
        <p:nvPicPr>
          <p:cNvPr id="4103" name="Picture 7" descr="C:\Documents and Settings\Administrator\Local Settings\Temporary Internet Files\Content.IE5\LFN51MY0\MC90019901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43702" y="4572008"/>
            <a:ext cx="2080788" cy="2043065"/>
          </a:xfrm>
          <a:prstGeom prst="rect">
            <a:avLst/>
          </a:prstGeom>
          <a:noFill/>
        </p:spPr>
      </p:pic>
      <p:pic>
        <p:nvPicPr>
          <p:cNvPr id="4106" name="Picture 10" descr="C:\Documents and Settings\Administrator\Local Settings\Temporary Internet Files\Content.IE5\IAJ1XMTL\MC90030529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3697723">
            <a:off x="5531918" y="2370336"/>
            <a:ext cx="1826971" cy="835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Who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……..? Kdo 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umí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hrát na….?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He </a:t>
            </a:r>
            <a:r>
              <a:rPr lang="cs-CZ" b="1" dirty="0" err="1" smtClean="0">
                <a:solidFill>
                  <a:srgbClr val="0070C0"/>
                </a:solidFill>
              </a:rPr>
              <a:t>can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play </a:t>
            </a:r>
            <a:r>
              <a:rPr lang="cs-CZ" dirty="0" err="1" smtClean="0"/>
              <a:t>the</a:t>
            </a:r>
            <a:r>
              <a:rPr lang="cs-CZ" dirty="0" smtClean="0"/>
              <a:t>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She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can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play </a:t>
            </a:r>
            <a:r>
              <a:rPr lang="cs-CZ" dirty="0" err="1" smtClean="0"/>
              <a:t>the</a:t>
            </a:r>
            <a:r>
              <a:rPr lang="cs-CZ" dirty="0" smtClean="0"/>
              <a:t>……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1" name="Picture 3" descr="C:\Documents and Settings\Administrator\Local Settings\Temporary Internet Files\Content.IE5\TK4FQMDO\MC9002307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2143116"/>
            <a:ext cx="2375957" cy="1768209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IQV8GVD3\MC9002803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53137" y="1500174"/>
            <a:ext cx="1977867" cy="2281204"/>
          </a:xfrm>
          <a:prstGeom prst="rect">
            <a:avLst/>
          </a:prstGeom>
          <a:noFill/>
        </p:spPr>
      </p:pic>
      <p:pic>
        <p:nvPicPr>
          <p:cNvPr id="2057" name="Picture 9" descr="C:\Documents and Settings\Administrator\Local Settings\Temporary Internet Files\Content.IE5\Z71DI2OS\MC9003571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214422"/>
            <a:ext cx="1643074" cy="2675344"/>
          </a:xfrm>
          <a:prstGeom prst="rect">
            <a:avLst/>
          </a:prstGeom>
          <a:noFill/>
        </p:spPr>
      </p:pic>
      <p:pic>
        <p:nvPicPr>
          <p:cNvPr id="2061" name="Picture 13" descr="C:\Documents and Settings\Administrator\Local Settings\Temporary Internet Files\Content.IE5\IAJ1XMTL\MC90005642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4357694"/>
            <a:ext cx="2223710" cy="2237210"/>
          </a:xfrm>
          <a:prstGeom prst="rect">
            <a:avLst/>
          </a:prstGeom>
          <a:noFill/>
        </p:spPr>
      </p:pic>
      <p:pic>
        <p:nvPicPr>
          <p:cNvPr id="2066" name="Picture 18" descr="C:\Documents and Settings\Administrator\Local Settings\Temporary Internet Files\Content.IE5\LFN51MY0\MC90009010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4357694"/>
            <a:ext cx="1762408" cy="22105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1.What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play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………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……..?</a:t>
            </a:r>
          </a:p>
          <a:p>
            <a:pPr algn="ctr">
              <a:buNone/>
            </a:pPr>
            <a:endParaRPr lang="cs-CZ" b="1" u="sng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No, I </a:t>
            </a:r>
            <a:r>
              <a:rPr lang="cs-CZ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ů 3"/>
          <p:cNvSpPr/>
          <p:nvPr/>
        </p:nvSpPr>
        <p:spPr>
          <a:xfrm rot="2306254">
            <a:off x="3769441" y="3398260"/>
            <a:ext cx="484632" cy="1262097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19709895">
            <a:off x="4739729" y="3387348"/>
            <a:ext cx="484632" cy="1302390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Documents and Settings\Administrator\Local Settings\Temporary Internet Files\Content.IE5\LFN51MY0\MC9004331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36" y="5000636"/>
            <a:ext cx="1857364" cy="1857364"/>
          </a:xfrm>
          <a:prstGeom prst="rect">
            <a:avLst/>
          </a:prstGeom>
          <a:noFill/>
        </p:spPr>
      </p:pic>
      <p:pic>
        <p:nvPicPr>
          <p:cNvPr id="3078" name="Picture 6" descr="C:\Documents and Settings\Administrator\Local Settings\Temporary Internet Files\Content.IE5\WI60G1FI\MC900433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5072074"/>
            <a:ext cx="1785926" cy="17859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229600" cy="5000660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On umí hrát na housle.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violin.</a:t>
            </a:r>
          </a:p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Ona umí hrát na bubny.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drum</a:t>
            </a: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Já umím hrát na trumpetu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I </a:t>
            </a:r>
            <a:r>
              <a:rPr lang="cs-CZ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play </a:t>
            </a:r>
            <a:r>
              <a:rPr lang="cs-CZ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trumpet.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9" descr="C:\Documents and Settings\Administrator\Local Settings\Temporary Internet Files\Content.IE5\3PVKIJVL\MP90038278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500042"/>
            <a:ext cx="2700334" cy="1928810"/>
          </a:xfrm>
          <a:prstGeom prst="rect">
            <a:avLst/>
          </a:prstGeom>
          <a:noFill/>
        </p:spPr>
      </p:pic>
      <p:pic>
        <p:nvPicPr>
          <p:cNvPr id="5" name="Picture 7" descr="C:\Documents and Settings\Administrator\Local Settings\Temporary Internet Files\Content.IE5\TK4FQMDO\MP90031566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36" y="2571744"/>
            <a:ext cx="2590462" cy="1847863"/>
          </a:xfrm>
          <a:prstGeom prst="rect">
            <a:avLst/>
          </a:prstGeom>
          <a:noFill/>
        </p:spPr>
      </p:pic>
      <p:pic>
        <p:nvPicPr>
          <p:cNvPr id="6" name="Picture 10" descr="C:\Documents and Settings\Administrator\Local Settings\Temporary Internet Files\Content.IE5\ZTNVNTSM\MP9003827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4786322"/>
            <a:ext cx="2600311" cy="1857365"/>
          </a:xfrm>
          <a:prstGeom prst="rect">
            <a:avLst/>
          </a:prstGeom>
          <a:noFill/>
        </p:spPr>
      </p:pic>
      <p:sp>
        <p:nvSpPr>
          <p:cNvPr id="7" name="Vývojový diagram: předdefinovaný postup 6"/>
          <p:cNvSpPr/>
          <p:nvPr/>
        </p:nvSpPr>
        <p:spPr>
          <a:xfrm>
            <a:off x="714348" y="1816204"/>
            <a:ext cx="4429156" cy="612648"/>
          </a:xfrm>
          <a:prstGeom prst="flowChartPredefined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ředdefinovaný postup 7"/>
          <p:cNvSpPr/>
          <p:nvPr/>
        </p:nvSpPr>
        <p:spPr>
          <a:xfrm>
            <a:off x="714348" y="3643314"/>
            <a:ext cx="4500594" cy="612648"/>
          </a:xfrm>
          <a:prstGeom prst="flowChartPredefined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ředdefinovaný postup 8"/>
          <p:cNvSpPr/>
          <p:nvPr/>
        </p:nvSpPr>
        <p:spPr>
          <a:xfrm>
            <a:off x="785786" y="5500702"/>
            <a:ext cx="4429156" cy="612648"/>
          </a:xfrm>
          <a:prstGeom prst="flowChartPredefined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676400"/>
          <a:ext cx="8501090" cy="4824433"/>
        </p:xfrm>
        <a:graphic>
          <a:graphicData uri="http://schemas.openxmlformats.org/drawingml/2006/table">
            <a:tbl>
              <a:tblPr/>
              <a:tblGrid>
                <a:gridCol w="2835912"/>
                <a:gridCol w="935707"/>
                <a:gridCol w="914667"/>
                <a:gridCol w="826080"/>
                <a:gridCol w="860407"/>
                <a:gridCol w="849334"/>
                <a:gridCol w="650011"/>
                <a:gridCol w="628972"/>
              </a:tblGrid>
              <a:tr h="8683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buben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solidFill>
                            <a:srgbClr val="0070C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8683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trumpeta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8683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ona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8683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housle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1350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umět (umí)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solidFill>
                          <a:srgbClr val="0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crossword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7" y="1357296"/>
          <a:ext cx="8786843" cy="5143539"/>
        </p:xfrm>
        <a:graphic>
          <a:graphicData uri="http://schemas.openxmlformats.org/drawingml/2006/table">
            <a:tbl>
              <a:tblPr/>
              <a:tblGrid>
                <a:gridCol w="2931238"/>
                <a:gridCol w="967160"/>
                <a:gridCol w="945412"/>
                <a:gridCol w="853848"/>
                <a:gridCol w="889328"/>
                <a:gridCol w="877883"/>
                <a:gridCol w="671860"/>
                <a:gridCol w="650114"/>
              </a:tblGrid>
              <a:tr h="925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buben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70C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925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trumpeta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solidFill>
                            <a:srgbClr val="00000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70C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u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25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ona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70C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925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Times New Roman"/>
                          <a:ea typeface="Calibri"/>
                          <a:cs typeface="Times New Roman"/>
                        </a:rPr>
                        <a:t>housle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70C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  <a:tr h="14401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Times New Roman"/>
                          <a:ea typeface="Calibri"/>
                          <a:cs typeface="Times New Roman"/>
                        </a:rPr>
                        <a:t>umět (umí)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b="1" dirty="0">
                          <a:solidFill>
                            <a:srgbClr val="0070C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solidFill>
                          <a:srgbClr val="00000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5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Listen to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song.</a:t>
            </a:r>
          </a:p>
          <a:p>
            <a:pPr algn="ctr"/>
            <a:r>
              <a:rPr lang="cs-CZ" sz="4000" b="1" dirty="0" err="1" smtClean="0"/>
              <a:t>Sing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song.</a:t>
            </a:r>
            <a:endParaRPr lang="cs-CZ" sz="4000" b="1" dirty="0"/>
          </a:p>
        </p:txBody>
      </p:sp>
      <p:pic>
        <p:nvPicPr>
          <p:cNvPr id="27655" name="Picture 7" descr="C:\Documents and Settings\Administrator\Local Settings\Temporary Internet Files\Content.IE5\TK4FQMDO\MC9003433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143380"/>
            <a:ext cx="1805940" cy="1785823"/>
          </a:xfrm>
          <a:prstGeom prst="rect">
            <a:avLst/>
          </a:prstGeom>
          <a:noFill/>
        </p:spPr>
      </p:pic>
      <p:pic>
        <p:nvPicPr>
          <p:cNvPr id="27657" name="Picture 9" descr="C:\Documents and Settings\Administrator\Local Settings\Temporary Internet Files\Content.IE5\WI60G1FI\MC9002327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285860"/>
            <a:ext cx="1620570" cy="2563640"/>
          </a:xfrm>
          <a:prstGeom prst="rect">
            <a:avLst/>
          </a:prstGeom>
          <a:noFill/>
        </p:spPr>
      </p:pic>
      <p:pic>
        <p:nvPicPr>
          <p:cNvPr id="27659" name="Picture 11" descr="C:\Documents and Settings\Administrator\Local Settings\Temporary Internet Files\Content.IE5\IAJ1XMTL\MC9003571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571612"/>
            <a:ext cx="1654150" cy="1917497"/>
          </a:xfrm>
          <a:prstGeom prst="rect">
            <a:avLst/>
          </a:prstGeom>
          <a:noFill/>
        </p:spPr>
      </p:pic>
      <p:pic>
        <p:nvPicPr>
          <p:cNvPr id="27661" name="Picture 13" descr="C:\Documents and Settings\Administrator\Local Settings\Temporary Internet Files\Content.IE5\WI60G1FI\MC90035591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4143380"/>
            <a:ext cx="1202436" cy="1887322"/>
          </a:xfrm>
          <a:prstGeom prst="rect">
            <a:avLst/>
          </a:prstGeom>
          <a:noFill/>
        </p:spPr>
      </p:pic>
      <p:pic>
        <p:nvPicPr>
          <p:cNvPr id="27662" name="Picture 14" descr="C:\Documents and Settings\Administrator\Local Settings\Temporary Internet Files\Content.IE5\IQV8GVD3\MC9004381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4143380"/>
            <a:ext cx="1406525" cy="1981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429</Words>
  <Application>Microsoft Office PowerPoint</Application>
  <PresentationFormat>Předvádění na obrazovce (4:3)</PresentationFormat>
  <Paragraphs>114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Musical instruments.   Listen and repeat.</vt:lpstr>
      <vt:lpstr>Snímek 4</vt:lpstr>
      <vt:lpstr>Follow the instruktions. Add the pictures</vt:lpstr>
      <vt:lpstr>Who can play the……..? Kdo umí hrát na….?</vt:lpstr>
      <vt:lpstr>1.What can you play?</vt:lpstr>
      <vt:lpstr>Translate. </vt:lpstr>
      <vt:lpstr>Crossword.</vt:lpstr>
      <vt:lpstr>Check the crossword.</vt:lpstr>
      <vt:lpstr>Open your classbook, page 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 and repeat.</dc:title>
  <dc:creator>Administrator</dc:creator>
  <cp:lastModifiedBy>Administrator</cp:lastModifiedBy>
  <cp:revision>20</cp:revision>
  <dcterms:modified xsi:type="dcterms:W3CDTF">2012-01-17T17:03:58Z</dcterms:modified>
</cp:coreProperties>
</file>