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9" r:id="rId2"/>
    <p:sldId id="260" r:id="rId3"/>
    <p:sldId id="256" r:id="rId4"/>
    <p:sldId id="258" r:id="rId5"/>
    <p:sldId id="257" r:id="rId6"/>
    <p:sldId id="262" r:id="rId7"/>
    <p:sldId id="264" r:id="rId8"/>
    <p:sldId id="265" r:id="rId9"/>
    <p:sldId id="266" r:id="rId10"/>
    <p:sldId id="267" r:id="rId11"/>
    <p:sldId id="268" r:id="rId12"/>
    <p:sldId id="26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VY_32_INOVACE_02_</a:t>
          </a:r>
          <a:r>
            <a:rPr lang="cs-CZ" sz="2000" baseline="0" dirty="0" err="1" smtClean="0"/>
            <a:t>Sports</a:t>
          </a:r>
          <a:r>
            <a:rPr lang="cs-CZ" sz="2000" baseline="0" dirty="0" smtClean="0"/>
            <a:t> </a:t>
          </a:r>
          <a:r>
            <a:rPr lang="cs-CZ" sz="2000" baseline="0" dirty="0" err="1" smtClean="0"/>
            <a:t>time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Sports</a:t>
          </a:r>
          <a:r>
            <a:rPr lang="cs-CZ" sz="2000" dirty="0" smtClean="0"/>
            <a:t> </a:t>
          </a:r>
          <a:r>
            <a:rPr lang="cs-CZ" sz="2000" dirty="0" err="1" smtClean="0"/>
            <a:t>time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CCF39D4-23A5-4FA5-B628-47FA4C12CCC1}" type="presOf" srcId="{D8197B8C-B260-4A16-BDF4-0947B075E274}" destId="{25B08C86-7E15-44DC-BE7F-FFB55DD49D12}" srcOrd="0" destOrd="0" presId="urn:microsoft.com/office/officeart/2005/8/layout/target3"/>
    <dgm:cxn modelId="{A078D272-FCB2-4A68-B715-DCA281CD4BF0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FB54243-4662-4812-98C3-9758910E92A1}" type="presOf" srcId="{757F3AB3-0718-4624-B441-E567A8F0AB56}" destId="{333A1088-737F-45CB-B68E-254E46348037}" srcOrd="0" destOrd="0" presId="urn:microsoft.com/office/officeart/2005/8/layout/target3"/>
    <dgm:cxn modelId="{9CF23D12-D0B2-4E63-BDCA-88A2EBC0EFDD}" type="presOf" srcId="{4C35D32F-0EAB-4CD7-82EE-45574DC2A586}" destId="{8BEBB6EC-1DAA-4CAC-8A25-BC0FCBD5DBD5}" srcOrd="0" destOrd="0" presId="urn:microsoft.com/office/officeart/2005/8/layout/target3"/>
    <dgm:cxn modelId="{74E1FEB6-BA87-435A-ABD7-0CE14CFDDB66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C695C3D-A502-4F0D-8A24-E60AED9C835F}" type="presOf" srcId="{4C35D32F-0EAB-4CD7-82EE-45574DC2A586}" destId="{890E4F0B-2866-4A3F-A3C7-2A14B1797930}" srcOrd="1" destOrd="0" presId="urn:microsoft.com/office/officeart/2005/8/layout/target3"/>
    <dgm:cxn modelId="{21F4CFD7-5E7F-4EF6-8210-DEF5492A1E09}" type="presOf" srcId="{D1B46980-6531-4606-95E6-44980827E919}" destId="{2BE915AB-18AA-4053-B92C-3BFC9ED204BB}" srcOrd="1" destOrd="0" presId="urn:microsoft.com/office/officeart/2005/8/layout/target3"/>
    <dgm:cxn modelId="{64880002-75A4-4BDC-B525-C80B3930CD13}" type="presOf" srcId="{D1D4F407-5343-4D3F-B5B9-D407B03CAEB4}" destId="{AED2198E-93D5-4001-81B4-73124B309672}" srcOrd="1" destOrd="0" presId="urn:microsoft.com/office/officeart/2005/8/layout/target3"/>
    <dgm:cxn modelId="{CCB24774-065E-4207-8966-D43B1B92F96C}" type="presOf" srcId="{D8197B8C-B260-4A16-BDF4-0947B075E274}" destId="{5A5FFA88-C948-4069-8E93-59FA12366E83}" srcOrd="1" destOrd="0" presId="urn:microsoft.com/office/officeart/2005/8/layout/target3"/>
    <dgm:cxn modelId="{6A76524A-166E-4FCD-A740-CDB0A9FE63D6}" type="presOf" srcId="{B651F6E3-6281-48DB-9319-2AEAFDAE7572}" destId="{619D679B-A015-4ECF-8348-D1034C574F40}" srcOrd="0" destOrd="0" presId="urn:microsoft.com/office/officeart/2005/8/layout/target3"/>
    <dgm:cxn modelId="{19736393-C2F0-40A5-9519-15BED6042FA4}" type="presOf" srcId="{D1B46980-6531-4606-95E6-44980827E919}" destId="{6140AFEC-043D-4C43-A2F9-D0F5331DF3A3}" srcOrd="0" destOrd="0" presId="urn:microsoft.com/office/officeart/2005/8/layout/target3"/>
    <dgm:cxn modelId="{D978F8BC-5D1D-40D5-B26B-22EF00961475}" type="presParOf" srcId="{333A1088-737F-45CB-B68E-254E46348037}" destId="{F5ABB229-8D3B-4694-996A-96F23CF14429}" srcOrd="0" destOrd="0" presId="urn:microsoft.com/office/officeart/2005/8/layout/target3"/>
    <dgm:cxn modelId="{25F4A998-8F01-4F1D-BB46-D85A7854EE34}" type="presParOf" srcId="{333A1088-737F-45CB-B68E-254E46348037}" destId="{F41139FD-01EE-4571-8B17-4FB00FC51163}" srcOrd="1" destOrd="0" presId="urn:microsoft.com/office/officeart/2005/8/layout/target3"/>
    <dgm:cxn modelId="{EF36E6AC-61A9-4DCC-A271-C3B08A3C000A}" type="presParOf" srcId="{333A1088-737F-45CB-B68E-254E46348037}" destId="{D005CE8C-CC26-4C3E-AC11-E15060ECD759}" srcOrd="2" destOrd="0" presId="urn:microsoft.com/office/officeart/2005/8/layout/target3"/>
    <dgm:cxn modelId="{32DEDD09-A2FA-45AE-B50D-94BE5ECB02D9}" type="presParOf" srcId="{333A1088-737F-45CB-B68E-254E46348037}" destId="{2C702D82-9B77-49B7-9568-BB8EB47C3372}" srcOrd="3" destOrd="0" presId="urn:microsoft.com/office/officeart/2005/8/layout/target3"/>
    <dgm:cxn modelId="{2AE15864-1E0F-4E1F-8866-CB14139F579F}" type="presParOf" srcId="{333A1088-737F-45CB-B68E-254E46348037}" destId="{A52A0455-90FF-4808-ABD0-F02540D31D5A}" srcOrd="4" destOrd="0" presId="urn:microsoft.com/office/officeart/2005/8/layout/target3"/>
    <dgm:cxn modelId="{20079027-43E3-4479-B712-ACE865D38D73}" type="presParOf" srcId="{333A1088-737F-45CB-B68E-254E46348037}" destId="{6140AFEC-043D-4C43-A2F9-D0F5331DF3A3}" srcOrd="5" destOrd="0" presId="urn:microsoft.com/office/officeart/2005/8/layout/target3"/>
    <dgm:cxn modelId="{34A8A1D1-8F39-4262-B63E-574A7FCA7D8B}" type="presParOf" srcId="{333A1088-737F-45CB-B68E-254E46348037}" destId="{9358AC05-5D7D-4327-9F80-1AD486AEA664}" srcOrd="6" destOrd="0" presId="urn:microsoft.com/office/officeart/2005/8/layout/target3"/>
    <dgm:cxn modelId="{69F8DEE5-8336-4D09-A240-4953B6985472}" type="presParOf" srcId="{333A1088-737F-45CB-B68E-254E46348037}" destId="{313FC574-E1CD-4FB4-B054-0B805CE0447D}" srcOrd="7" destOrd="0" presId="urn:microsoft.com/office/officeart/2005/8/layout/target3"/>
    <dgm:cxn modelId="{6F04EEEB-237C-48C8-BF54-4456795B725E}" type="presParOf" srcId="{333A1088-737F-45CB-B68E-254E46348037}" destId="{619D679B-A015-4ECF-8348-D1034C574F40}" srcOrd="8" destOrd="0" presId="urn:microsoft.com/office/officeart/2005/8/layout/target3"/>
    <dgm:cxn modelId="{56B5E474-A7C9-437E-9B12-2D32C51D1E4A}" type="presParOf" srcId="{333A1088-737F-45CB-B68E-254E46348037}" destId="{322283A8-4A27-4CDA-BAE3-F381106A9174}" srcOrd="9" destOrd="0" presId="urn:microsoft.com/office/officeart/2005/8/layout/target3"/>
    <dgm:cxn modelId="{35796F4B-2535-47F0-B7F2-800AF3A1DD85}" type="presParOf" srcId="{333A1088-737F-45CB-B68E-254E46348037}" destId="{FFC9F71D-1B4F-4AD9-A4A6-86ADEFC8AF5C}" srcOrd="10" destOrd="0" presId="urn:microsoft.com/office/officeart/2005/8/layout/target3"/>
    <dgm:cxn modelId="{14DFE6EB-C3FF-4C0D-B9E0-D33966D9EE26}" type="presParOf" srcId="{333A1088-737F-45CB-B68E-254E46348037}" destId="{25B08C86-7E15-44DC-BE7F-FFB55DD49D12}" srcOrd="11" destOrd="0" presId="urn:microsoft.com/office/officeart/2005/8/layout/target3"/>
    <dgm:cxn modelId="{22B9C9F6-8968-4B96-A88E-D6B60E418BB6}" type="presParOf" srcId="{333A1088-737F-45CB-B68E-254E46348037}" destId="{76644BE8-9D7C-4C09-B250-3D10AF48CBB7}" srcOrd="12" destOrd="0" presId="urn:microsoft.com/office/officeart/2005/8/layout/target3"/>
    <dgm:cxn modelId="{79081F3D-2657-42B2-BE1B-BD0158A45040}" type="presParOf" srcId="{333A1088-737F-45CB-B68E-254E46348037}" destId="{EE85B701-7295-41C0-BA7A-34D3756A2AE6}" srcOrd="13" destOrd="0" presId="urn:microsoft.com/office/officeart/2005/8/layout/target3"/>
    <dgm:cxn modelId="{CCC9C69E-62D4-4E04-BCBD-63E046EFF01E}" type="presParOf" srcId="{333A1088-737F-45CB-B68E-254E46348037}" destId="{8BEBB6EC-1DAA-4CAC-8A25-BC0FCBD5DBD5}" srcOrd="14" destOrd="0" presId="urn:microsoft.com/office/officeart/2005/8/layout/target3"/>
    <dgm:cxn modelId="{16F1A2D2-3C1E-42AE-B754-92B40EFA5366}" type="presParOf" srcId="{333A1088-737F-45CB-B68E-254E46348037}" destId="{AED2198E-93D5-4001-81B4-73124B309672}" srcOrd="15" destOrd="0" presId="urn:microsoft.com/office/officeart/2005/8/layout/target3"/>
    <dgm:cxn modelId="{BD55F9D5-F151-49EB-A800-A0CDD5077410}" type="presParOf" srcId="{333A1088-737F-45CB-B68E-254E46348037}" destId="{2BE915AB-18AA-4053-B92C-3BFC9ED204BB}" srcOrd="16" destOrd="0" presId="urn:microsoft.com/office/officeart/2005/8/layout/target3"/>
    <dgm:cxn modelId="{FFBA29DB-F0F3-4879-A050-9A4A5E0E91DD}" type="presParOf" srcId="{333A1088-737F-45CB-B68E-254E46348037}" destId="{6BB5E863-4638-4E1D-BFDE-399D028AC4ED}" srcOrd="17" destOrd="0" presId="urn:microsoft.com/office/officeart/2005/8/layout/target3"/>
    <dgm:cxn modelId="{0CF369A2-B436-4E47-8D60-81E9864FA1C6}" type="presParOf" srcId="{333A1088-737F-45CB-B68E-254E46348037}" destId="{5A5FFA88-C948-4069-8E93-59FA12366E83}" srcOrd="18" destOrd="0" presId="urn:microsoft.com/office/officeart/2005/8/layout/target3"/>
    <dgm:cxn modelId="{878AAC79-685D-49D6-8B07-E8694A36E608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634D8F-7B6D-4B98-9407-3B1961592FA0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1AE8BD-E0CD-419B-9281-A081827A7F6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Přesunout slova nebo</a:t>
            </a:r>
            <a:r>
              <a:rPr lang="cs-CZ" baseline="0" dirty="0" smtClean="0"/>
              <a:t> spojit fixem s obrázky, žáci odhadují význam slov.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1AE8BD-E0CD-419B-9281-A081827A7F6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Přesunout slova nebo</a:t>
            </a:r>
            <a:r>
              <a:rPr lang="cs-CZ" baseline="0" dirty="0" smtClean="0"/>
              <a:t> spojit fixem s obrázky, žáci odhadují význam slov.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1AE8BD-E0CD-419B-9281-A081827A7F6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Tvořit věty „I </a:t>
            </a:r>
            <a:r>
              <a:rPr lang="cs-CZ" dirty="0" err="1" smtClean="0"/>
              <a:t>can</a:t>
            </a:r>
            <a:r>
              <a:rPr lang="cs-CZ" dirty="0" smtClean="0"/>
              <a:t>….“, „I </a:t>
            </a:r>
            <a:r>
              <a:rPr lang="cs-CZ" dirty="0" err="1" smtClean="0"/>
              <a:t>can</a:t>
            </a:r>
            <a:r>
              <a:rPr lang="cs-CZ" dirty="0" smtClean="0"/>
              <a:t>´t…“, psát do sešitu –  přidat slovesa</a:t>
            </a:r>
            <a:r>
              <a:rPr lang="cs-CZ" baseline="0" dirty="0" smtClean="0"/>
              <a:t> pomocí magnetů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1AE8BD-E0CD-419B-9281-A081827A7F6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Přiřadit obrázky ke slovům, opsat do sešitu, tvořit věty</a:t>
            </a:r>
            <a:r>
              <a:rPr lang="cs-CZ" baseline="0" dirty="0" smtClean="0"/>
              <a:t> „I </a:t>
            </a:r>
            <a:r>
              <a:rPr lang="cs-CZ" baseline="0" dirty="0" err="1" smtClean="0"/>
              <a:t>can</a:t>
            </a:r>
            <a:r>
              <a:rPr lang="cs-CZ" baseline="0" dirty="0" smtClean="0"/>
              <a:t> play……“, „ I </a:t>
            </a:r>
            <a:r>
              <a:rPr lang="cs-CZ" baseline="0" dirty="0" err="1" smtClean="0"/>
              <a:t>canť</a:t>
            </a:r>
            <a:r>
              <a:rPr lang="cs-CZ" baseline="0" dirty="0" smtClean="0"/>
              <a:t> play……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1AE8BD-E0CD-419B-9281-A081827A7F6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Tvořit rozhovory.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44AC0-D2DB-4711-8CA8-D5CED0B7729C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Tvořit rozhovory.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1AE8BD-E0CD-419B-9281-A081827A7F6D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Přeložit, psát</a:t>
            </a:r>
            <a:r>
              <a:rPr lang="cs-CZ" baseline="0" dirty="0" smtClean="0"/>
              <a:t> věty do sešitu, na papír.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1AE8BD-E0CD-419B-9281-A081827A7F6D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Doplnit</a:t>
            </a:r>
            <a:r>
              <a:rPr lang="cs-CZ" baseline="0" dirty="0" smtClean="0"/>
              <a:t> fixem na tabuli nebo do okopírovaných papírů.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1AE8BD-E0CD-419B-9281-A081827A7F6D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jpeg"/><Relationship Id="rId9" Type="http://schemas.openxmlformats.org/officeDocument/2006/relationships/image" Target="../media/image1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5" Type="http://schemas.openxmlformats.org/officeDocument/2006/relationships/image" Target="../media/image20.wmf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4. </a:t>
            </a:r>
            <a:r>
              <a:rPr lang="cs-CZ" dirty="0" smtClean="0"/>
              <a:t>ročník</a:t>
            </a:r>
            <a:r>
              <a:rPr lang="cs-CZ" dirty="0" smtClean="0"/>
              <a:t> </a:t>
            </a:r>
            <a:r>
              <a:rPr lang="cs-CZ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barevné fixy na interaktivní tabuli, kartičky s názvy sportů, sešit, papír, psací potřeby, magnety, okopírované listy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interaktivní výuka slovní zásoby a tvorba vět, otázky a odpovědi týkající se schopností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 spojování slov s obrázky, instrukce , rozhovory, překlad, psaní vět, křížovka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Add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words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3200" b="1" u="sng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pictures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Documents and Settings\Administrator\Local Settings\Temporary Internet Files\Content.IE5\ZTNVNTSM\MP90042297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571612"/>
            <a:ext cx="3049801" cy="2003815"/>
          </a:xfrm>
          <a:prstGeom prst="rect">
            <a:avLst/>
          </a:prstGeom>
          <a:noFill/>
        </p:spPr>
      </p:pic>
      <p:pic>
        <p:nvPicPr>
          <p:cNvPr id="1038" name="Picture 14" descr="C:\Documents and Settings\Administrator\Local Settings\Temporary Internet Files\Content.IE5\Z71DI2OS\MP90040677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357694"/>
            <a:ext cx="3129908" cy="2085790"/>
          </a:xfrm>
          <a:prstGeom prst="rect">
            <a:avLst/>
          </a:prstGeom>
          <a:noFill/>
        </p:spPr>
      </p:pic>
      <p:pic>
        <p:nvPicPr>
          <p:cNvPr id="1042" name="Picture 18" descr="C:\Documents and Settings\Administrator\Local Settings\Temporary Internet Files\Content.IE5\ZTNVNTSM\MP90043116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3929066"/>
            <a:ext cx="2348803" cy="2714644"/>
          </a:xfrm>
          <a:prstGeom prst="rect">
            <a:avLst/>
          </a:prstGeom>
          <a:noFill/>
        </p:spPr>
      </p:pic>
      <p:pic>
        <p:nvPicPr>
          <p:cNvPr id="1043" name="Picture 19" descr="C:\Documents and Settings\Administrator\Local Settings\Temporary Internet Files\Content.IE5\WI60G1FI\MP90040906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1785926"/>
            <a:ext cx="2285992" cy="22859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Vývojový diagram: příprava 6"/>
          <p:cNvSpPr/>
          <p:nvPr/>
        </p:nvSpPr>
        <p:spPr>
          <a:xfrm>
            <a:off x="3428992" y="3286124"/>
            <a:ext cx="2357454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dance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příprava 7"/>
          <p:cNvSpPr/>
          <p:nvPr/>
        </p:nvSpPr>
        <p:spPr>
          <a:xfrm>
            <a:off x="4286248" y="4286256"/>
            <a:ext cx="185738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sing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příprava 8"/>
          <p:cNvSpPr/>
          <p:nvPr/>
        </p:nvSpPr>
        <p:spPr>
          <a:xfrm>
            <a:off x="3500430" y="2071678"/>
            <a:ext cx="2052654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swim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příprava 9"/>
          <p:cNvSpPr/>
          <p:nvPr/>
        </p:nvSpPr>
        <p:spPr>
          <a:xfrm>
            <a:off x="4500562" y="5643578"/>
            <a:ext cx="150019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ski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Add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words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3200" b="1" u="sng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pictures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/>
          </a:p>
        </p:txBody>
      </p:sp>
      <p:pic>
        <p:nvPicPr>
          <p:cNvPr id="4" name="Picture 5" descr="C:\Documents and Settings\Administrator\Local Settings\Temporary Internet Files\Content.IE5\ZTNVNTSM\MP90042274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285860"/>
            <a:ext cx="2214578" cy="2214578"/>
          </a:xfrm>
          <a:prstGeom prst="rect">
            <a:avLst/>
          </a:prstGeom>
          <a:noFill/>
        </p:spPr>
      </p:pic>
      <p:pic>
        <p:nvPicPr>
          <p:cNvPr id="5" name="Picture 8" descr="C:\Documents and Settings\Administrator\Local Settings\Temporary Internet Files\Content.IE5\TK4FQMDO\MP900255476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3857628"/>
            <a:ext cx="1859094" cy="2795630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tor\Local Settings\Temporary Internet Files\Content.IE5\ZTNVNTSM\MP90043110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857628"/>
            <a:ext cx="2549165" cy="2571768"/>
          </a:xfrm>
          <a:prstGeom prst="rect">
            <a:avLst/>
          </a:prstGeom>
          <a:noFill/>
        </p:spPr>
      </p:pic>
      <p:sp>
        <p:nvSpPr>
          <p:cNvPr id="9" name="Vývojový diagram: příprava 8"/>
          <p:cNvSpPr/>
          <p:nvPr/>
        </p:nvSpPr>
        <p:spPr>
          <a:xfrm>
            <a:off x="3929058" y="2214554"/>
            <a:ext cx="185738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dive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příprava 9"/>
          <p:cNvSpPr/>
          <p:nvPr/>
        </p:nvSpPr>
        <p:spPr>
          <a:xfrm>
            <a:off x="4071934" y="3357562"/>
            <a:ext cx="150019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run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Vývojový diagram: příprava 10"/>
          <p:cNvSpPr/>
          <p:nvPr/>
        </p:nvSpPr>
        <p:spPr>
          <a:xfrm>
            <a:off x="3929058" y="4429132"/>
            <a:ext cx="190977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skate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Vývojový diagram: příprava 11"/>
          <p:cNvSpPr/>
          <p:nvPr/>
        </p:nvSpPr>
        <p:spPr>
          <a:xfrm>
            <a:off x="3714744" y="5572140"/>
            <a:ext cx="2471758" cy="971560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ride</a:t>
            </a:r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bike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Documents and Settings\Administrator\Local Settings\Temporary Internet Files\Content.IE5\IAJ1XMTL\MP90039953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72330" y="1071336"/>
            <a:ext cx="1867470" cy="26927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tor\Local Settings\Temporary Internet Files\Content.IE5\WI60G1FI\MC9003234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2071678"/>
            <a:ext cx="1958144" cy="1984904"/>
          </a:xfrm>
          <a:prstGeom prst="rect">
            <a:avLst/>
          </a:prstGeom>
          <a:noFill/>
        </p:spPr>
      </p:pic>
      <p:pic>
        <p:nvPicPr>
          <p:cNvPr id="2056" name="Picture 8" descr="C:\Documents and Settings\Administrator\Local Settings\Temporary Internet Files\Content.IE5\TK4FQMDO\MP90039887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14488"/>
            <a:ext cx="3557590" cy="2796271"/>
          </a:xfrm>
          <a:prstGeom prst="rect">
            <a:avLst/>
          </a:prstGeom>
          <a:noFill/>
        </p:spPr>
      </p:pic>
      <p:pic>
        <p:nvPicPr>
          <p:cNvPr id="2060" name="Picture 12" descr="C:\Documents and Settings\Administrator\Local Settings\Temporary Internet Files\Content.IE5\LFN51MY0\MC90018320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4786322"/>
            <a:ext cx="1935785" cy="1355141"/>
          </a:xfrm>
          <a:prstGeom prst="rect">
            <a:avLst/>
          </a:prstGeom>
          <a:noFill/>
        </p:spPr>
      </p:pic>
      <p:pic>
        <p:nvPicPr>
          <p:cNvPr id="2064" name="Picture 16" descr="C:\Documents and Settings\Administrator\Local Settings\Temporary Internet Files\Content.IE5\ZTNVNTSM\MC90044006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3702" y="4929198"/>
            <a:ext cx="1949450" cy="1343025"/>
          </a:xfrm>
          <a:prstGeom prst="rect">
            <a:avLst/>
          </a:prstGeom>
          <a:noFill/>
        </p:spPr>
      </p:pic>
      <p:pic>
        <p:nvPicPr>
          <p:cNvPr id="2065" name="Picture 17" descr="C:\Documents and Settings\Administrator\Local Settings\Temporary Internet Files\Content.IE5\WI60G1FI\MC900362032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00430" y="4643446"/>
            <a:ext cx="1828800" cy="1828800"/>
          </a:xfrm>
          <a:prstGeom prst="rect">
            <a:avLst/>
          </a:prstGeom>
          <a:noFill/>
        </p:spPr>
      </p:pic>
      <p:pic>
        <p:nvPicPr>
          <p:cNvPr id="2066" name="Picture 18" descr="C:\Documents and Settings\Administrator\Local Settings\Temporary Internet Files\Content.IE5\Z71DI2OS\MP900404886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3626" y="0"/>
            <a:ext cx="3000374" cy="2143124"/>
          </a:xfrm>
          <a:prstGeom prst="rect">
            <a:avLst/>
          </a:prstGeom>
          <a:noFill/>
        </p:spPr>
      </p:pic>
      <p:pic>
        <p:nvPicPr>
          <p:cNvPr id="4" name="Picture 3" descr="C:\Documents and Settings\Administrator\Local Settings\Temporary Internet Files\Content.IE5\Z71DI2OS\MC900295852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14810" y="2357430"/>
            <a:ext cx="2227152" cy="1717141"/>
          </a:xfrm>
          <a:prstGeom prst="rect">
            <a:avLst/>
          </a:prstGeom>
          <a:noFill/>
        </p:spPr>
      </p:pic>
      <p:pic>
        <p:nvPicPr>
          <p:cNvPr id="2052" name="Picture 4" descr="C:\Documents and Settings\Administrator\Local Settings\Temporary Internet Files\Content.IE5\IQV8GVD3\MC900345426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071802" y="285728"/>
            <a:ext cx="1972361" cy="1775765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0" y="214290"/>
            <a:ext cx="38576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200" b="1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200" b="1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cs-CZ" sz="3200" b="1" u="sng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200" b="1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200" b="1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´t </a:t>
            </a:r>
            <a:r>
              <a:rPr lang="cs-CZ" sz="3200" b="1" u="sng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200" b="1" u="sng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cs-CZ" sz="3200" b="1" u="sng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2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2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play?</a:t>
            </a:r>
            <a:br>
              <a:rPr lang="cs-CZ" sz="32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36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………</a:t>
            </a:r>
            <a:b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36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´t……..</a:t>
            </a:r>
            <a:endParaRPr lang="cs-CZ" sz="3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8641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play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hockey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play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play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play basketball</a:t>
            </a:r>
          </a:p>
          <a:p>
            <a:pPr>
              <a:buFont typeface="Wingdings" pitchFamily="2" charset="2"/>
              <a:buChar char="Ø"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play table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100" name="Picture 4" descr="C:\Documents and Settings\Administrator\Local Settings\Temporary Internet Files\Content.IE5\3PVKIJVL\MC90008877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5000636"/>
            <a:ext cx="1820570" cy="1667866"/>
          </a:xfrm>
          <a:prstGeom prst="rect">
            <a:avLst/>
          </a:prstGeom>
          <a:noFill/>
        </p:spPr>
      </p:pic>
      <p:pic>
        <p:nvPicPr>
          <p:cNvPr id="4107" name="Picture 11" descr="C:\Documents and Settings\Administrator\Local Settings\Temporary Internet Files\Content.IE5\LFN51MY0\MC900440359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72334" y="4357694"/>
            <a:ext cx="1871666" cy="1871666"/>
          </a:xfrm>
          <a:prstGeom prst="rect">
            <a:avLst/>
          </a:prstGeom>
          <a:noFill/>
        </p:spPr>
      </p:pic>
      <p:pic>
        <p:nvPicPr>
          <p:cNvPr id="4108" name="Picture 12" descr="C:\Documents and Settings\Administrator\Local Settings\Temporary Internet Files\Content.IE5\WI60G1FI\MC90035887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2786058"/>
            <a:ext cx="1649578" cy="1877263"/>
          </a:xfrm>
          <a:prstGeom prst="rect">
            <a:avLst/>
          </a:prstGeom>
          <a:noFill/>
        </p:spPr>
      </p:pic>
      <p:pic>
        <p:nvPicPr>
          <p:cNvPr id="4109" name="Picture 13" descr="C:\Documents and Settings\Administrator\Local Settings\Temporary Internet Files\Content.IE5\LFN51MY0\MM900295189[1]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86578" y="785794"/>
            <a:ext cx="1833576" cy="1500198"/>
          </a:xfrm>
          <a:prstGeom prst="rect">
            <a:avLst/>
          </a:prstGeom>
          <a:noFill/>
        </p:spPr>
      </p:pic>
      <p:pic>
        <p:nvPicPr>
          <p:cNvPr id="4110" name="Picture 14" descr="C:\Documents and Settings\Administrator\Local Settings\Temporary Internet Files\Content.IE5\LFN51MY0\MC900441276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7620" y="1785926"/>
            <a:ext cx="1728790" cy="17287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  <a:solidFill>
            <a:srgbClr val="C00000"/>
          </a:solidFill>
        </p:spPr>
        <p:txBody>
          <a:bodyPr/>
          <a:lstStyle/>
          <a:p>
            <a:pPr algn="ctr">
              <a:buNone/>
            </a:pPr>
            <a:r>
              <a:rPr lang="cs-CZ" b="1" u="sng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u="sng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 ………..?</a:t>
            </a:r>
          </a:p>
          <a:p>
            <a:pPr algn="ctr">
              <a:buNone/>
            </a:pPr>
            <a:endParaRPr lang="cs-CZ" b="1" u="sng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b="1" u="sng" dirty="0" err="1" smtClean="0"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, I </a:t>
            </a:r>
            <a:r>
              <a:rPr lang="cs-CZ" b="1" u="sng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No, I </a:t>
            </a:r>
            <a:r>
              <a:rPr lang="cs-CZ" b="1" u="sng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´</a:t>
            </a:r>
            <a:r>
              <a:rPr lang="cs-CZ" b="1" u="sng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ů 3"/>
          <p:cNvSpPr/>
          <p:nvPr/>
        </p:nvSpPr>
        <p:spPr>
          <a:xfrm rot="2306254">
            <a:off x="3676827" y="999509"/>
            <a:ext cx="484632" cy="73644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Šipka dolů 4"/>
          <p:cNvSpPr/>
          <p:nvPr/>
        </p:nvSpPr>
        <p:spPr>
          <a:xfrm rot="19709895">
            <a:off x="4456947" y="997069"/>
            <a:ext cx="484632" cy="790049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7" name="Picture 5" descr="C:\Documents and Settings\Administrator\Local Settings\Temporary Internet Files\Content.IE5\LFN51MY0\MC9004331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70" y="2071678"/>
            <a:ext cx="1785950" cy="1785950"/>
          </a:xfrm>
          <a:prstGeom prst="rect">
            <a:avLst/>
          </a:prstGeom>
          <a:noFill/>
        </p:spPr>
      </p:pic>
      <p:pic>
        <p:nvPicPr>
          <p:cNvPr id="3078" name="Picture 6" descr="C:\Documents and Settings\Administrator\Local Settings\Temporary Internet Files\Content.IE5\WI60G1FI\MC90043316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2071678"/>
            <a:ext cx="1785926" cy="1785926"/>
          </a:xfrm>
          <a:prstGeom prst="rect">
            <a:avLst/>
          </a:prstGeom>
          <a:noFill/>
        </p:spPr>
      </p:pic>
      <p:sp>
        <p:nvSpPr>
          <p:cNvPr id="8" name="Vývojový diagram: příprava 7"/>
          <p:cNvSpPr/>
          <p:nvPr/>
        </p:nvSpPr>
        <p:spPr>
          <a:xfrm>
            <a:off x="500034" y="4000504"/>
            <a:ext cx="2052654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swim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příprava 9"/>
          <p:cNvSpPr/>
          <p:nvPr/>
        </p:nvSpPr>
        <p:spPr>
          <a:xfrm>
            <a:off x="4714876" y="5357826"/>
            <a:ext cx="2357454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dance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Vývojový diagram: příprava 10"/>
          <p:cNvSpPr/>
          <p:nvPr/>
        </p:nvSpPr>
        <p:spPr>
          <a:xfrm>
            <a:off x="4143372" y="4071942"/>
            <a:ext cx="185738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sing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Vývojový diagram: příprava 11"/>
          <p:cNvSpPr/>
          <p:nvPr/>
        </p:nvSpPr>
        <p:spPr>
          <a:xfrm>
            <a:off x="285720" y="785794"/>
            <a:ext cx="185738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dive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Vývojový diagram: příprava 12"/>
          <p:cNvSpPr/>
          <p:nvPr/>
        </p:nvSpPr>
        <p:spPr>
          <a:xfrm>
            <a:off x="3714744" y="2643182"/>
            <a:ext cx="150019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ski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Vývojový diagram: příprava 13"/>
          <p:cNvSpPr/>
          <p:nvPr/>
        </p:nvSpPr>
        <p:spPr>
          <a:xfrm>
            <a:off x="500034" y="5500702"/>
            <a:ext cx="150019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run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Vývojový diagram: příprava 14"/>
          <p:cNvSpPr/>
          <p:nvPr/>
        </p:nvSpPr>
        <p:spPr>
          <a:xfrm>
            <a:off x="6929454" y="642918"/>
            <a:ext cx="190977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skate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Vývojový diagram: příprava 15"/>
          <p:cNvSpPr/>
          <p:nvPr/>
        </p:nvSpPr>
        <p:spPr>
          <a:xfrm>
            <a:off x="2214546" y="4786322"/>
            <a:ext cx="2471758" cy="971560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ride</a:t>
            </a:r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bike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Vývojový diagram: příprava 16"/>
          <p:cNvSpPr/>
          <p:nvPr/>
        </p:nvSpPr>
        <p:spPr>
          <a:xfrm>
            <a:off x="6072198" y="4500570"/>
            <a:ext cx="2571768" cy="612648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play….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u="sng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 he…….?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cs-CZ" sz="3600" b="1" u="sng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u="sng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……?</a:t>
            </a:r>
            <a:endParaRPr lang="cs-CZ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he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…                     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No, he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´t…                          No,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´t…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Administrator\Local Settings\Temporary Internet Files\Content.IE5\IAJ1XMTL\MC900441275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214686"/>
            <a:ext cx="2743200" cy="274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9" name="Picture 9" descr="C:\Documents and Settings\Administrator\Local Settings\Temporary Internet Files\Content.IE5\Z71DI2OS\MC90034722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3071810"/>
            <a:ext cx="2575651" cy="29378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Translate</a:t>
            </a:r>
            <a:r>
              <a:rPr lang="cs-CZ" sz="32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Já umím hrát hokej.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On umí plavat.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Ona umí běhat. 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Já neumím tancovat.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On neumí bruslit.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Ona neumí hrát fotbal.</a:t>
            </a:r>
          </a:p>
          <a:p>
            <a:endParaRPr lang="cs-CZ" dirty="0"/>
          </a:p>
        </p:txBody>
      </p:sp>
      <p:pic>
        <p:nvPicPr>
          <p:cNvPr id="6150" name="Picture 6" descr="C:\Documents and Settings\Administrator\Local Settings\Temporary Internet Files\Content.IE5\TK4FQMDO\MC90043984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1142984"/>
            <a:ext cx="2325691" cy="2394451"/>
          </a:xfrm>
          <a:prstGeom prst="rect">
            <a:avLst/>
          </a:prstGeom>
          <a:noFill/>
        </p:spPr>
      </p:pic>
      <p:pic>
        <p:nvPicPr>
          <p:cNvPr id="2050" name="Picture 2" descr="C:\Documents and Settings\Administrator\Local Settings\Temporary Internet Files\Content.IE5\IQV8GVD3\MC90043440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4357694"/>
            <a:ext cx="1939925" cy="18192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Crossword</a:t>
            </a:r>
            <a:r>
              <a:rPr lang="cs-CZ" sz="3200" b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I </a:t>
            </a:r>
            <a:r>
              <a:rPr lang="cs-CZ" dirty="0" err="1" smtClean="0"/>
              <a:t>can</a:t>
            </a:r>
            <a:r>
              <a:rPr lang="cs-CZ" dirty="0" smtClean="0"/>
              <a:t> play </a:t>
            </a:r>
            <a:r>
              <a:rPr lang="cs-CZ" dirty="0" err="1" smtClean="0"/>
              <a:t>hockey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He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swim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run.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I </a:t>
            </a:r>
            <a:r>
              <a:rPr lang="cs-CZ" dirty="0" err="1" smtClean="0"/>
              <a:t>can</a:t>
            </a:r>
            <a:r>
              <a:rPr lang="cs-CZ" dirty="0" smtClean="0"/>
              <a:t>´t </a:t>
            </a:r>
            <a:r>
              <a:rPr lang="cs-CZ" dirty="0" err="1" smtClean="0"/>
              <a:t>dance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He </a:t>
            </a:r>
            <a:r>
              <a:rPr lang="cs-CZ" dirty="0" err="1" smtClean="0"/>
              <a:t>can</a:t>
            </a:r>
            <a:r>
              <a:rPr lang="cs-CZ" dirty="0" smtClean="0"/>
              <a:t>´t skate.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´t play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31" name="Picture 7" descr="C:\Documents and Settings\Administrator\Local Settings\Temporary Internet Files\Content.IE5\LFN51MY0\MC90043591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3929066"/>
            <a:ext cx="2304821" cy="2117728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tor\Local Settings\Temporary Internet Files\Content.IE5\WI60G1FI\MC90043245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99751" y="1357298"/>
            <a:ext cx="1937709" cy="2286016"/>
          </a:xfrm>
          <a:prstGeom prst="rect">
            <a:avLst/>
          </a:prstGeom>
          <a:noFill/>
        </p:spPr>
      </p:pic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642910" y="1428735"/>
          <a:ext cx="8286809" cy="5214975"/>
        </p:xfrm>
        <a:graphic>
          <a:graphicData uri="http://schemas.openxmlformats.org/drawingml/2006/table">
            <a:tbl>
              <a:tblPr/>
              <a:tblGrid>
                <a:gridCol w="2962569"/>
                <a:gridCol w="998004"/>
                <a:gridCol w="968891"/>
                <a:gridCol w="864082"/>
                <a:gridCol w="904841"/>
                <a:gridCol w="904841"/>
                <a:gridCol w="683581"/>
              </a:tblGrid>
              <a:tr h="104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>
                          <a:latin typeface="Times New Roman"/>
                          <a:ea typeface="Calibri"/>
                          <a:cs typeface="Times New Roman"/>
                        </a:rPr>
                        <a:t>plavat</a:t>
                      </a:r>
                      <a:endParaRPr lang="cs-CZ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04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>
                          <a:latin typeface="Times New Roman"/>
                          <a:ea typeface="Calibri"/>
                          <a:cs typeface="Times New Roman"/>
                        </a:rPr>
                        <a:t>hrát</a:t>
                      </a:r>
                      <a:endParaRPr lang="cs-CZ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04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>
                          <a:latin typeface="Times New Roman"/>
                          <a:ea typeface="Calibri"/>
                          <a:cs typeface="Times New Roman"/>
                        </a:rPr>
                        <a:t>hokej</a:t>
                      </a:r>
                      <a:endParaRPr lang="cs-CZ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4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>
                          <a:latin typeface="Times New Roman"/>
                          <a:ea typeface="Calibri"/>
                          <a:cs typeface="Times New Roman"/>
                        </a:rPr>
                        <a:t>běhat</a:t>
                      </a:r>
                      <a:endParaRPr lang="cs-CZ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04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>
                          <a:latin typeface="Times New Roman"/>
                          <a:ea typeface="Calibri"/>
                          <a:cs typeface="Times New Roman"/>
                        </a:rPr>
                        <a:t>bruslit</a:t>
                      </a:r>
                      <a:endParaRPr lang="cs-CZ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714612" y="357166"/>
            <a:ext cx="4714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cs-CZ" sz="3200" b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642910" y="1428735"/>
          <a:ext cx="8286809" cy="5214975"/>
        </p:xfrm>
        <a:graphic>
          <a:graphicData uri="http://schemas.openxmlformats.org/drawingml/2006/table">
            <a:tbl>
              <a:tblPr/>
              <a:tblGrid>
                <a:gridCol w="2962569"/>
                <a:gridCol w="998004"/>
                <a:gridCol w="968891"/>
                <a:gridCol w="864082"/>
                <a:gridCol w="904841"/>
                <a:gridCol w="904841"/>
                <a:gridCol w="683581"/>
              </a:tblGrid>
              <a:tr h="104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Times New Roman"/>
                          <a:ea typeface="Calibri"/>
                          <a:cs typeface="Times New Roman"/>
                        </a:rPr>
                        <a:t>plavat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>
                          <a:solidFill>
                            <a:srgbClr val="7030A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w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i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m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04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Times New Roman"/>
                          <a:ea typeface="Calibri"/>
                          <a:cs typeface="Times New Roman"/>
                        </a:rPr>
                        <a:t>hrát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>
                          <a:solidFill>
                            <a:srgbClr val="7030A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p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04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Times New Roman"/>
                          <a:ea typeface="Calibri"/>
                          <a:cs typeface="Times New Roman"/>
                        </a:rPr>
                        <a:t>hokej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h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>
                          <a:solidFill>
                            <a:srgbClr val="7030A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c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4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Times New Roman"/>
                          <a:ea typeface="Calibri"/>
                          <a:cs typeface="Times New Roman"/>
                        </a:rPr>
                        <a:t>běhat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>
                          <a:solidFill>
                            <a:srgbClr val="7030A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04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Times New Roman"/>
                          <a:ea typeface="Calibri"/>
                          <a:cs typeface="Times New Roman"/>
                        </a:rPr>
                        <a:t>bruslit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>
                          <a:solidFill>
                            <a:srgbClr val="7030A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410</Words>
  <PresentationFormat>Předvádění na obrazovce (4:3)</PresentationFormat>
  <Paragraphs>122</Paragraphs>
  <Slides>12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</vt:lpstr>
      <vt:lpstr>Add the words to the pictures.</vt:lpstr>
      <vt:lpstr>Add the words to the pictures.</vt:lpstr>
      <vt:lpstr>Snímek 5</vt:lpstr>
      <vt:lpstr>What can you play? I can………  I can´t……..</vt:lpstr>
      <vt:lpstr>Snímek 7</vt:lpstr>
      <vt:lpstr>Can he…….?                    Can she……?</vt:lpstr>
      <vt:lpstr>Translate.</vt:lpstr>
      <vt:lpstr>Crossword.</vt:lpstr>
      <vt:lpstr>Snímek 11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Administrator</cp:lastModifiedBy>
  <cp:revision>28</cp:revision>
  <dcterms:modified xsi:type="dcterms:W3CDTF">2012-01-17T17:04:52Z</dcterms:modified>
</cp:coreProperties>
</file>