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1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68F2-0638-498E-A5D2-6C2414FF89D4}" type="datetimeFigureOut">
              <a:rPr lang="cs-CZ" smtClean="0"/>
              <a:t>25.5.2011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619D-F387-4A95-9367-AFA54F943A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47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68F2-0638-498E-A5D2-6C2414FF89D4}" type="datetimeFigureOut">
              <a:rPr lang="cs-CZ" smtClean="0"/>
              <a:t>25.5.2011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619D-F387-4A95-9367-AFA54F943A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673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68F2-0638-498E-A5D2-6C2414FF89D4}" type="datetimeFigureOut">
              <a:rPr lang="cs-CZ" smtClean="0"/>
              <a:t>25.5.2011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619D-F387-4A95-9367-AFA54F943A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189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68F2-0638-498E-A5D2-6C2414FF89D4}" type="datetimeFigureOut">
              <a:rPr lang="cs-CZ" smtClean="0"/>
              <a:t>25.5.2011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619D-F387-4A95-9367-AFA54F943A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906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68F2-0638-498E-A5D2-6C2414FF89D4}" type="datetimeFigureOut">
              <a:rPr lang="cs-CZ" smtClean="0"/>
              <a:t>25.5.2011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619D-F387-4A95-9367-AFA54F943A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367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68F2-0638-498E-A5D2-6C2414FF89D4}" type="datetimeFigureOut">
              <a:rPr lang="cs-CZ" smtClean="0"/>
              <a:t>25.5.2011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619D-F387-4A95-9367-AFA54F943A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505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68F2-0638-498E-A5D2-6C2414FF89D4}" type="datetimeFigureOut">
              <a:rPr lang="cs-CZ" smtClean="0"/>
              <a:t>25.5.2011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619D-F387-4A95-9367-AFA54F943A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768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68F2-0638-498E-A5D2-6C2414FF89D4}" type="datetimeFigureOut">
              <a:rPr lang="cs-CZ" smtClean="0"/>
              <a:t>25.5.2011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619D-F387-4A95-9367-AFA54F943A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753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68F2-0638-498E-A5D2-6C2414FF89D4}" type="datetimeFigureOut">
              <a:rPr lang="cs-CZ" smtClean="0"/>
              <a:t>25.5.2011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619D-F387-4A95-9367-AFA54F943A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667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68F2-0638-498E-A5D2-6C2414FF89D4}" type="datetimeFigureOut">
              <a:rPr lang="cs-CZ" smtClean="0"/>
              <a:t>25.5.2011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619D-F387-4A95-9367-AFA54F943A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892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68F2-0638-498E-A5D2-6C2414FF89D4}" type="datetimeFigureOut">
              <a:rPr lang="cs-CZ" smtClean="0"/>
              <a:t>25.5.2011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619D-F387-4A95-9367-AFA54F943A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526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0D68F2-0638-498E-A5D2-6C2414FF89D4}" type="datetimeFigureOut">
              <a:rPr lang="cs-CZ" smtClean="0"/>
              <a:t>25.5.2011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A619D-F387-4A95-9367-AFA54F943A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847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Šablona III/2</a:t>
            </a:r>
            <a:br>
              <a:rPr lang="cs-CZ" dirty="0" smtClean="0"/>
            </a:br>
            <a:r>
              <a:rPr lang="cs-CZ" dirty="0" smtClean="0"/>
              <a:t>Měření teploty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Helena </a:t>
            </a:r>
            <a:r>
              <a:rPr lang="cs-CZ" dirty="0" err="1" smtClean="0"/>
              <a:t>Mesnerová</a:t>
            </a:r>
            <a:r>
              <a:rPr lang="cs-CZ" dirty="0" smtClean="0"/>
              <a:t> – ZŠ Horní Slavkov</a:t>
            </a:r>
          </a:p>
          <a:p>
            <a:r>
              <a:rPr lang="cs-CZ" dirty="0" smtClean="0"/>
              <a:t>VY_32_INOVACE_135_Měření teploty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23875"/>
            <a:ext cx="752187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985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Měření teploty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0139378"/>
              </p:ext>
            </p:extLst>
          </p:nvPr>
        </p:nvGraphicFramePr>
        <p:xfrm>
          <a:off x="457200" y="1600200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Změna</a:t>
                      </a:r>
                      <a:r>
                        <a:rPr lang="cs-CZ" baseline="0" dirty="0" smtClean="0"/>
                        <a:t> teploty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Teplota se……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Velikost změny teploty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4⁰C -</a:t>
                      </a:r>
                      <a:r>
                        <a:rPr lang="cs-CZ" baseline="0" dirty="0" smtClean="0"/>
                        <a:t> 22⁰C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o….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64⁰</a:t>
                      </a:r>
                      <a:r>
                        <a:rPr lang="cs-CZ" dirty="0" smtClean="0"/>
                        <a:t>C- </a:t>
                      </a:r>
                      <a:r>
                        <a:rPr lang="cs-CZ" dirty="0" smtClean="0"/>
                        <a:t>-25⁰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o….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- 12⁰C - -2⁰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o….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- 9⁰C - 9⁰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o…..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18⁰C -  -1⁰C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o…..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9920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Měření teploty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1781298"/>
              </p:ext>
            </p:extLst>
          </p:nvPr>
        </p:nvGraphicFramePr>
        <p:xfrm>
          <a:off x="457200" y="1600200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Změna</a:t>
                      </a:r>
                      <a:r>
                        <a:rPr lang="cs-CZ" baseline="0" dirty="0" smtClean="0"/>
                        <a:t> teploty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Teplota se……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Velikost změny teploty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4⁰C -</a:t>
                      </a:r>
                      <a:r>
                        <a:rPr lang="cs-CZ" baseline="0" dirty="0" smtClean="0"/>
                        <a:t> 22⁰C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zvýšila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r>
                        <a:rPr lang="cs-CZ" baseline="0" dirty="0" smtClean="0"/>
                        <a:t>  18⁰C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64⁰</a:t>
                      </a:r>
                      <a:r>
                        <a:rPr lang="cs-CZ" dirty="0" smtClean="0"/>
                        <a:t>C- </a:t>
                      </a:r>
                      <a:r>
                        <a:rPr lang="cs-CZ" dirty="0" smtClean="0"/>
                        <a:t>-25⁰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snížila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r>
                        <a:rPr lang="cs-CZ" baseline="0" dirty="0" smtClean="0"/>
                        <a:t>  89⁰C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- 12⁰C - -2⁰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zvýšila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r>
                        <a:rPr lang="cs-CZ" baseline="0" dirty="0" smtClean="0"/>
                        <a:t>  10⁰C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- 9⁰C - 9⁰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zvýšila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r>
                        <a:rPr lang="cs-CZ" baseline="0" dirty="0" smtClean="0"/>
                        <a:t>  18⁰C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18⁰C -  -1⁰C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snížila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r>
                        <a:rPr lang="cs-CZ" baseline="0" dirty="0" smtClean="0"/>
                        <a:t>  19⁰C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129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137</Words>
  <Application>Microsoft Office PowerPoint</Application>
  <PresentationFormat>Předvádění na obrazovce (4:3)</PresentationFormat>
  <Paragraphs>36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Šablona III/2 Měření teploty</vt:lpstr>
      <vt:lpstr>Měření teploty</vt:lpstr>
      <vt:lpstr>Měření teploty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</dc:title>
  <dc:creator>PC-12QP</dc:creator>
  <cp:lastModifiedBy>PC-12QP</cp:lastModifiedBy>
  <cp:revision>10</cp:revision>
  <cp:lastPrinted>2011-05-25T12:47:52Z</cp:lastPrinted>
  <dcterms:created xsi:type="dcterms:W3CDTF">2011-05-02T17:52:53Z</dcterms:created>
  <dcterms:modified xsi:type="dcterms:W3CDTF">2011-05-25T12:50:45Z</dcterms:modified>
</cp:coreProperties>
</file>