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VY_32_INOVACE_03_In 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house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In </a:t>
          </a:r>
          <a:r>
            <a:rPr lang="cs-CZ" sz="2000" dirty="0" err="1" smtClean="0"/>
            <a:t>the</a:t>
          </a:r>
          <a:r>
            <a:rPr lang="cs-CZ" sz="2000" dirty="0" smtClean="0"/>
            <a:t> house.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8AF6EA6-05EA-4194-87EE-2776B5FAEC72}" type="presOf" srcId="{D1D4F407-5343-4D3F-B5B9-D407B03CAEB4}" destId="{D005CE8C-CC26-4C3E-AC11-E15060ECD759}" srcOrd="0" destOrd="0" presId="urn:microsoft.com/office/officeart/2005/8/layout/target3"/>
    <dgm:cxn modelId="{CE1A3775-E7F4-489A-8733-D009FC2E6AA8}" type="presOf" srcId="{757F3AB3-0718-4624-B441-E567A8F0AB56}" destId="{333A1088-737F-45CB-B68E-254E46348037}" srcOrd="0" destOrd="0" presId="urn:microsoft.com/office/officeart/2005/8/layout/target3"/>
    <dgm:cxn modelId="{E5147A30-090F-4D68-82B0-A160109F07AE}" type="presOf" srcId="{D8197B8C-B260-4A16-BDF4-0947B075E274}" destId="{25B08C86-7E15-44DC-BE7F-FFB55DD49D12}" srcOrd="0" destOrd="0" presId="urn:microsoft.com/office/officeart/2005/8/layout/target3"/>
    <dgm:cxn modelId="{F5F44F32-8608-4E3C-B2D6-04C0200F5455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0249627-43C6-48BD-98D0-A5F6BF49ECEB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8CFC4F-5389-41A0-8DE6-DCF280702DCE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DDE83A6-84B7-4DFE-A5D0-CB9F554771BF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477086E-DCE9-4A4D-A80C-0483449646A2}" type="presOf" srcId="{D1B46980-6531-4606-95E6-44980827E919}" destId="{6140AFEC-043D-4C43-A2F9-D0F5331DF3A3}" srcOrd="0" destOrd="0" presId="urn:microsoft.com/office/officeart/2005/8/layout/target3"/>
    <dgm:cxn modelId="{8F167F39-4B7C-4D94-9DA0-69D53865E183}" type="presOf" srcId="{B651F6E3-6281-48DB-9319-2AEAFDAE7572}" destId="{619D679B-A015-4ECF-8348-D1034C574F40}" srcOrd="0" destOrd="0" presId="urn:microsoft.com/office/officeart/2005/8/layout/target3"/>
    <dgm:cxn modelId="{50BEB904-DB9E-4B1B-BB85-75BE3509ADB0}" type="presOf" srcId="{B651F6E3-6281-48DB-9319-2AEAFDAE7572}" destId="{6BB5E863-4638-4E1D-BFDE-399D028AC4ED}" srcOrd="1" destOrd="0" presId="urn:microsoft.com/office/officeart/2005/8/layout/target3"/>
    <dgm:cxn modelId="{DE35FFC6-43D5-4BF3-85D7-8E860C3170E0}" type="presOf" srcId="{4C35D32F-0EAB-4CD7-82EE-45574DC2A586}" destId="{8BEBB6EC-1DAA-4CAC-8A25-BC0FCBD5DBD5}" srcOrd="0" destOrd="0" presId="urn:microsoft.com/office/officeart/2005/8/layout/target3"/>
    <dgm:cxn modelId="{BF3D4932-A7DD-480D-A8E0-5C27C9589747}" type="presParOf" srcId="{333A1088-737F-45CB-B68E-254E46348037}" destId="{F5ABB229-8D3B-4694-996A-96F23CF14429}" srcOrd="0" destOrd="0" presId="urn:microsoft.com/office/officeart/2005/8/layout/target3"/>
    <dgm:cxn modelId="{56AE8661-F16D-436C-B066-598E610C4D00}" type="presParOf" srcId="{333A1088-737F-45CB-B68E-254E46348037}" destId="{F41139FD-01EE-4571-8B17-4FB00FC51163}" srcOrd="1" destOrd="0" presId="urn:microsoft.com/office/officeart/2005/8/layout/target3"/>
    <dgm:cxn modelId="{55119463-3824-4422-81C1-8E04DD268CE7}" type="presParOf" srcId="{333A1088-737F-45CB-B68E-254E46348037}" destId="{D005CE8C-CC26-4C3E-AC11-E15060ECD759}" srcOrd="2" destOrd="0" presId="urn:microsoft.com/office/officeart/2005/8/layout/target3"/>
    <dgm:cxn modelId="{43B40578-D5CB-41AA-AD7C-005CAB3863C8}" type="presParOf" srcId="{333A1088-737F-45CB-B68E-254E46348037}" destId="{2C702D82-9B77-49B7-9568-BB8EB47C3372}" srcOrd="3" destOrd="0" presId="urn:microsoft.com/office/officeart/2005/8/layout/target3"/>
    <dgm:cxn modelId="{FC2A11DF-2699-4E5A-BA3D-6CFA514F4CEA}" type="presParOf" srcId="{333A1088-737F-45CB-B68E-254E46348037}" destId="{A52A0455-90FF-4808-ABD0-F02540D31D5A}" srcOrd="4" destOrd="0" presId="urn:microsoft.com/office/officeart/2005/8/layout/target3"/>
    <dgm:cxn modelId="{F750D306-259A-4121-B1AD-C200C623B596}" type="presParOf" srcId="{333A1088-737F-45CB-B68E-254E46348037}" destId="{6140AFEC-043D-4C43-A2F9-D0F5331DF3A3}" srcOrd="5" destOrd="0" presId="urn:microsoft.com/office/officeart/2005/8/layout/target3"/>
    <dgm:cxn modelId="{CB6B2568-D02E-450A-B492-96817FD60AF4}" type="presParOf" srcId="{333A1088-737F-45CB-B68E-254E46348037}" destId="{9358AC05-5D7D-4327-9F80-1AD486AEA664}" srcOrd="6" destOrd="0" presId="urn:microsoft.com/office/officeart/2005/8/layout/target3"/>
    <dgm:cxn modelId="{BEABA7EB-0CDA-4FCF-A1F2-35A2F9BC0B27}" type="presParOf" srcId="{333A1088-737F-45CB-B68E-254E46348037}" destId="{313FC574-E1CD-4FB4-B054-0B805CE0447D}" srcOrd="7" destOrd="0" presId="urn:microsoft.com/office/officeart/2005/8/layout/target3"/>
    <dgm:cxn modelId="{B13AAA26-DCF0-4FA6-8D9B-980FB1B564AD}" type="presParOf" srcId="{333A1088-737F-45CB-B68E-254E46348037}" destId="{619D679B-A015-4ECF-8348-D1034C574F40}" srcOrd="8" destOrd="0" presId="urn:microsoft.com/office/officeart/2005/8/layout/target3"/>
    <dgm:cxn modelId="{1D60A8FB-C0FB-4BF0-89DA-528B1185E6F7}" type="presParOf" srcId="{333A1088-737F-45CB-B68E-254E46348037}" destId="{322283A8-4A27-4CDA-BAE3-F381106A9174}" srcOrd="9" destOrd="0" presId="urn:microsoft.com/office/officeart/2005/8/layout/target3"/>
    <dgm:cxn modelId="{02E38945-70E4-4A09-91F0-370914E36B1E}" type="presParOf" srcId="{333A1088-737F-45CB-B68E-254E46348037}" destId="{FFC9F71D-1B4F-4AD9-A4A6-86ADEFC8AF5C}" srcOrd="10" destOrd="0" presId="urn:microsoft.com/office/officeart/2005/8/layout/target3"/>
    <dgm:cxn modelId="{EE3C4A33-C14B-49F0-AD33-9473531903A0}" type="presParOf" srcId="{333A1088-737F-45CB-B68E-254E46348037}" destId="{25B08C86-7E15-44DC-BE7F-FFB55DD49D12}" srcOrd="11" destOrd="0" presId="urn:microsoft.com/office/officeart/2005/8/layout/target3"/>
    <dgm:cxn modelId="{DE20928F-6E07-4A2E-B42B-88F442522011}" type="presParOf" srcId="{333A1088-737F-45CB-B68E-254E46348037}" destId="{76644BE8-9D7C-4C09-B250-3D10AF48CBB7}" srcOrd="12" destOrd="0" presId="urn:microsoft.com/office/officeart/2005/8/layout/target3"/>
    <dgm:cxn modelId="{792F3F61-7E29-4355-9B76-A31A334932B1}" type="presParOf" srcId="{333A1088-737F-45CB-B68E-254E46348037}" destId="{EE85B701-7295-41C0-BA7A-34D3756A2AE6}" srcOrd="13" destOrd="0" presId="urn:microsoft.com/office/officeart/2005/8/layout/target3"/>
    <dgm:cxn modelId="{4411BE5D-EF27-4EBE-B50A-F6C619E506FA}" type="presParOf" srcId="{333A1088-737F-45CB-B68E-254E46348037}" destId="{8BEBB6EC-1DAA-4CAC-8A25-BC0FCBD5DBD5}" srcOrd="14" destOrd="0" presId="urn:microsoft.com/office/officeart/2005/8/layout/target3"/>
    <dgm:cxn modelId="{B07EE2E6-4AF5-44EF-95BB-7EECE4127F07}" type="presParOf" srcId="{333A1088-737F-45CB-B68E-254E46348037}" destId="{AED2198E-93D5-4001-81B4-73124B309672}" srcOrd="15" destOrd="0" presId="urn:microsoft.com/office/officeart/2005/8/layout/target3"/>
    <dgm:cxn modelId="{D2FBAD33-4A03-437D-9F2E-852D62E0CCA0}" type="presParOf" srcId="{333A1088-737F-45CB-B68E-254E46348037}" destId="{2BE915AB-18AA-4053-B92C-3BFC9ED204BB}" srcOrd="16" destOrd="0" presId="urn:microsoft.com/office/officeart/2005/8/layout/target3"/>
    <dgm:cxn modelId="{4D31C6F9-F5F5-4A61-8ADD-4BB4EB5F3F06}" type="presParOf" srcId="{333A1088-737F-45CB-B68E-254E46348037}" destId="{6BB5E863-4638-4E1D-BFDE-399D028AC4ED}" srcOrd="17" destOrd="0" presId="urn:microsoft.com/office/officeart/2005/8/layout/target3"/>
    <dgm:cxn modelId="{E3C8BE0E-2B0B-45F2-9150-64747D7C7DFC}" type="presParOf" srcId="{333A1088-737F-45CB-B68E-254E46348037}" destId="{5A5FFA88-C948-4069-8E93-59FA12366E83}" srcOrd="18" destOrd="0" presId="urn:microsoft.com/office/officeart/2005/8/layout/target3"/>
    <dgm:cxn modelId="{52DC2E70-ABD7-4B71-BC70-402EE21A53D4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8E4017-A6F0-4890-950A-6FD46C936975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AFFB08-75EF-41C0-A30F-78766FFF35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se slovní zásobou – pojmenování</a:t>
            </a:r>
            <a:r>
              <a:rPr lang="cs-CZ" baseline="0" dirty="0" smtClean="0"/>
              <a:t> místností v bytě.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FFB08-75EF-41C0-A30F-78766FFF351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Slovní zásoba – seznámení. Popis bytu.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FFB08-75EF-41C0-A30F-78766FFF351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věty „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…..“, „</a:t>
            </a:r>
            <a:r>
              <a:rPr lang="cs-CZ" dirty="0" err="1" smtClean="0"/>
              <a:t>There</a:t>
            </a:r>
            <a:r>
              <a:rPr lang="cs-CZ" dirty="0" smtClean="0"/>
              <a:t> are…….“</a:t>
            </a:r>
            <a:r>
              <a:rPr lang="cs-CZ" baseline="0" dirty="0" smtClean="0"/>
              <a:t> – popis bytu.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FFB08-75EF-41C0-A30F-78766FFF351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Slovní zásoba –</a:t>
            </a:r>
            <a:r>
              <a:rPr lang="cs-CZ" baseline="0" dirty="0" smtClean="0"/>
              <a:t> </a:t>
            </a:r>
            <a:r>
              <a:rPr lang="cs-CZ" dirty="0" smtClean="0"/>
              <a:t>nábytek</a:t>
            </a:r>
            <a:r>
              <a:rPr lang="cs-CZ" baseline="0" dirty="0" smtClean="0"/>
              <a:t> v bytě.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FFB08-75EF-41C0-A30F-78766FFF351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Slovní zásoba –</a:t>
            </a:r>
            <a:r>
              <a:rPr lang="cs-CZ" baseline="0" dirty="0" smtClean="0"/>
              <a:t>  vybavení  bytu.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FFB08-75EF-41C0-A30F-78766FFF351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místností za použití</a:t>
            </a:r>
            <a:r>
              <a:rPr lang="cs-CZ" baseline="0" dirty="0" smtClean="0"/>
              <a:t> „</a:t>
            </a:r>
            <a:r>
              <a:rPr lang="cs-CZ" baseline="0" dirty="0" err="1" smtClean="0"/>
              <a:t>There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…“, „</a:t>
            </a:r>
            <a:r>
              <a:rPr lang="cs-CZ" baseline="0" dirty="0" err="1" smtClean="0"/>
              <a:t>There</a:t>
            </a:r>
            <a:r>
              <a:rPr lang="cs-CZ" baseline="0" dirty="0" smtClean="0"/>
              <a:t> are….“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FFB08-75EF-41C0-A30F-78766FFF351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odpovídají na otázky podle obrázků.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FFB08-75EF-41C0-A30F-78766FFF351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odpovídají na otázky podle obrázků.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FFB08-75EF-41C0-A30F-78766FFF351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Nakreslit na papír místnosti a jejich vybavení podle textu.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FFB08-75EF-41C0-A30F-78766FFF351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vlastních obrázků, opět tvořit věty – popis místností.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FFB08-75EF-41C0-A30F-78766FFF351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papír, psací potřeby, pastelky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interaktivní výuka slovní zásoby a tvorba vět, otázky a odpovědi popisující byt a místnosti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popis bytu a místností, kreslení podle popisu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Administrator\Local Settings\Temporary Internet Files\Content.IE5\LFN51MY0\MP9003996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285728"/>
            <a:ext cx="3429024" cy="3357586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LFN51MY0\MP9004305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3189" y="3714752"/>
            <a:ext cx="3435092" cy="2714644"/>
          </a:xfrm>
          <a:prstGeom prst="rect">
            <a:avLst/>
          </a:prstGeom>
          <a:noFill/>
        </p:spPr>
      </p:pic>
      <p:pic>
        <p:nvPicPr>
          <p:cNvPr id="1036" name="Picture 12" descr="C:\Documents and Settings\Administrator\Local Settings\Temporary Internet Files\Content.IE5\LFN51MY0\MP90041409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28794" y="285728"/>
            <a:ext cx="3143224" cy="3143224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0" y="1142984"/>
            <a:ext cx="15985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upstairs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4714884"/>
            <a:ext cx="21002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downstairs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Šipka nahoru 17"/>
          <p:cNvSpPr/>
          <p:nvPr/>
        </p:nvSpPr>
        <p:spPr>
          <a:xfrm>
            <a:off x="571472" y="192880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>
            <a:off x="571472" y="378619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071670" y="2786058"/>
            <a:ext cx="1437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kitchen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39128" y="6273225"/>
            <a:ext cx="21048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living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room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00694" y="357166"/>
            <a:ext cx="17474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bedroom</a:t>
            </a:r>
            <a:endParaRPr lang="cs-CZ" sz="3200" b="1" dirty="0"/>
          </a:p>
        </p:txBody>
      </p:sp>
      <p:pic>
        <p:nvPicPr>
          <p:cNvPr id="1039" name="Picture 15" descr="C:\Documents and Settings\Administrator\Local Settings\Temporary Internet Files\Content.IE5\LFN51MY0\MP90042779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71670" y="3571876"/>
            <a:ext cx="3000396" cy="2999399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1000100" y="6273225"/>
            <a:ext cx="22491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dining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room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142844" y="214290"/>
            <a:ext cx="2961003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Documents and Settings\Administrator\Local Settings\Temporary Internet Files\Content.IE5\WI60G1FI\MP90043062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61940" y="0"/>
            <a:ext cx="2882060" cy="4071942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Local Settings\Temporary Internet Files\Content.IE5\Z71DI2OS\MP9004225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0"/>
            <a:ext cx="2711977" cy="4071942"/>
          </a:xfrm>
          <a:prstGeom prst="rect">
            <a:avLst/>
          </a:prstGeom>
          <a:noFill/>
        </p:spPr>
      </p:pic>
      <p:pic>
        <p:nvPicPr>
          <p:cNvPr id="2055" name="Picture 7" descr="C:\Documents and Settings\Administrator\Local Settings\Temporary Internet Files\Content.IE5\IQV8GVD3\MP90039968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3121152" cy="407194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85786" y="4357694"/>
            <a:ext cx="1881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bathroom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7620" y="4357694"/>
            <a:ext cx="10931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toilet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29454" y="4429132"/>
            <a:ext cx="8082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hall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5429264"/>
            <a:ext cx="76469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living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house.</a:t>
            </a:r>
          </a:p>
          <a:p>
            <a:r>
              <a:rPr lang="cs-CZ" sz="3600" b="1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four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bedroom</a:t>
            </a:r>
            <a:r>
              <a:rPr lang="cs-CZ" sz="3600" b="1" dirty="0" err="1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house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14678" y="0"/>
            <a:ext cx="2961003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Describe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house,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flat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b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…………………  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are……………….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Documents and Settings\Administrator\Local Settings\Temporary Internet Files\Content.IE5\IAJ1XMTL\MC90044173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500174"/>
            <a:ext cx="3243266" cy="3786214"/>
          </a:xfrm>
          <a:prstGeom prst="rect">
            <a:avLst/>
          </a:prstGeom>
          <a:noFill/>
        </p:spPr>
      </p:pic>
      <p:pic>
        <p:nvPicPr>
          <p:cNvPr id="3080" name="Picture 8" descr="C:\Documents and Settings\Administrator\Local Settings\Temporary Internet Files\Content.IE5\ZTNVNTSM\MC90020249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1714488"/>
            <a:ext cx="3010270" cy="382603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214414" y="5715016"/>
            <a:ext cx="12153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house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72198" y="5786454"/>
            <a:ext cx="8290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flat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:\Documents and Settings\Administrator\Local Settings\Temporary Internet Files\Content.IE5\3PVKIJVL\MC90019358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714357"/>
            <a:ext cx="3153512" cy="2643206"/>
          </a:xfrm>
          <a:prstGeom prst="rect">
            <a:avLst/>
          </a:prstGeom>
          <a:noFill/>
        </p:spPr>
      </p:pic>
      <p:pic>
        <p:nvPicPr>
          <p:cNvPr id="2058" name="Picture 10" descr="C:\Documents and Settings\Administrator\Local Settings\Temporary Internet Files\Content.IE5\LFN51MY0\MC9001937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43908" y="285729"/>
            <a:ext cx="3042489" cy="2571768"/>
          </a:xfrm>
          <a:prstGeom prst="rect">
            <a:avLst/>
          </a:prstGeom>
          <a:noFill/>
        </p:spPr>
      </p:pic>
      <p:pic>
        <p:nvPicPr>
          <p:cNvPr id="2059" name="Picture 11" descr="C:\Documents and Settings\Administrator\Local Settings\Temporary Internet Files\Content.IE5\WI60G1FI\MC90019376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00100" y="3500438"/>
            <a:ext cx="2774964" cy="3357562"/>
          </a:xfrm>
          <a:prstGeom prst="rect">
            <a:avLst/>
          </a:prstGeom>
          <a:noFill/>
        </p:spPr>
      </p:pic>
      <p:pic>
        <p:nvPicPr>
          <p:cNvPr id="2062" name="Picture 14" descr="C:\Documents and Settings\Administrator\Local Settings\Temporary Internet Files\Content.IE5\3PVKIJVL\MC90035693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34356" y="4071942"/>
            <a:ext cx="3661995" cy="25717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14546" y="0"/>
            <a:ext cx="3071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14546" y="2786058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drawer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ovací šipka 8"/>
          <p:cNvCxnSpPr>
            <a:stCxn id="7" idx="1"/>
          </p:cNvCxnSpPr>
          <p:nvPr/>
        </p:nvCxnSpPr>
        <p:spPr>
          <a:xfrm rot="10800000">
            <a:off x="1785918" y="2285992"/>
            <a:ext cx="428628" cy="76167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57158" y="6143644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bed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14876" y="6000768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sofa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86512" y="3143248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cupboard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" name="Picture 9" descr="C:\Documents and Settings\Administrator\Local Settings\Temporary Internet Files\Content.IE5\3PVKIJVL\MC90019897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28992" y="2428868"/>
            <a:ext cx="2382570" cy="2423311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857620" y="1857364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armchair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Administrator\Local Settings\Temporary Internet Files\Content.IE5\TK4FQMDO\MC90002243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785794"/>
            <a:ext cx="1643074" cy="2548494"/>
          </a:xfrm>
          <a:prstGeom prst="rect">
            <a:avLst/>
          </a:prstGeom>
          <a:noFill/>
        </p:spPr>
      </p:pic>
      <p:pic>
        <p:nvPicPr>
          <p:cNvPr id="3082" name="Picture 10" descr="C:\Documents and Settings\Administrator\Local Settings\Temporary Internet Files\Content.IE5\3PVKIJVL\MC90001339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3857628"/>
            <a:ext cx="2577236" cy="2523752"/>
          </a:xfrm>
          <a:prstGeom prst="rect">
            <a:avLst/>
          </a:prstGeom>
          <a:noFill/>
        </p:spPr>
      </p:pic>
      <p:pic>
        <p:nvPicPr>
          <p:cNvPr id="3085" name="Picture 13" descr="C:\Documents and Settings\Administrator\Local Settings\Temporary Internet Files\Content.IE5\ZTNVNTSM\MP90044656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2264" y="4000504"/>
            <a:ext cx="1933570" cy="250390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086" name="Picture 14" descr="C:\Documents and Settings\Administrator\Local Settings\Temporary Internet Files\Content.IE5\TK4FQMDO\MC90004865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57554" y="1928802"/>
            <a:ext cx="2462934" cy="25369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86116" y="285728"/>
            <a:ext cx="3071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2844" y="2714620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flower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7620" y="4643446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TV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29190" y="5929330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picture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00298" y="5929330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table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2" descr="C:\Documents and Settings\Administrator\Local Settings\Temporary Internet Files\Content.IE5\3PVKIJVL\MC90032026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182608">
            <a:off x="6357950" y="214290"/>
            <a:ext cx="2218407" cy="2861859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214942" y="1214422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cooker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Administrator\Local Settings\Temporary Internet Files\Content.IE5\TK4FQMDO\MC90023030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38118" y="1000108"/>
            <a:ext cx="2911556" cy="2571768"/>
          </a:xfrm>
          <a:prstGeom prst="rect">
            <a:avLst/>
          </a:prstGeom>
          <a:noFill/>
        </p:spPr>
      </p:pic>
      <p:pic>
        <p:nvPicPr>
          <p:cNvPr id="4101" name="Picture 5" descr="C:\Documents and Settings\Administrator\Local Settings\Temporary Internet Files\Content.IE5\3PVKIJVL\MC90023030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40" y="3962670"/>
            <a:ext cx="2714644" cy="2895330"/>
          </a:xfrm>
          <a:prstGeom prst="rect">
            <a:avLst/>
          </a:prstGeom>
          <a:noFill/>
        </p:spPr>
      </p:pic>
      <p:pic>
        <p:nvPicPr>
          <p:cNvPr id="4102" name="Picture 6" descr="C:\Documents and Settings\Administrator\Local Settings\Temporary Internet Files\Content.IE5\WI60G1FI\MC90008997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3836" y="1071546"/>
            <a:ext cx="2769436" cy="2643206"/>
          </a:xfrm>
          <a:prstGeom prst="rect">
            <a:avLst/>
          </a:prstGeom>
          <a:noFill/>
        </p:spPr>
      </p:pic>
      <p:pic>
        <p:nvPicPr>
          <p:cNvPr id="4103" name="Picture 7" descr="C:\Documents and Settings\Administrator\Local Settings\Temporary Internet Files\Content.IE5\IQV8GVD3\MC90008997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6006" y="4000504"/>
            <a:ext cx="2837921" cy="2643206"/>
          </a:xfrm>
          <a:prstGeom prst="rect">
            <a:avLst/>
          </a:prstGeom>
          <a:noFill/>
        </p:spPr>
      </p:pic>
      <p:pic>
        <p:nvPicPr>
          <p:cNvPr id="4104" name="Picture 8" descr="C:\Documents and Settings\Administrator\Local Settings\Temporary Internet Files\Content.IE5\WI60G1FI\MC90005806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989540" y="3786190"/>
            <a:ext cx="3154460" cy="3071810"/>
          </a:xfrm>
          <a:prstGeom prst="rect">
            <a:avLst/>
          </a:prstGeom>
          <a:noFill/>
        </p:spPr>
      </p:pic>
      <p:pic>
        <p:nvPicPr>
          <p:cNvPr id="4105" name="Picture 9" descr="C:\Documents and Settings\Administrator\Local Settings\Temporary Internet Files\Content.IE5\3PVKIJVL\MC90005805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072198" y="1000108"/>
            <a:ext cx="2882344" cy="269738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000364" y="0"/>
            <a:ext cx="27663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Describe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rooms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28860" y="500042"/>
            <a:ext cx="61351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…………………  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are…………</a:t>
            </a:r>
            <a:endParaRPr lang="cs-CZ" sz="24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Administrator\Local Settings\Temporary Internet Files\Content.IE5\Z71DI2OS\MC90028996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286124"/>
            <a:ext cx="4141354" cy="3314290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…….in </a:t>
            </a:r>
            <a:r>
              <a:rPr lang="cs-CZ" sz="32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sz="3200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43042" y="1785926"/>
            <a:ext cx="63952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              No,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isn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´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C:\Documents and Settings\Administrator\Local Settings\Temporary Internet Files\Content.IE5\3PVKIJVL\MC90023174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58196" y="3429000"/>
            <a:ext cx="4126149" cy="3214710"/>
          </a:xfrm>
          <a:prstGeom prst="rect">
            <a:avLst/>
          </a:prstGeom>
          <a:noFill/>
        </p:spPr>
      </p:pic>
      <p:sp>
        <p:nvSpPr>
          <p:cNvPr id="6" name="Poloviční rámeček 5"/>
          <p:cNvSpPr/>
          <p:nvPr/>
        </p:nvSpPr>
        <p:spPr>
          <a:xfrm rot="2811839">
            <a:off x="4174070" y="1336376"/>
            <a:ext cx="1009548" cy="1112790"/>
          </a:xfrm>
          <a:prstGeom prst="half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Are </a:t>
            </a:r>
            <a:r>
              <a:rPr lang="cs-CZ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 …….in </a:t>
            </a:r>
            <a:r>
              <a:rPr lang="cs-CZ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room</a:t>
            </a:r>
            <a:r>
              <a:rPr lang="cs-CZ" b="1" u="sng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/>
          </a:p>
        </p:txBody>
      </p:sp>
      <p:pic>
        <p:nvPicPr>
          <p:cNvPr id="6152" name="Picture 8" descr="C:\Documents and Settings\Administrator\Local Settings\Temporary Internet Files\Content.IE5\IAJ1XMTL\MC90008998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450530"/>
            <a:ext cx="3760661" cy="3407470"/>
          </a:xfrm>
          <a:prstGeom prst="rect">
            <a:avLst/>
          </a:prstGeom>
          <a:noFill/>
        </p:spPr>
      </p:pic>
      <p:pic>
        <p:nvPicPr>
          <p:cNvPr id="6159" name="Picture 15" descr="C:\Documents and Settings\Administrator\Local Settings\Temporary Internet Files\Content.IE5\IQV8GVD3\MC90008999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3428976"/>
            <a:ext cx="3575984" cy="3429024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214414" y="1785926"/>
            <a:ext cx="692948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are.              No,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aren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´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loviční rámeček 5"/>
          <p:cNvSpPr/>
          <p:nvPr/>
        </p:nvSpPr>
        <p:spPr>
          <a:xfrm rot="2701932">
            <a:off x="3920212" y="1312127"/>
            <a:ext cx="1161743" cy="1161913"/>
          </a:xfrm>
          <a:prstGeom prst="half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sz="36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My </a:t>
            </a:r>
            <a:r>
              <a:rPr lang="cs-CZ" dirty="0" err="1" smtClean="0"/>
              <a:t>name</a:t>
            </a:r>
            <a:r>
              <a:rPr lang="cs-CZ" dirty="0" smtClean="0"/>
              <a:t>´s </a:t>
            </a:r>
            <a:r>
              <a:rPr lang="cs-CZ" dirty="0" err="1" smtClean="0"/>
              <a:t>Nick</a:t>
            </a:r>
            <a:r>
              <a:rPr lang="cs-CZ" dirty="0" smtClean="0"/>
              <a:t>.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flat</a:t>
            </a:r>
            <a:r>
              <a:rPr lang="cs-CZ" dirty="0" smtClean="0"/>
              <a:t>: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big</a:t>
            </a:r>
            <a:r>
              <a:rPr lang="cs-CZ" dirty="0" smtClean="0"/>
              <a:t> table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chairs</a:t>
            </a:r>
            <a:r>
              <a:rPr lang="cs-CZ" dirty="0" smtClean="0"/>
              <a:t>.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bedrooms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beds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plants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sofa </a:t>
            </a:r>
            <a:r>
              <a:rPr lang="cs-CZ" dirty="0" err="1" smtClean="0"/>
              <a:t>and</a:t>
            </a:r>
            <a:r>
              <a:rPr lang="cs-CZ" dirty="0" smtClean="0"/>
              <a:t>  a TV.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28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7158" y="1571612"/>
            <a:ext cx="2486036" cy="192882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5720" y="4071942"/>
            <a:ext cx="2643206" cy="221457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 rot="5400000">
            <a:off x="2171680" y="2893216"/>
            <a:ext cx="4143404" cy="19288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29322" y="3857628"/>
            <a:ext cx="2557474" cy="192882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929322" y="1500174"/>
            <a:ext cx="2486036" cy="192882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1071546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kitchen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72264" y="6000768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bedroom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1472" y="6334780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living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room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7620" y="1142984"/>
            <a:ext cx="107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hall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57950" y="857232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bedroom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214414" y="2143116"/>
            <a:ext cx="771524" cy="7715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1357290" y="30003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642910" y="22859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2071670" y="228599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1357290" y="164305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kosené hrany 19"/>
          <p:cNvSpPr/>
          <p:nvPr/>
        </p:nvSpPr>
        <p:spPr>
          <a:xfrm rot="3756878">
            <a:off x="2029353" y="4325516"/>
            <a:ext cx="714380" cy="500066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seč 20"/>
          <p:cNvSpPr/>
          <p:nvPr/>
        </p:nvSpPr>
        <p:spPr>
          <a:xfrm rot="655590">
            <a:off x="357158" y="4857760"/>
            <a:ext cx="1200152" cy="1285884"/>
          </a:xfrm>
          <a:prstGeom prst="pie">
            <a:avLst>
              <a:gd name="adj1" fmla="val 0"/>
              <a:gd name="adj2" fmla="val 161375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26" name="plant"/>
          <p:cNvSpPr>
            <a:spLocks noEditPoints="1" noChangeArrowheads="1"/>
          </p:cNvSpPr>
          <p:nvPr/>
        </p:nvSpPr>
        <p:spPr bwMode="auto">
          <a:xfrm>
            <a:off x="3500430" y="4643446"/>
            <a:ext cx="1166808" cy="102393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7100 w 21600"/>
              <a:gd name="T17" fmla="*/ 10092 h 21600"/>
              <a:gd name="T18" fmla="*/ 14545 w 21600"/>
              <a:gd name="T19" fmla="*/ 1357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9368" y="9002"/>
                </a:moveTo>
                <a:lnTo>
                  <a:pt x="9254" y="8422"/>
                </a:lnTo>
                <a:lnTo>
                  <a:pt x="9139" y="7935"/>
                </a:lnTo>
                <a:lnTo>
                  <a:pt x="8819" y="7355"/>
                </a:lnTo>
                <a:lnTo>
                  <a:pt x="8475" y="6728"/>
                </a:lnTo>
                <a:lnTo>
                  <a:pt x="8040" y="6287"/>
                </a:lnTo>
                <a:lnTo>
                  <a:pt x="7421" y="5707"/>
                </a:lnTo>
                <a:lnTo>
                  <a:pt x="6574" y="5429"/>
                </a:lnTo>
                <a:lnTo>
                  <a:pt x="5452" y="5313"/>
                </a:lnTo>
                <a:lnTo>
                  <a:pt x="4856" y="5220"/>
                </a:lnTo>
                <a:lnTo>
                  <a:pt x="4169" y="5220"/>
                </a:lnTo>
                <a:lnTo>
                  <a:pt x="3665" y="5104"/>
                </a:lnTo>
                <a:lnTo>
                  <a:pt x="3001" y="4872"/>
                </a:lnTo>
                <a:lnTo>
                  <a:pt x="2497" y="4756"/>
                </a:lnTo>
                <a:lnTo>
                  <a:pt x="2062" y="4408"/>
                </a:lnTo>
                <a:lnTo>
                  <a:pt x="1603" y="4083"/>
                </a:lnTo>
                <a:lnTo>
                  <a:pt x="1283" y="3689"/>
                </a:lnTo>
                <a:lnTo>
                  <a:pt x="1283" y="4315"/>
                </a:lnTo>
                <a:lnTo>
                  <a:pt x="1489" y="5104"/>
                </a:lnTo>
                <a:lnTo>
                  <a:pt x="1832" y="6055"/>
                </a:lnTo>
                <a:lnTo>
                  <a:pt x="2382" y="6914"/>
                </a:lnTo>
                <a:lnTo>
                  <a:pt x="2680" y="7471"/>
                </a:lnTo>
                <a:lnTo>
                  <a:pt x="3115" y="7935"/>
                </a:lnTo>
                <a:lnTo>
                  <a:pt x="3573" y="8213"/>
                </a:lnTo>
                <a:lnTo>
                  <a:pt x="4077" y="8654"/>
                </a:lnTo>
                <a:lnTo>
                  <a:pt x="4627" y="9002"/>
                </a:lnTo>
                <a:lnTo>
                  <a:pt x="5245" y="9234"/>
                </a:lnTo>
                <a:lnTo>
                  <a:pt x="6024" y="9443"/>
                </a:lnTo>
                <a:lnTo>
                  <a:pt x="6757" y="9628"/>
                </a:lnTo>
                <a:lnTo>
                  <a:pt x="5177" y="10069"/>
                </a:lnTo>
                <a:lnTo>
                  <a:pt x="3963" y="10649"/>
                </a:lnTo>
                <a:lnTo>
                  <a:pt x="3344" y="11044"/>
                </a:lnTo>
                <a:lnTo>
                  <a:pt x="2886" y="11600"/>
                </a:lnTo>
                <a:lnTo>
                  <a:pt x="2497" y="12041"/>
                </a:lnTo>
                <a:lnTo>
                  <a:pt x="1947" y="12343"/>
                </a:lnTo>
                <a:lnTo>
                  <a:pt x="1168" y="12668"/>
                </a:lnTo>
                <a:lnTo>
                  <a:pt x="0" y="12900"/>
                </a:lnTo>
                <a:lnTo>
                  <a:pt x="435" y="13248"/>
                </a:lnTo>
                <a:lnTo>
                  <a:pt x="779" y="13456"/>
                </a:lnTo>
                <a:lnTo>
                  <a:pt x="1283" y="13642"/>
                </a:lnTo>
                <a:lnTo>
                  <a:pt x="1718" y="13758"/>
                </a:lnTo>
                <a:lnTo>
                  <a:pt x="2680" y="13851"/>
                </a:lnTo>
                <a:lnTo>
                  <a:pt x="3573" y="13758"/>
                </a:lnTo>
                <a:lnTo>
                  <a:pt x="4512" y="13526"/>
                </a:lnTo>
                <a:lnTo>
                  <a:pt x="5360" y="13248"/>
                </a:lnTo>
                <a:lnTo>
                  <a:pt x="6139" y="12900"/>
                </a:lnTo>
                <a:lnTo>
                  <a:pt x="6757" y="12552"/>
                </a:lnTo>
                <a:lnTo>
                  <a:pt x="6459" y="13132"/>
                </a:lnTo>
                <a:lnTo>
                  <a:pt x="6139" y="13642"/>
                </a:lnTo>
                <a:lnTo>
                  <a:pt x="5910" y="14199"/>
                </a:lnTo>
                <a:lnTo>
                  <a:pt x="5681" y="14663"/>
                </a:lnTo>
                <a:lnTo>
                  <a:pt x="5681" y="15150"/>
                </a:lnTo>
                <a:lnTo>
                  <a:pt x="5681" y="15730"/>
                </a:lnTo>
                <a:lnTo>
                  <a:pt x="5681" y="16241"/>
                </a:lnTo>
                <a:lnTo>
                  <a:pt x="5795" y="16913"/>
                </a:lnTo>
                <a:lnTo>
                  <a:pt x="5910" y="17586"/>
                </a:lnTo>
                <a:lnTo>
                  <a:pt x="5910" y="18213"/>
                </a:lnTo>
                <a:lnTo>
                  <a:pt x="5795" y="18885"/>
                </a:lnTo>
                <a:lnTo>
                  <a:pt x="5566" y="19396"/>
                </a:lnTo>
                <a:lnTo>
                  <a:pt x="5245" y="19976"/>
                </a:lnTo>
                <a:lnTo>
                  <a:pt x="4971" y="20370"/>
                </a:lnTo>
                <a:lnTo>
                  <a:pt x="4512" y="20811"/>
                </a:lnTo>
                <a:lnTo>
                  <a:pt x="4077" y="21043"/>
                </a:lnTo>
                <a:lnTo>
                  <a:pt x="5177" y="20927"/>
                </a:lnTo>
                <a:lnTo>
                  <a:pt x="6253" y="20486"/>
                </a:lnTo>
                <a:lnTo>
                  <a:pt x="7421" y="19976"/>
                </a:lnTo>
                <a:lnTo>
                  <a:pt x="8361" y="19187"/>
                </a:lnTo>
                <a:lnTo>
                  <a:pt x="8819" y="18769"/>
                </a:lnTo>
                <a:lnTo>
                  <a:pt x="9139" y="18213"/>
                </a:lnTo>
                <a:lnTo>
                  <a:pt x="9437" y="17772"/>
                </a:lnTo>
                <a:lnTo>
                  <a:pt x="9643" y="17261"/>
                </a:lnTo>
                <a:lnTo>
                  <a:pt x="9872" y="16681"/>
                </a:lnTo>
                <a:lnTo>
                  <a:pt x="9872" y="16171"/>
                </a:lnTo>
                <a:lnTo>
                  <a:pt x="9872" y="15614"/>
                </a:lnTo>
                <a:lnTo>
                  <a:pt x="9758" y="15057"/>
                </a:lnTo>
                <a:lnTo>
                  <a:pt x="10216" y="15498"/>
                </a:lnTo>
                <a:lnTo>
                  <a:pt x="10537" y="16241"/>
                </a:lnTo>
                <a:lnTo>
                  <a:pt x="10834" y="17145"/>
                </a:lnTo>
                <a:lnTo>
                  <a:pt x="11041" y="18213"/>
                </a:lnTo>
                <a:lnTo>
                  <a:pt x="11155" y="19187"/>
                </a:lnTo>
                <a:lnTo>
                  <a:pt x="11155" y="20185"/>
                </a:lnTo>
                <a:lnTo>
                  <a:pt x="11155" y="20579"/>
                </a:lnTo>
                <a:lnTo>
                  <a:pt x="11041" y="21043"/>
                </a:lnTo>
                <a:lnTo>
                  <a:pt x="10926" y="21391"/>
                </a:lnTo>
                <a:lnTo>
                  <a:pt x="10766" y="21600"/>
                </a:lnTo>
                <a:lnTo>
                  <a:pt x="11499" y="21484"/>
                </a:lnTo>
                <a:lnTo>
                  <a:pt x="12323" y="21043"/>
                </a:lnTo>
                <a:lnTo>
                  <a:pt x="13102" y="20370"/>
                </a:lnTo>
                <a:lnTo>
                  <a:pt x="13606" y="19628"/>
                </a:lnTo>
                <a:lnTo>
                  <a:pt x="13950" y="19071"/>
                </a:lnTo>
                <a:lnTo>
                  <a:pt x="14064" y="18677"/>
                </a:lnTo>
                <a:lnTo>
                  <a:pt x="14179" y="18097"/>
                </a:lnTo>
                <a:lnTo>
                  <a:pt x="14293" y="17586"/>
                </a:lnTo>
                <a:lnTo>
                  <a:pt x="14179" y="16913"/>
                </a:lnTo>
                <a:lnTo>
                  <a:pt x="14064" y="16241"/>
                </a:lnTo>
                <a:lnTo>
                  <a:pt x="13835" y="15614"/>
                </a:lnTo>
                <a:lnTo>
                  <a:pt x="13560" y="14872"/>
                </a:lnTo>
                <a:lnTo>
                  <a:pt x="13950" y="14941"/>
                </a:lnTo>
                <a:lnTo>
                  <a:pt x="14408" y="15150"/>
                </a:lnTo>
                <a:lnTo>
                  <a:pt x="14843" y="15266"/>
                </a:lnTo>
                <a:lnTo>
                  <a:pt x="15232" y="15614"/>
                </a:lnTo>
                <a:lnTo>
                  <a:pt x="15576" y="15846"/>
                </a:lnTo>
                <a:lnTo>
                  <a:pt x="15897" y="16171"/>
                </a:lnTo>
                <a:lnTo>
                  <a:pt x="16126" y="16473"/>
                </a:lnTo>
                <a:lnTo>
                  <a:pt x="16240" y="16913"/>
                </a:lnTo>
                <a:lnTo>
                  <a:pt x="16515" y="17261"/>
                </a:lnTo>
                <a:lnTo>
                  <a:pt x="17088" y="17586"/>
                </a:lnTo>
                <a:lnTo>
                  <a:pt x="17798" y="17865"/>
                </a:lnTo>
                <a:lnTo>
                  <a:pt x="18576" y="18097"/>
                </a:lnTo>
                <a:lnTo>
                  <a:pt x="19424" y="18213"/>
                </a:lnTo>
                <a:lnTo>
                  <a:pt x="20317" y="18213"/>
                </a:lnTo>
                <a:lnTo>
                  <a:pt x="21050" y="18213"/>
                </a:lnTo>
                <a:lnTo>
                  <a:pt x="21600" y="17865"/>
                </a:lnTo>
                <a:lnTo>
                  <a:pt x="21165" y="17656"/>
                </a:lnTo>
                <a:lnTo>
                  <a:pt x="20592" y="17470"/>
                </a:lnTo>
                <a:lnTo>
                  <a:pt x="20088" y="17029"/>
                </a:lnTo>
                <a:lnTo>
                  <a:pt x="19653" y="16681"/>
                </a:lnTo>
                <a:lnTo>
                  <a:pt x="19195" y="16241"/>
                </a:lnTo>
                <a:lnTo>
                  <a:pt x="18920" y="15962"/>
                </a:lnTo>
                <a:lnTo>
                  <a:pt x="18576" y="15498"/>
                </a:lnTo>
                <a:lnTo>
                  <a:pt x="18576" y="15057"/>
                </a:lnTo>
                <a:lnTo>
                  <a:pt x="18485" y="14756"/>
                </a:lnTo>
                <a:lnTo>
                  <a:pt x="18256" y="14199"/>
                </a:lnTo>
                <a:lnTo>
                  <a:pt x="17912" y="13526"/>
                </a:lnTo>
                <a:lnTo>
                  <a:pt x="17523" y="13016"/>
                </a:lnTo>
                <a:lnTo>
                  <a:pt x="16973" y="12436"/>
                </a:lnTo>
                <a:lnTo>
                  <a:pt x="16355" y="12041"/>
                </a:lnTo>
                <a:lnTo>
                  <a:pt x="16011" y="11832"/>
                </a:lnTo>
                <a:lnTo>
                  <a:pt x="15690" y="11716"/>
                </a:lnTo>
                <a:lnTo>
                  <a:pt x="15232" y="11716"/>
                </a:lnTo>
                <a:lnTo>
                  <a:pt x="14843" y="11716"/>
                </a:lnTo>
                <a:lnTo>
                  <a:pt x="15461" y="11252"/>
                </a:lnTo>
                <a:lnTo>
                  <a:pt x="16126" y="10858"/>
                </a:lnTo>
                <a:lnTo>
                  <a:pt x="16973" y="10649"/>
                </a:lnTo>
                <a:lnTo>
                  <a:pt x="17798" y="10417"/>
                </a:lnTo>
                <a:lnTo>
                  <a:pt x="18806" y="10301"/>
                </a:lnTo>
                <a:lnTo>
                  <a:pt x="19653" y="10301"/>
                </a:lnTo>
                <a:lnTo>
                  <a:pt x="20478" y="10417"/>
                </a:lnTo>
                <a:lnTo>
                  <a:pt x="21256" y="10533"/>
                </a:lnTo>
                <a:lnTo>
                  <a:pt x="20707" y="9837"/>
                </a:lnTo>
                <a:lnTo>
                  <a:pt x="19859" y="9234"/>
                </a:lnTo>
                <a:lnTo>
                  <a:pt x="18806" y="8538"/>
                </a:lnTo>
                <a:lnTo>
                  <a:pt x="17637" y="8144"/>
                </a:lnTo>
                <a:lnTo>
                  <a:pt x="16973" y="8027"/>
                </a:lnTo>
                <a:lnTo>
                  <a:pt x="16355" y="7935"/>
                </a:lnTo>
                <a:lnTo>
                  <a:pt x="15805" y="7935"/>
                </a:lnTo>
                <a:lnTo>
                  <a:pt x="15118" y="8027"/>
                </a:lnTo>
                <a:lnTo>
                  <a:pt x="14614" y="8144"/>
                </a:lnTo>
                <a:lnTo>
                  <a:pt x="14064" y="8422"/>
                </a:lnTo>
                <a:lnTo>
                  <a:pt x="13606" y="8886"/>
                </a:lnTo>
                <a:lnTo>
                  <a:pt x="13217" y="9327"/>
                </a:lnTo>
                <a:lnTo>
                  <a:pt x="13606" y="8538"/>
                </a:lnTo>
                <a:lnTo>
                  <a:pt x="13950" y="7935"/>
                </a:lnTo>
                <a:lnTo>
                  <a:pt x="14293" y="7123"/>
                </a:lnTo>
                <a:lnTo>
                  <a:pt x="14499" y="6519"/>
                </a:lnTo>
                <a:lnTo>
                  <a:pt x="14614" y="5823"/>
                </a:lnTo>
                <a:lnTo>
                  <a:pt x="14614" y="5220"/>
                </a:lnTo>
                <a:lnTo>
                  <a:pt x="14408" y="4524"/>
                </a:lnTo>
                <a:lnTo>
                  <a:pt x="14064" y="3898"/>
                </a:lnTo>
                <a:lnTo>
                  <a:pt x="13606" y="3225"/>
                </a:lnTo>
                <a:lnTo>
                  <a:pt x="13331" y="2598"/>
                </a:lnTo>
                <a:lnTo>
                  <a:pt x="13102" y="2042"/>
                </a:lnTo>
                <a:lnTo>
                  <a:pt x="12896" y="1485"/>
                </a:lnTo>
                <a:lnTo>
                  <a:pt x="12781" y="1090"/>
                </a:lnTo>
                <a:lnTo>
                  <a:pt x="12667" y="626"/>
                </a:lnTo>
                <a:lnTo>
                  <a:pt x="12667" y="278"/>
                </a:lnTo>
                <a:lnTo>
                  <a:pt x="12667" y="0"/>
                </a:lnTo>
                <a:lnTo>
                  <a:pt x="12163" y="394"/>
                </a:lnTo>
                <a:lnTo>
                  <a:pt x="11728" y="974"/>
                </a:lnTo>
                <a:lnTo>
                  <a:pt x="11155" y="1601"/>
                </a:lnTo>
                <a:lnTo>
                  <a:pt x="10766" y="2390"/>
                </a:lnTo>
                <a:lnTo>
                  <a:pt x="10330" y="3109"/>
                </a:lnTo>
                <a:lnTo>
                  <a:pt x="10101" y="3898"/>
                </a:lnTo>
                <a:lnTo>
                  <a:pt x="9987" y="4524"/>
                </a:lnTo>
                <a:lnTo>
                  <a:pt x="10101" y="5220"/>
                </a:lnTo>
                <a:lnTo>
                  <a:pt x="10216" y="5823"/>
                </a:lnTo>
                <a:lnTo>
                  <a:pt x="10330" y="6403"/>
                </a:lnTo>
                <a:lnTo>
                  <a:pt x="10330" y="6914"/>
                </a:lnTo>
                <a:lnTo>
                  <a:pt x="10216" y="7471"/>
                </a:lnTo>
                <a:lnTo>
                  <a:pt x="10101" y="7935"/>
                </a:lnTo>
                <a:lnTo>
                  <a:pt x="9872" y="8329"/>
                </a:lnTo>
                <a:lnTo>
                  <a:pt x="9643" y="8654"/>
                </a:lnTo>
                <a:lnTo>
                  <a:pt x="9368" y="9002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7" name="plant"/>
          <p:cNvSpPr>
            <a:spLocks noEditPoints="1" noChangeArrowheads="1"/>
          </p:cNvSpPr>
          <p:nvPr/>
        </p:nvSpPr>
        <p:spPr bwMode="auto">
          <a:xfrm>
            <a:off x="4429124" y="4286256"/>
            <a:ext cx="571504" cy="476246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7100 w 21600"/>
              <a:gd name="T17" fmla="*/ 10092 h 21600"/>
              <a:gd name="T18" fmla="*/ 14545 w 21600"/>
              <a:gd name="T19" fmla="*/ 1357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9368" y="9002"/>
                </a:moveTo>
                <a:lnTo>
                  <a:pt x="9254" y="8422"/>
                </a:lnTo>
                <a:lnTo>
                  <a:pt x="9139" y="7935"/>
                </a:lnTo>
                <a:lnTo>
                  <a:pt x="8819" y="7355"/>
                </a:lnTo>
                <a:lnTo>
                  <a:pt x="8475" y="6728"/>
                </a:lnTo>
                <a:lnTo>
                  <a:pt x="8040" y="6287"/>
                </a:lnTo>
                <a:lnTo>
                  <a:pt x="7421" y="5707"/>
                </a:lnTo>
                <a:lnTo>
                  <a:pt x="6574" y="5429"/>
                </a:lnTo>
                <a:lnTo>
                  <a:pt x="5452" y="5313"/>
                </a:lnTo>
                <a:lnTo>
                  <a:pt x="4856" y="5220"/>
                </a:lnTo>
                <a:lnTo>
                  <a:pt x="4169" y="5220"/>
                </a:lnTo>
                <a:lnTo>
                  <a:pt x="3665" y="5104"/>
                </a:lnTo>
                <a:lnTo>
                  <a:pt x="3001" y="4872"/>
                </a:lnTo>
                <a:lnTo>
                  <a:pt x="2497" y="4756"/>
                </a:lnTo>
                <a:lnTo>
                  <a:pt x="2062" y="4408"/>
                </a:lnTo>
                <a:lnTo>
                  <a:pt x="1603" y="4083"/>
                </a:lnTo>
                <a:lnTo>
                  <a:pt x="1283" y="3689"/>
                </a:lnTo>
                <a:lnTo>
                  <a:pt x="1283" y="4315"/>
                </a:lnTo>
                <a:lnTo>
                  <a:pt x="1489" y="5104"/>
                </a:lnTo>
                <a:lnTo>
                  <a:pt x="1832" y="6055"/>
                </a:lnTo>
                <a:lnTo>
                  <a:pt x="2382" y="6914"/>
                </a:lnTo>
                <a:lnTo>
                  <a:pt x="2680" y="7471"/>
                </a:lnTo>
                <a:lnTo>
                  <a:pt x="3115" y="7935"/>
                </a:lnTo>
                <a:lnTo>
                  <a:pt x="3573" y="8213"/>
                </a:lnTo>
                <a:lnTo>
                  <a:pt x="4077" y="8654"/>
                </a:lnTo>
                <a:lnTo>
                  <a:pt x="4627" y="9002"/>
                </a:lnTo>
                <a:lnTo>
                  <a:pt x="5245" y="9234"/>
                </a:lnTo>
                <a:lnTo>
                  <a:pt x="6024" y="9443"/>
                </a:lnTo>
                <a:lnTo>
                  <a:pt x="6757" y="9628"/>
                </a:lnTo>
                <a:lnTo>
                  <a:pt x="5177" y="10069"/>
                </a:lnTo>
                <a:lnTo>
                  <a:pt x="3963" y="10649"/>
                </a:lnTo>
                <a:lnTo>
                  <a:pt x="3344" y="11044"/>
                </a:lnTo>
                <a:lnTo>
                  <a:pt x="2886" y="11600"/>
                </a:lnTo>
                <a:lnTo>
                  <a:pt x="2497" y="12041"/>
                </a:lnTo>
                <a:lnTo>
                  <a:pt x="1947" y="12343"/>
                </a:lnTo>
                <a:lnTo>
                  <a:pt x="1168" y="12668"/>
                </a:lnTo>
                <a:lnTo>
                  <a:pt x="0" y="12900"/>
                </a:lnTo>
                <a:lnTo>
                  <a:pt x="435" y="13248"/>
                </a:lnTo>
                <a:lnTo>
                  <a:pt x="779" y="13456"/>
                </a:lnTo>
                <a:lnTo>
                  <a:pt x="1283" y="13642"/>
                </a:lnTo>
                <a:lnTo>
                  <a:pt x="1718" y="13758"/>
                </a:lnTo>
                <a:lnTo>
                  <a:pt x="2680" y="13851"/>
                </a:lnTo>
                <a:lnTo>
                  <a:pt x="3573" y="13758"/>
                </a:lnTo>
                <a:lnTo>
                  <a:pt x="4512" y="13526"/>
                </a:lnTo>
                <a:lnTo>
                  <a:pt x="5360" y="13248"/>
                </a:lnTo>
                <a:lnTo>
                  <a:pt x="6139" y="12900"/>
                </a:lnTo>
                <a:lnTo>
                  <a:pt x="6757" y="12552"/>
                </a:lnTo>
                <a:lnTo>
                  <a:pt x="6459" y="13132"/>
                </a:lnTo>
                <a:lnTo>
                  <a:pt x="6139" y="13642"/>
                </a:lnTo>
                <a:lnTo>
                  <a:pt x="5910" y="14199"/>
                </a:lnTo>
                <a:lnTo>
                  <a:pt x="5681" y="14663"/>
                </a:lnTo>
                <a:lnTo>
                  <a:pt x="5681" y="15150"/>
                </a:lnTo>
                <a:lnTo>
                  <a:pt x="5681" y="15730"/>
                </a:lnTo>
                <a:lnTo>
                  <a:pt x="5681" y="16241"/>
                </a:lnTo>
                <a:lnTo>
                  <a:pt x="5795" y="16913"/>
                </a:lnTo>
                <a:lnTo>
                  <a:pt x="5910" y="17586"/>
                </a:lnTo>
                <a:lnTo>
                  <a:pt x="5910" y="18213"/>
                </a:lnTo>
                <a:lnTo>
                  <a:pt x="5795" y="18885"/>
                </a:lnTo>
                <a:lnTo>
                  <a:pt x="5566" y="19396"/>
                </a:lnTo>
                <a:lnTo>
                  <a:pt x="5245" y="19976"/>
                </a:lnTo>
                <a:lnTo>
                  <a:pt x="4971" y="20370"/>
                </a:lnTo>
                <a:lnTo>
                  <a:pt x="4512" y="20811"/>
                </a:lnTo>
                <a:lnTo>
                  <a:pt x="4077" y="21043"/>
                </a:lnTo>
                <a:lnTo>
                  <a:pt x="5177" y="20927"/>
                </a:lnTo>
                <a:lnTo>
                  <a:pt x="6253" y="20486"/>
                </a:lnTo>
                <a:lnTo>
                  <a:pt x="7421" y="19976"/>
                </a:lnTo>
                <a:lnTo>
                  <a:pt x="8361" y="19187"/>
                </a:lnTo>
                <a:lnTo>
                  <a:pt x="8819" y="18769"/>
                </a:lnTo>
                <a:lnTo>
                  <a:pt x="9139" y="18213"/>
                </a:lnTo>
                <a:lnTo>
                  <a:pt x="9437" y="17772"/>
                </a:lnTo>
                <a:lnTo>
                  <a:pt x="9643" y="17261"/>
                </a:lnTo>
                <a:lnTo>
                  <a:pt x="9872" y="16681"/>
                </a:lnTo>
                <a:lnTo>
                  <a:pt x="9872" y="16171"/>
                </a:lnTo>
                <a:lnTo>
                  <a:pt x="9872" y="15614"/>
                </a:lnTo>
                <a:lnTo>
                  <a:pt x="9758" y="15057"/>
                </a:lnTo>
                <a:lnTo>
                  <a:pt x="10216" y="15498"/>
                </a:lnTo>
                <a:lnTo>
                  <a:pt x="10537" y="16241"/>
                </a:lnTo>
                <a:lnTo>
                  <a:pt x="10834" y="17145"/>
                </a:lnTo>
                <a:lnTo>
                  <a:pt x="11041" y="18213"/>
                </a:lnTo>
                <a:lnTo>
                  <a:pt x="11155" y="19187"/>
                </a:lnTo>
                <a:lnTo>
                  <a:pt x="11155" y="20185"/>
                </a:lnTo>
                <a:lnTo>
                  <a:pt x="11155" y="20579"/>
                </a:lnTo>
                <a:lnTo>
                  <a:pt x="11041" y="21043"/>
                </a:lnTo>
                <a:lnTo>
                  <a:pt x="10926" y="21391"/>
                </a:lnTo>
                <a:lnTo>
                  <a:pt x="10766" y="21600"/>
                </a:lnTo>
                <a:lnTo>
                  <a:pt x="11499" y="21484"/>
                </a:lnTo>
                <a:lnTo>
                  <a:pt x="12323" y="21043"/>
                </a:lnTo>
                <a:lnTo>
                  <a:pt x="13102" y="20370"/>
                </a:lnTo>
                <a:lnTo>
                  <a:pt x="13606" y="19628"/>
                </a:lnTo>
                <a:lnTo>
                  <a:pt x="13950" y="19071"/>
                </a:lnTo>
                <a:lnTo>
                  <a:pt x="14064" y="18677"/>
                </a:lnTo>
                <a:lnTo>
                  <a:pt x="14179" y="18097"/>
                </a:lnTo>
                <a:lnTo>
                  <a:pt x="14293" y="17586"/>
                </a:lnTo>
                <a:lnTo>
                  <a:pt x="14179" y="16913"/>
                </a:lnTo>
                <a:lnTo>
                  <a:pt x="14064" y="16241"/>
                </a:lnTo>
                <a:lnTo>
                  <a:pt x="13835" y="15614"/>
                </a:lnTo>
                <a:lnTo>
                  <a:pt x="13560" y="14872"/>
                </a:lnTo>
                <a:lnTo>
                  <a:pt x="13950" y="14941"/>
                </a:lnTo>
                <a:lnTo>
                  <a:pt x="14408" y="15150"/>
                </a:lnTo>
                <a:lnTo>
                  <a:pt x="14843" y="15266"/>
                </a:lnTo>
                <a:lnTo>
                  <a:pt x="15232" y="15614"/>
                </a:lnTo>
                <a:lnTo>
                  <a:pt x="15576" y="15846"/>
                </a:lnTo>
                <a:lnTo>
                  <a:pt x="15897" y="16171"/>
                </a:lnTo>
                <a:lnTo>
                  <a:pt x="16126" y="16473"/>
                </a:lnTo>
                <a:lnTo>
                  <a:pt x="16240" y="16913"/>
                </a:lnTo>
                <a:lnTo>
                  <a:pt x="16515" y="17261"/>
                </a:lnTo>
                <a:lnTo>
                  <a:pt x="17088" y="17586"/>
                </a:lnTo>
                <a:lnTo>
                  <a:pt x="17798" y="17865"/>
                </a:lnTo>
                <a:lnTo>
                  <a:pt x="18576" y="18097"/>
                </a:lnTo>
                <a:lnTo>
                  <a:pt x="19424" y="18213"/>
                </a:lnTo>
                <a:lnTo>
                  <a:pt x="20317" y="18213"/>
                </a:lnTo>
                <a:lnTo>
                  <a:pt x="21050" y="18213"/>
                </a:lnTo>
                <a:lnTo>
                  <a:pt x="21600" y="17865"/>
                </a:lnTo>
                <a:lnTo>
                  <a:pt x="21165" y="17656"/>
                </a:lnTo>
                <a:lnTo>
                  <a:pt x="20592" y="17470"/>
                </a:lnTo>
                <a:lnTo>
                  <a:pt x="20088" y="17029"/>
                </a:lnTo>
                <a:lnTo>
                  <a:pt x="19653" y="16681"/>
                </a:lnTo>
                <a:lnTo>
                  <a:pt x="19195" y="16241"/>
                </a:lnTo>
                <a:lnTo>
                  <a:pt x="18920" y="15962"/>
                </a:lnTo>
                <a:lnTo>
                  <a:pt x="18576" y="15498"/>
                </a:lnTo>
                <a:lnTo>
                  <a:pt x="18576" y="15057"/>
                </a:lnTo>
                <a:lnTo>
                  <a:pt x="18485" y="14756"/>
                </a:lnTo>
                <a:lnTo>
                  <a:pt x="18256" y="14199"/>
                </a:lnTo>
                <a:lnTo>
                  <a:pt x="17912" y="13526"/>
                </a:lnTo>
                <a:lnTo>
                  <a:pt x="17523" y="13016"/>
                </a:lnTo>
                <a:lnTo>
                  <a:pt x="16973" y="12436"/>
                </a:lnTo>
                <a:lnTo>
                  <a:pt x="16355" y="12041"/>
                </a:lnTo>
                <a:lnTo>
                  <a:pt x="16011" y="11832"/>
                </a:lnTo>
                <a:lnTo>
                  <a:pt x="15690" y="11716"/>
                </a:lnTo>
                <a:lnTo>
                  <a:pt x="15232" y="11716"/>
                </a:lnTo>
                <a:lnTo>
                  <a:pt x="14843" y="11716"/>
                </a:lnTo>
                <a:lnTo>
                  <a:pt x="15461" y="11252"/>
                </a:lnTo>
                <a:lnTo>
                  <a:pt x="16126" y="10858"/>
                </a:lnTo>
                <a:lnTo>
                  <a:pt x="16973" y="10649"/>
                </a:lnTo>
                <a:lnTo>
                  <a:pt x="17798" y="10417"/>
                </a:lnTo>
                <a:lnTo>
                  <a:pt x="18806" y="10301"/>
                </a:lnTo>
                <a:lnTo>
                  <a:pt x="19653" y="10301"/>
                </a:lnTo>
                <a:lnTo>
                  <a:pt x="20478" y="10417"/>
                </a:lnTo>
                <a:lnTo>
                  <a:pt x="21256" y="10533"/>
                </a:lnTo>
                <a:lnTo>
                  <a:pt x="20707" y="9837"/>
                </a:lnTo>
                <a:lnTo>
                  <a:pt x="19859" y="9234"/>
                </a:lnTo>
                <a:lnTo>
                  <a:pt x="18806" y="8538"/>
                </a:lnTo>
                <a:lnTo>
                  <a:pt x="17637" y="8144"/>
                </a:lnTo>
                <a:lnTo>
                  <a:pt x="16973" y="8027"/>
                </a:lnTo>
                <a:lnTo>
                  <a:pt x="16355" y="7935"/>
                </a:lnTo>
                <a:lnTo>
                  <a:pt x="15805" y="7935"/>
                </a:lnTo>
                <a:lnTo>
                  <a:pt x="15118" y="8027"/>
                </a:lnTo>
                <a:lnTo>
                  <a:pt x="14614" y="8144"/>
                </a:lnTo>
                <a:lnTo>
                  <a:pt x="14064" y="8422"/>
                </a:lnTo>
                <a:lnTo>
                  <a:pt x="13606" y="8886"/>
                </a:lnTo>
                <a:lnTo>
                  <a:pt x="13217" y="9327"/>
                </a:lnTo>
                <a:lnTo>
                  <a:pt x="13606" y="8538"/>
                </a:lnTo>
                <a:lnTo>
                  <a:pt x="13950" y="7935"/>
                </a:lnTo>
                <a:lnTo>
                  <a:pt x="14293" y="7123"/>
                </a:lnTo>
                <a:lnTo>
                  <a:pt x="14499" y="6519"/>
                </a:lnTo>
                <a:lnTo>
                  <a:pt x="14614" y="5823"/>
                </a:lnTo>
                <a:lnTo>
                  <a:pt x="14614" y="5220"/>
                </a:lnTo>
                <a:lnTo>
                  <a:pt x="14408" y="4524"/>
                </a:lnTo>
                <a:lnTo>
                  <a:pt x="14064" y="3898"/>
                </a:lnTo>
                <a:lnTo>
                  <a:pt x="13606" y="3225"/>
                </a:lnTo>
                <a:lnTo>
                  <a:pt x="13331" y="2598"/>
                </a:lnTo>
                <a:lnTo>
                  <a:pt x="13102" y="2042"/>
                </a:lnTo>
                <a:lnTo>
                  <a:pt x="12896" y="1485"/>
                </a:lnTo>
                <a:lnTo>
                  <a:pt x="12781" y="1090"/>
                </a:lnTo>
                <a:lnTo>
                  <a:pt x="12667" y="626"/>
                </a:lnTo>
                <a:lnTo>
                  <a:pt x="12667" y="278"/>
                </a:lnTo>
                <a:lnTo>
                  <a:pt x="12667" y="0"/>
                </a:lnTo>
                <a:lnTo>
                  <a:pt x="12163" y="394"/>
                </a:lnTo>
                <a:lnTo>
                  <a:pt x="11728" y="974"/>
                </a:lnTo>
                <a:lnTo>
                  <a:pt x="11155" y="1601"/>
                </a:lnTo>
                <a:lnTo>
                  <a:pt x="10766" y="2390"/>
                </a:lnTo>
                <a:lnTo>
                  <a:pt x="10330" y="3109"/>
                </a:lnTo>
                <a:lnTo>
                  <a:pt x="10101" y="3898"/>
                </a:lnTo>
                <a:lnTo>
                  <a:pt x="9987" y="4524"/>
                </a:lnTo>
                <a:lnTo>
                  <a:pt x="10101" y="5220"/>
                </a:lnTo>
                <a:lnTo>
                  <a:pt x="10216" y="5823"/>
                </a:lnTo>
                <a:lnTo>
                  <a:pt x="10330" y="6403"/>
                </a:lnTo>
                <a:lnTo>
                  <a:pt x="10330" y="6914"/>
                </a:lnTo>
                <a:lnTo>
                  <a:pt x="10216" y="7471"/>
                </a:lnTo>
                <a:lnTo>
                  <a:pt x="10101" y="7935"/>
                </a:lnTo>
                <a:lnTo>
                  <a:pt x="9872" y="8329"/>
                </a:lnTo>
                <a:lnTo>
                  <a:pt x="9643" y="8654"/>
                </a:lnTo>
                <a:lnTo>
                  <a:pt x="9368" y="9002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072198" y="2143116"/>
            <a:ext cx="500066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 rot="5400000">
            <a:off x="6929454" y="1214422"/>
            <a:ext cx="500066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429388" y="4286256"/>
            <a:ext cx="500066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500958" y="4286256"/>
            <a:ext cx="500066" cy="1214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375</Words>
  <PresentationFormat>Předvádění na obrazovce (4:3)</PresentationFormat>
  <Paragraphs>83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Snímek 3</vt:lpstr>
      <vt:lpstr>Snímek 4</vt:lpstr>
      <vt:lpstr>Describe your house, your flat. There is…………………   There are……………….</vt:lpstr>
      <vt:lpstr>Snímek 6</vt:lpstr>
      <vt:lpstr>Snímek 7</vt:lpstr>
      <vt:lpstr>Snímek 8</vt:lpstr>
      <vt:lpstr>Is there a …….in the room?</vt:lpstr>
      <vt:lpstr>Are there a …….in the room?</vt:lpstr>
      <vt:lpstr>Read and draw.</vt:lpstr>
      <vt:lpstr>Check.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33</cp:revision>
  <dcterms:modified xsi:type="dcterms:W3CDTF">2012-01-17T17:05:40Z</dcterms:modified>
</cp:coreProperties>
</file>