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docProps/custom.xml" ContentType="application/vnd.openxmlformats-officedocument.custom-propertie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982" autoAdjust="0"/>
  </p:normalViewPr>
  <p:slideViewPr>
    <p:cSldViewPr>
      <p:cViewPr>
        <p:scale>
          <a:sx n="100" d="100"/>
          <a:sy n="100" d="100"/>
        </p:scale>
        <p:origin x="-246" y="-55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 3 –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England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, Scotland and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Northern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 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Ireland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.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4 –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England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, Scotland, Wales and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Northern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 </a:t>
          </a:r>
          <a:r>
            <a:rPr lang="cs-CZ" dirty="0" err="1" smtClean="0">
              <a:hlinkClick xmlns:r="http://schemas.openxmlformats.org/officeDocument/2006/relationships" r:id="rId2" action="ppaction://hlinksldjump"/>
            </a:rPr>
            <a:t>Ireland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2 –</a:t>
          </a:r>
          <a:r>
            <a:rPr lang="cs-CZ" dirty="0" err="1" smtClean="0">
              <a:hlinkClick xmlns:r="http://schemas.openxmlformats.org/officeDocument/2006/relationships" r:id="rId1" action="ppaction://hlinksldjump"/>
            </a:rPr>
            <a:t>England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 and Scotland.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 custLinFactNeighborX="-16659" custLinFactNeighborY="-192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/>
            <a:t>Mount Logan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err="1" smtClean="0"/>
            <a:t>Carrauntoohill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/>
            <a:t>Ben Nevis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 custLinFactNeighborX="-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/>
            <a:t>Scotland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err="1" smtClean="0"/>
            <a:t>Northern</a:t>
          </a:r>
          <a:r>
            <a:rPr lang="cs-CZ" dirty="0" smtClean="0"/>
            <a:t> </a:t>
          </a:r>
          <a:r>
            <a:rPr lang="cs-CZ" dirty="0" err="1" smtClean="0"/>
            <a:t>Ireland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/>
            <a:t>Wales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err="1" smtClean="0"/>
            <a:t>England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</dgm:pt>
    <dgm:pt modelId="{B345AC28-825F-4F29-820A-629C9162FFAB}" type="sibTrans" cxnId="{39A731FA-EFC2-44F7-A4BB-E1AC1207C2C3}">
      <dgm:prSet/>
      <dgm:spPr/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 custLinFactNeighborX="-4261" custLinFactNeighborY="151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 custLinFactNeighborX="-128" custLinFactNeighborY="-66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16200000">
        <a:off x="736539" y="-736539"/>
        <a:ext cx="1383069" cy="2856148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5400000">
        <a:off x="3592687" y="1568575"/>
        <a:ext cx="1383069" cy="2856148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1999303" y="1383069"/>
        <a:ext cx="1713688" cy="9220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2 –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England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 and Scotland.</a:t>
          </a:r>
          <a:endParaRPr lang="cs-CZ" sz="15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576065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 3 – 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England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, Scotland and 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Northern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 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Ireland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.</a:t>
          </a:r>
          <a:endParaRPr lang="cs-CZ" sz="1500" kern="1200" dirty="0"/>
        </a:p>
      </dsp:txBody>
      <dsp:txXfrm>
        <a:off x="0" y="576065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4 – 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England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, Scotland, Wales and 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Northern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 </a:t>
          </a:r>
          <a:r>
            <a:rPr lang="cs-CZ" sz="1500" kern="1200" dirty="0" err="1" smtClean="0">
              <a:hlinkClick xmlns:r="http://schemas.openxmlformats.org/officeDocument/2006/relationships" r:id="" action="ppaction://hlinksldjump"/>
            </a:rPr>
            <a:t>Ireland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.</a:t>
          </a:r>
          <a:endParaRPr lang="cs-CZ" sz="1500" kern="1200" dirty="0"/>
        </a:p>
      </dsp:txBody>
      <dsp:txXfrm>
        <a:off x="2011" y="1396999"/>
        <a:ext cx="2422730" cy="6349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0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Ben Nevis</a:t>
          </a:r>
          <a:endParaRPr lang="cs-CZ" sz="2700" kern="1200" dirty="0"/>
        </a:p>
      </dsp:txBody>
      <dsp:txXfrm>
        <a:off x="0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Mount Logan</a:t>
          </a:r>
          <a:endParaRPr lang="cs-CZ" sz="27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Carrauntoohill</a:t>
          </a:r>
          <a:endParaRPr lang="cs-CZ" sz="2700" kern="1200" dirty="0"/>
        </a:p>
      </dsp:txBody>
      <dsp:txXfrm>
        <a:off x="2011" y="1396999"/>
        <a:ext cx="2422730" cy="6349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0" y="72008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England</a:t>
          </a:r>
          <a:endParaRPr lang="cs-CZ" sz="2300" kern="1200" dirty="0"/>
        </a:p>
      </dsp:txBody>
      <dsp:txXfrm>
        <a:off x="0" y="72008"/>
        <a:ext cx="2429628" cy="47228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Wales</a:t>
          </a:r>
          <a:endParaRPr lang="cs-CZ" sz="2300" kern="1200" dirty="0"/>
        </a:p>
      </dsp:txBody>
      <dsp:txXfrm>
        <a:off x="188" y="520104"/>
        <a:ext cx="2428823" cy="47228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3" y="1008112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Scotland</a:t>
          </a:r>
          <a:endParaRPr lang="cs-CZ" sz="2300" kern="1200" dirty="0"/>
        </a:p>
      </dsp:txBody>
      <dsp:txXfrm>
        <a:off x="3" y="1008112"/>
        <a:ext cx="2429628" cy="47228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Northern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Ireland</a:t>
          </a:r>
          <a:endParaRPr lang="cs-CZ" sz="2300" kern="1200" dirty="0"/>
        </a:p>
      </dsp:txBody>
      <dsp:txXfrm>
        <a:off x="2011" y="1559123"/>
        <a:ext cx="2422730" cy="47228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United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Kingdom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Jitka Šindelářová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procvičovací, případně kontrolní.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r>
              <a:rPr lang="cs-CZ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head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uk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president.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755576" y="3291830"/>
            <a:ext cx="7772400" cy="1021556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Uk</a:t>
            </a:r>
            <a:r>
              <a:rPr lang="cs-CZ" dirty="0" smtClean="0"/>
              <a:t> has a </a:t>
            </a:r>
            <a:r>
              <a:rPr lang="cs-CZ" dirty="0" err="1" smtClean="0"/>
              <a:t>border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country.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uk</a:t>
            </a:r>
            <a:r>
              <a:rPr lang="cs-CZ" dirty="0" smtClean="0"/>
              <a:t>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</a:t>
            </a:r>
            <a:r>
              <a:rPr lang="cs-CZ" dirty="0"/>
              <a:t>3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587627948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4: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716518711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5: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61267646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in….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elements/1.1/"/>
    <ds:schemaRef ds:uri="http://purl.org/dc/terms/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</TotalTime>
  <Words>233</Words>
  <Application>Microsoft Office PowerPoint</Application>
  <PresentationFormat>Předvádění na obrazovce (16:9)</PresentationFormat>
  <Paragraphs>59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the head of the uk is president.</vt:lpstr>
      <vt:lpstr>the Uk has a border with some other country. </vt:lpstr>
      <vt:lpstr>How many parts is the uk consists of?</vt:lpstr>
      <vt:lpstr>the highest mountain in the uk is…</vt:lpstr>
      <vt:lpstr>The highest mountain is situated in….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11</cp:revision>
  <dcterms:created xsi:type="dcterms:W3CDTF">2014-10-07T08:27:59Z</dcterms:created>
  <dcterms:modified xsi:type="dcterms:W3CDTF">2015-06-10T17:42:40Z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