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18" r:id="rId5"/>
    <p:sldId id="319" r:id="rId6"/>
    <p:sldId id="320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21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8" autoAdjust="0"/>
    <p:restoredTop sz="94982" autoAdjust="0"/>
  </p:normalViewPr>
  <p:slideViewPr>
    <p:cSldViewPr>
      <p:cViewPr>
        <p:scale>
          <a:sx n="100" d="100"/>
          <a:sy n="100" d="100"/>
        </p:scale>
        <p:origin x="-246" y="-55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93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slide" Target="../slides/slide5.xml"/><Relationship Id="rId1" Type="http://schemas.openxmlformats.org/officeDocument/2006/relationships/slide" Target="../slides/slide9.xml"/><Relationship Id="rId5" Type="http://schemas.openxmlformats.org/officeDocument/2006/relationships/slide" Target="../slides/slide8.xml"/><Relationship Id="rId4" Type="http://schemas.openxmlformats.org/officeDocument/2006/relationships/slide" Target="../slides/slide7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10F7B4-8A44-4AA9-8042-3067A5AF2E91}" type="doc">
      <dgm:prSet loTypeId="urn:microsoft.com/office/officeart/2005/8/layout/matrix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3ADD5D65-F7B7-4417-9266-62BBA992F767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bonus</a:t>
          </a:r>
          <a:endParaRPr lang="cs-CZ" dirty="0"/>
        </a:p>
      </dgm:t>
    </dgm:pt>
    <dgm:pt modelId="{EE913BCA-6FE5-407E-83CA-1BF8CDA1DD5F}" type="parTrans" cxnId="{CE197D87-83E2-4F9E-9CE7-CBEE12922A4E}">
      <dgm:prSet/>
      <dgm:spPr/>
      <dgm:t>
        <a:bodyPr/>
        <a:lstStyle/>
        <a:p>
          <a:endParaRPr lang="cs-CZ"/>
        </a:p>
      </dgm:t>
    </dgm:pt>
    <dgm:pt modelId="{7E82AC34-E353-471F-850D-F508B726381C}" type="sibTrans" cxnId="{CE197D87-83E2-4F9E-9CE7-CBEE12922A4E}">
      <dgm:prSet/>
      <dgm:spPr/>
      <dgm:t>
        <a:bodyPr/>
        <a:lstStyle/>
        <a:p>
          <a:endParaRPr lang="cs-CZ"/>
        </a:p>
      </dgm:t>
    </dgm:pt>
    <dgm:pt modelId="{A1775EA8-F46C-4339-ABAF-F37550F9023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Otázka 1</a:t>
          </a:r>
          <a:endParaRPr lang="cs-CZ" dirty="0" smtClean="0"/>
        </a:p>
        <a:p>
          <a:r>
            <a:rPr lang="cs-CZ" dirty="0" smtClean="0"/>
            <a:t>50 bodů</a:t>
          </a:r>
          <a:endParaRPr lang="cs-CZ" dirty="0"/>
        </a:p>
      </dgm:t>
    </dgm:pt>
    <dgm:pt modelId="{DB9E0AD3-F661-441E-ABC2-F40A51794DD6}" type="parTrans" cxnId="{A5D8AE60-4E4D-4537-9F19-F6F9C9F0BD03}">
      <dgm:prSet/>
      <dgm:spPr/>
      <dgm:t>
        <a:bodyPr/>
        <a:lstStyle/>
        <a:p>
          <a:endParaRPr lang="cs-CZ"/>
        </a:p>
      </dgm:t>
    </dgm:pt>
    <dgm:pt modelId="{94BE48EF-9407-4262-9A67-6F4BDA379022}" type="sibTrans" cxnId="{A5D8AE60-4E4D-4537-9F19-F6F9C9F0BD03}">
      <dgm:prSet/>
      <dgm:spPr/>
      <dgm:t>
        <a:bodyPr/>
        <a:lstStyle/>
        <a:p>
          <a:endParaRPr lang="cs-CZ"/>
        </a:p>
      </dgm:t>
    </dgm:pt>
    <dgm:pt modelId="{AD4ADB87-AEDC-445F-8270-0E74CB9CE449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sldjump"/>
            </a:rPr>
            <a:t>Otázka 2</a:t>
          </a:r>
          <a:endParaRPr lang="cs-CZ" dirty="0" smtClean="0"/>
        </a:p>
        <a:p>
          <a:r>
            <a:rPr lang="cs-CZ" dirty="0" smtClean="0"/>
            <a:t>100 bodů</a:t>
          </a:r>
          <a:endParaRPr lang="cs-CZ" dirty="0"/>
        </a:p>
      </dgm:t>
    </dgm:pt>
    <dgm:pt modelId="{22B28574-FC21-44C6-9F1A-414AD8745900}" type="parTrans" cxnId="{59735363-55ED-4E28-B91E-E7603B341345}">
      <dgm:prSet/>
      <dgm:spPr/>
      <dgm:t>
        <a:bodyPr/>
        <a:lstStyle/>
        <a:p>
          <a:endParaRPr lang="cs-CZ"/>
        </a:p>
      </dgm:t>
    </dgm:pt>
    <dgm:pt modelId="{1CC59C2A-2061-4B6D-9DF4-337017F7EC5C}" type="sibTrans" cxnId="{59735363-55ED-4E28-B91E-E7603B341345}">
      <dgm:prSet/>
      <dgm:spPr/>
      <dgm:t>
        <a:bodyPr/>
        <a:lstStyle/>
        <a:p>
          <a:endParaRPr lang="cs-CZ"/>
        </a:p>
      </dgm:t>
    </dgm:pt>
    <dgm:pt modelId="{8BD0AC08-1E96-45D2-867E-84DF8619564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4" action="ppaction://hlinksldjump"/>
            </a:rPr>
            <a:t>Otázka 3</a:t>
          </a:r>
          <a:endParaRPr lang="cs-CZ" dirty="0" smtClean="0"/>
        </a:p>
        <a:p>
          <a:r>
            <a:rPr lang="cs-CZ" dirty="0" smtClean="0"/>
            <a:t>200 bodů</a:t>
          </a:r>
          <a:endParaRPr lang="cs-CZ" dirty="0"/>
        </a:p>
      </dgm:t>
    </dgm:pt>
    <dgm:pt modelId="{22BE0207-E3F7-4985-9B59-ED96F18679B8}" type="parTrans" cxnId="{4F911EA6-B4F9-4F8D-A0F0-E62448C3AD1F}">
      <dgm:prSet/>
      <dgm:spPr/>
      <dgm:t>
        <a:bodyPr/>
        <a:lstStyle/>
        <a:p>
          <a:endParaRPr lang="cs-CZ"/>
        </a:p>
      </dgm:t>
    </dgm:pt>
    <dgm:pt modelId="{05E5347C-0C7E-4B95-83DA-EB44E8BFC054}" type="sibTrans" cxnId="{4F911EA6-B4F9-4F8D-A0F0-E62448C3AD1F}">
      <dgm:prSet/>
      <dgm:spPr/>
      <dgm:t>
        <a:bodyPr/>
        <a:lstStyle/>
        <a:p>
          <a:endParaRPr lang="cs-CZ"/>
        </a:p>
      </dgm:t>
    </dgm:pt>
    <dgm:pt modelId="{77C3BB23-1BC7-4DEA-B305-4545BDE75DEF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sldjump"/>
            </a:rPr>
            <a:t>Otázka 4</a:t>
          </a:r>
          <a:endParaRPr lang="cs-CZ" dirty="0" smtClean="0"/>
        </a:p>
        <a:p>
          <a:r>
            <a:rPr lang="cs-CZ" dirty="0" smtClean="0"/>
            <a:t>400 bodů</a:t>
          </a:r>
          <a:endParaRPr lang="cs-CZ" dirty="0"/>
        </a:p>
      </dgm:t>
    </dgm:pt>
    <dgm:pt modelId="{73535C7C-B6E8-47E3-8168-801556BA8AC3}" type="parTrans" cxnId="{5B333F77-4F0F-44DC-A008-F2A17FB99B5A}">
      <dgm:prSet/>
      <dgm:spPr/>
      <dgm:t>
        <a:bodyPr/>
        <a:lstStyle/>
        <a:p>
          <a:endParaRPr lang="cs-CZ"/>
        </a:p>
      </dgm:t>
    </dgm:pt>
    <dgm:pt modelId="{AA7D8377-8EBE-4445-A9C9-13D6DCA96831}" type="sibTrans" cxnId="{5B333F77-4F0F-44DC-A008-F2A17FB99B5A}">
      <dgm:prSet/>
      <dgm:spPr/>
      <dgm:t>
        <a:bodyPr/>
        <a:lstStyle/>
        <a:p>
          <a:endParaRPr lang="cs-CZ"/>
        </a:p>
      </dgm:t>
    </dgm:pt>
    <dgm:pt modelId="{7412EA49-89AA-4D3F-A469-8C831FC13D50}" type="pres">
      <dgm:prSet presAssocID="{F110F7B4-8A44-4AA9-8042-3067A5AF2E9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E59E7AD-2587-4A20-A336-922C398BBA5E}" type="pres">
      <dgm:prSet presAssocID="{F110F7B4-8A44-4AA9-8042-3067A5AF2E91}" presName="matrix" presStyleCnt="0"/>
      <dgm:spPr/>
    </dgm:pt>
    <dgm:pt modelId="{F60E2F21-C20C-4984-9C04-E64B82890853}" type="pres">
      <dgm:prSet presAssocID="{F110F7B4-8A44-4AA9-8042-3067A5AF2E91}" presName="tile1" presStyleLbl="node1" presStyleIdx="0" presStyleCnt="4"/>
      <dgm:spPr/>
      <dgm:t>
        <a:bodyPr/>
        <a:lstStyle/>
        <a:p>
          <a:endParaRPr lang="cs-CZ"/>
        </a:p>
      </dgm:t>
    </dgm:pt>
    <dgm:pt modelId="{D1553FB2-4A81-4D52-BA7A-25DE3FFBC63A}" type="pres">
      <dgm:prSet presAssocID="{F110F7B4-8A44-4AA9-8042-3067A5AF2E9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4BB2B0-14C8-4302-B337-EFB71AA70108}" type="pres">
      <dgm:prSet presAssocID="{F110F7B4-8A44-4AA9-8042-3067A5AF2E91}" presName="tile2" presStyleLbl="node1" presStyleIdx="1" presStyleCnt="4"/>
      <dgm:spPr/>
      <dgm:t>
        <a:bodyPr/>
        <a:lstStyle/>
        <a:p>
          <a:endParaRPr lang="cs-CZ"/>
        </a:p>
      </dgm:t>
    </dgm:pt>
    <dgm:pt modelId="{5F1E9CED-D3C2-4E00-A317-E88CDEFF711B}" type="pres">
      <dgm:prSet presAssocID="{F110F7B4-8A44-4AA9-8042-3067A5AF2E9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AB6766-2215-4B5A-B568-53CAAAE74C7A}" type="pres">
      <dgm:prSet presAssocID="{F110F7B4-8A44-4AA9-8042-3067A5AF2E91}" presName="tile3" presStyleLbl="node1" presStyleIdx="2" presStyleCnt="4"/>
      <dgm:spPr/>
      <dgm:t>
        <a:bodyPr/>
        <a:lstStyle/>
        <a:p>
          <a:endParaRPr lang="cs-CZ"/>
        </a:p>
      </dgm:t>
    </dgm:pt>
    <dgm:pt modelId="{328FD9DE-991E-4630-896A-D7A17B51826A}" type="pres">
      <dgm:prSet presAssocID="{F110F7B4-8A44-4AA9-8042-3067A5AF2E9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A5A0C8-B283-49D1-BDA9-F6B986C81F7A}" type="pres">
      <dgm:prSet presAssocID="{F110F7B4-8A44-4AA9-8042-3067A5AF2E91}" presName="tile4" presStyleLbl="node1" presStyleIdx="3" presStyleCnt="4"/>
      <dgm:spPr/>
      <dgm:t>
        <a:bodyPr/>
        <a:lstStyle/>
        <a:p>
          <a:endParaRPr lang="cs-CZ"/>
        </a:p>
      </dgm:t>
    </dgm:pt>
    <dgm:pt modelId="{6BFD5866-250B-45A0-9116-F596586D01E2}" type="pres">
      <dgm:prSet presAssocID="{F110F7B4-8A44-4AA9-8042-3067A5AF2E9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79848C-D41C-4E12-8BC2-4F356EAD4755}" type="pres">
      <dgm:prSet presAssocID="{F110F7B4-8A44-4AA9-8042-3067A5AF2E9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A5D8AE60-4E4D-4537-9F19-F6F9C9F0BD03}" srcId="{3ADD5D65-F7B7-4417-9266-62BBA992F767}" destId="{A1775EA8-F46C-4339-ABAF-F37550F90230}" srcOrd="0" destOrd="0" parTransId="{DB9E0AD3-F661-441E-ABC2-F40A51794DD6}" sibTransId="{94BE48EF-9407-4262-9A67-6F4BDA379022}"/>
    <dgm:cxn modelId="{5B333F77-4F0F-44DC-A008-F2A17FB99B5A}" srcId="{3ADD5D65-F7B7-4417-9266-62BBA992F767}" destId="{77C3BB23-1BC7-4DEA-B305-4545BDE75DEF}" srcOrd="3" destOrd="0" parTransId="{73535C7C-B6E8-47E3-8168-801556BA8AC3}" sibTransId="{AA7D8377-8EBE-4445-A9C9-13D6DCA96831}"/>
    <dgm:cxn modelId="{A96441EB-9ED5-40E3-A72F-141459B5E9A3}" type="presOf" srcId="{8BD0AC08-1E96-45D2-867E-84DF86195640}" destId="{3CAB6766-2215-4B5A-B568-53CAAAE74C7A}" srcOrd="0" destOrd="0" presId="urn:microsoft.com/office/officeart/2005/8/layout/matrix1"/>
    <dgm:cxn modelId="{A3998A77-BFA1-4FA3-8E0E-35F00FA96086}" type="presOf" srcId="{8BD0AC08-1E96-45D2-867E-84DF86195640}" destId="{328FD9DE-991E-4630-896A-D7A17B51826A}" srcOrd="1" destOrd="0" presId="urn:microsoft.com/office/officeart/2005/8/layout/matrix1"/>
    <dgm:cxn modelId="{37BE9E2E-3BBE-4C43-81B3-8B8D9995BFD0}" type="presOf" srcId="{77C3BB23-1BC7-4DEA-B305-4545BDE75DEF}" destId="{1BA5A0C8-B283-49D1-BDA9-F6B986C81F7A}" srcOrd="0" destOrd="0" presId="urn:microsoft.com/office/officeart/2005/8/layout/matrix1"/>
    <dgm:cxn modelId="{006B2542-5AC8-4B9C-AA13-BFFA414BF7F6}" type="presOf" srcId="{F110F7B4-8A44-4AA9-8042-3067A5AF2E91}" destId="{7412EA49-89AA-4D3F-A469-8C831FC13D50}" srcOrd="0" destOrd="0" presId="urn:microsoft.com/office/officeart/2005/8/layout/matrix1"/>
    <dgm:cxn modelId="{3FBAEA1E-79A1-49CA-AE02-7C913C4A236F}" type="presOf" srcId="{AD4ADB87-AEDC-445F-8270-0E74CB9CE449}" destId="{5F1E9CED-D3C2-4E00-A317-E88CDEFF711B}" srcOrd="1" destOrd="0" presId="urn:microsoft.com/office/officeart/2005/8/layout/matrix1"/>
    <dgm:cxn modelId="{59735363-55ED-4E28-B91E-E7603B341345}" srcId="{3ADD5D65-F7B7-4417-9266-62BBA992F767}" destId="{AD4ADB87-AEDC-445F-8270-0E74CB9CE449}" srcOrd="1" destOrd="0" parTransId="{22B28574-FC21-44C6-9F1A-414AD8745900}" sibTransId="{1CC59C2A-2061-4B6D-9DF4-337017F7EC5C}"/>
    <dgm:cxn modelId="{4F911EA6-B4F9-4F8D-A0F0-E62448C3AD1F}" srcId="{3ADD5D65-F7B7-4417-9266-62BBA992F767}" destId="{8BD0AC08-1E96-45D2-867E-84DF86195640}" srcOrd="2" destOrd="0" parTransId="{22BE0207-E3F7-4985-9B59-ED96F18679B8}" sibTransId="{05E5347C-0C7E-4B95-83DA-EB44E8BFC054}"/>
    <dgm:cxn modelId="{93F5EA56-42B0-4607-9ECB-65879DA5E71D}" type="presOf" srcId="{77C3BB23-1BC7-4DEA-B305-4545BDE75DEF}" destId="{6BFD5866-250B-45A0-9116-F596586D01E2}" srcOrd="1" destOrd="0" presId="urn:microsoft.com/office/officeart/2005/8/layout/matrix1"/>
    <dgm:cxn modelId="{BA117B54-B59E-43A8-87BF-0EDCB16FE4F7}" type="presOf" srcId="{AD4ADB87-AEDC-445F-8270-0E74CB9CE449}" destId="{484BB2B0-14C8-4302-B337-EFB71AA70108}" srcOrd="0" destOrd="0" presId="urn:microsoft.com/office/officeart/2005/8/layout/matrix1"/>
    <dgm:cxn modelId="{A8218226-04F4-4FF7-BF71-FA2073FA9337}" type="presOf" srcId="{3ADD5D65-F7B7-4417-9266-62BBA992F767}" destId="{5079848C-D41C-4E12-8BC2-4F356EAD4755}" srcOrd="0" destOrd="0" presId="urn:microsoft.com/office/officeart/2005/8/layout/matrix1"/>
    <dgm:cxn modelId="{CE197D87-83E2-4F9E-9CE7-CBEE12922A4E}" srcId="{F110F7B4-8A44-4AA9-8042-3067A5AF2E91}" destId="{3ADD5D65-F7B7-4417-9266-62BBA992F767}" srcOrd="0" destOrd="0" parTransId="{EE913BCA-6FE5-407E-83CA-1BF8CDA1DD5F}" sibTransId="{7E82AC34-E353-471F-850D-F508B726381C}"/>
    <dgm:cxn modelId="{61E12D47-5637-4711-AF78-BD7F54E211AC}" type="presOf" srcId="{A1775EA8-F46C-4339-ABAF-F37550F90230}" destId="{F60E2F21-C20C-4984-9C04-E64B82890853}" srcOrd="0" destOrd="0" presId="urn:microsoft.com/office/officeart/2005/8/layout/matrix1"/>
    <dgm:cxn modelId="{33A4ACD8-389D-4AE7-964E-EECB558AFA42}" type="presOf" srcId="{A1775EA8-F46C-4339-ABAF-F37550F90230}" destId="{D1553FB2-4A81-4D52-BA7A-25DE3FFBC63A}" srcOrd="1" destOrd="0" presId="urn:microsoft.com/office/officeart/2005/8/layout/matrix1"/>
    <dgm:cxn modelId="{4C8B460C-5002-48DE-8044-4BC8FFF3F189}" type="presParOf" srcId="{7412EA49-89AA-4D3F-A469-8C831FC13D50}" destId="{2E59E7AD-2587-4A20-A336-922C398BBA5E}" srcOrd="0" destOrd="0" presId="urn:microsoft.com/office/officeart/2005/8/layout/matrix1"/>
    <dgm:cxn modelId="{34A10751-EE7D-41FA-A835-B03B069C5C05}" type="presParOf" srcId="{2E59E7AD-2587-4A20-A336-922C398BBA5E}" destId="{F60E2F21-C20C-4984-9C04-E64B82890853}" srcOrd="0" destOrd="0" presId="urn:microsoft.com/office/officeart/2005/8/layout/matrix1"/>
    <dgm:cxn modelId="{57D956D1-0751-4B7E-BF24-F517F0780E41}" type="presParOf" srcId="{2E59E7AD-2587-4A20-A336-922C398BBA5E}" destId="{D1553FB2-4A81-4D52-BA7A-25DE3FFBC63A}" srcOrd="1" destOrd="0" presId="urn:microsoft.com/office/officeart/2005/8/layout/matrix1"/>
    <dgm:cxn modelId="{D0FFB378-2AD9-429E-B2F4-F52337CB1D04}" type="presParOf" srcId="{2E59E7AD-2587-4A20-A336-922C398BBA5E}" destId="{484BB2B0-14C8-4302-B337-EFB71AA70108}" srcOrd="2" destOrd="0" presId="urn:microsoft.com/office/officeart/2005/8/layout/matrix1"/>
    <dgm:cxn modelId="{A6EBF735-25E8-4078-BE9B-2AE6E3930769}" type="presParOf" srcId="{2E59E7AD-2587-4A20-A336-922C398BBA5E}" destId="{5F1E9CED-D3C2-4E00-A317-E88CDEFF711B}" srcOrd="3" destOrd="0" presId="urn:microsoft.com/office/officeart/2005/8/layout/matrix1"/>
    <dgm:cxn modelId="{0D9CDD9C-7B65-4926-9432-34CDD0029CEE}" type="presParOf" srcId="{2E59E7AD-2587-4A20-A336-922C398BBA5E}" destId="{3CAB6766-2215-4B5A-B568-53CAAAE74C7A}" srcOrd="4" destOrd="0" presId="urn:microsoft.com/office/officeart/2005/8/layout/matrix1"/>
    <dgm:cxn modelId="{8E7F6357-EDCA-41EF-95E8-00766BEF190B}" type="presParOf" srcId="{2E59E7AD-2587-4A20-A336-922C398BBA5E}" destId="{328FD9DE-991E-4630-896A-D7A17B51826A}" srcOrd="5" destOrd="0" presId="urn:microsoft.com/office/officeart/2005/8/layout/matrix1"/>
    <dgm:cxn modelId="{1A480AB8-8342-49FE-BEA3-12374243613F}" type="presParOf" srcId="{2E59E7AD-2587-4A20-A336-922C398BBA5E}" destId="{1BA5A0C8-B283-49D1-BDA9-F6B986C81F7A}" srcOrd="6" destOrd="0" presId="urn:microsoft.com/office/officeart/2005/8/layout/matrix1"/>
    <dgm:cxn modelId="{86500095-B889-41CB-BE31-EF14E9759CC9}" type="presParOf" srcId="{2E59E7AD-2587-4A20-A336-922C398BBA5E}" destId="{6BFD5866-250B-45A0-9116-F596586D01E2}" srcOrd="7" destOrd="0" presId="urn:microsoft.com/office/officeart/2005/8/layout/matrix1"/>
    <dgm:cxn modelId="{B7D2A448-EBBF-4615-9111-0201A8592C73}" type="presParOf" srcId="{7412EA49-89AA-4D3F-A469-8C831FC13D50}" destId="{5079848C-D41C-4E12-8BC2-4F356EAD475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ANO, souhlasím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NE, nesouhlasím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90E1B4-0BEB-43F6-A6F0-DD05C1B16F3E}" type="presOf" srcId="{BDF122D9-D3CB-4910-A8C5-A27CB5EC7D1E}" destId="{C5555A2D-2AA4-4B88-B2B4-FBC00BC7A8E7}" srcOrd="0" destOrd="0" presId="urn:microsoft.com/office/officeart/2005/8/layout/vList6"/>
    <dgm:cxn modelId="{19016A59-4948-4D38-A345-5A822E8BF240}" srcId="{BDF122D9-D3CB-4910-A8C5-A27CB5EC7D1E}" destId="{EAD808B3-C5B5-49AB-836B-22459D61F8D1}" srcOrd="0" destOrd="0" parTransId="{F6EC4B46-8948-48BE-B06C-01B41AC1B9E4}" sibTransId="{F3CAA3A2-784D-4635-B077-A105A984981C}"/>
    <dgm:cxn modelId="{118D7575-0738-4621-B710-0F2B5BA922DB}" type="presOf" srcId="{D44E6D0A-28F3-473E-9E36-91493B4F0E8C}" destId="{71B25A11-0ADF-491C-8033-C50C022190F8}" srcOrd="0" destOrd="0" presId="urn:microsoft.com/office/officeart/2005/8/layout/vList6"/>
    <dgm:cxn modelId="{EC78744E-6914-45A5-9623-E054F03EAFD0}" srcId="{BDF122D9-D3CB-4910-A8C5-A27CB5EC7D1E}" destId="{D44E6D0A-28F3-473E-9E36-91493B4F0E8C}" srcOrd="1" destOrd="0" parTransId="{B9E0F93E-D6E5-4408-88A7-204E185EF881}" sibTransId="{BE4A43C6-A79C-4E6C-96C2-E3BDC7BAAED7}"/>
    <dgm:cxn modelId="{36527BEA-A4A7-47C8-8006-EAAFAFEA6D2C}" type="presOf" srcId="{EAD808B3-C5B5-49AB-836B-22459D61F8D1}" destId="{A892B153-3EE3-45AA-83ED-9D4BFA0483FA}" srcOrd="0" destOrd="0" presId="urn:microsoft.com/office/officeart/2005/8/layout/vList6"/>
    <dgm:cxn modelId="{2E31E43A-8522-499C-A15E-B63FE2FDE6AB}" type="presParOf" srcId="{C5555A2D-2AA4-4B88-B2B4-FBC00BC7A8E7}" destId="{AF89A03B-53A6-4B10-9F60-C475EC608089}" srcOrd="0" destOrd="0" presId="urn:microsoft.com/office/officeart/2005/8/layout/vList6"/>
    <dgm:cxn modelId="{164BEF15-00E3-4629-9FD2-35444C4404F2}" type="presParOf" srcId="{AF89A03B-53A6-4B10-9F60-C475EC608089}" destId="{A892B153-3EE3-45AA-83ED-9D4BFA0483FA}" srcOrd="0" destOrd="0" presId="urn:microsoft.com/office/officeart/2005/8/layout/vList6"/>
    <dgm:cxn modelId="{CBCF4B98-7812-49FF-B9A2-9EB4BA276C51}" type="presParOf" srcId="{AF89A03B-53A6-4B10-9F60-C475EC608089}" destId="{3FE53BDA-F0EC-4C88-8D47-F620C4559AF4}" srcOrd="1" destOrd="0" presId="urn:microsoft.com/office/officeart/2005/8/layout/vList6"/>
    <dgm:cxn modelId="{A090FB19-051B-486F-9182-A23A2871A65E}" type="presParOf" srcId="{C5555A2D-2AA4-4B88-B2B4-FBC00BC7A8E7}" destId="{62BA7DFA-8E2C-4F70-89B6-0ADBE704BAB0}" srcOrd="1" destOrd="0" presId="urn:microsoft.com/office/officeart/2005/8/layout/vList6"/>
    <dgm:cxn modelId="{6ED1C7EF-C4BB-49F1-AB7C-70AC85C372FE}" type="presParOf" srcId="{C5555A2D-2AA4-4B88-B2B4-FBC00BC7A8E7}" destId="{0FEBDA31-E470-4257-96BA-C597CAAE4144}" srcOrd="2" destOrd="0" presId="urn:microsoft.com/office/officeart/2005/8/layout/vList6"/>
    <dgm:cxn modelId="{45D867CD-BD8B-4ED1-982B-827456E2E8F4}" type="presParOf" srcId="{0FEBDA31-E470-4257-96BA-C597CAAE4144}" destId="{71B25A11-0ADF-491C-8033-C50C022190F8}" srcOrd="0" destOrd="0" presId="urn:microsoft.com/office/officeart/2005/8/layout/vList6"/>
    <dgm:cxn modelId="{E5C52F6B-412E-492B-A0F4-1F07DB0C581A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ANO, souhlasím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NE, nesouhlasím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5889478-BC67-4EA0-B6F1-B8503EE74C61}" type="presOf" srcId="{BDF122D9-D3CB-4910-A8C5-A27CB5EC7D1E}" destId="{C5555A2D-2AA4-4B88-B2B4-FBC00BC7A8E7}" srcOrd="0" destOrd="0" presId="urn:microsoft.com/office/officeart/2005/8/layout/vList6"/>
    <dgm:cxn modelId="{19016A59-4948-4D38-A345-5A822E8BF240}" srcId="{BDF122D9-D3CB-4910-A8C5-A27CB5EC7D1E}" destId="{EAD808B3-C5B5-49AB-836B-22459D61F8D1}" srcOrd="0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1" destOrd="0" parTransId="{B9E0F93E-D6E5-4408-88A7-204E185EF881}" sibTransId="{BE4A43C6-A79C-4E6C-96C2-E3BDC7BAAED7}"/>
    <dgm:cxn modelId="{1F6B5214-5386-4736-BF0D-205CC6D59F4B}" type="presOf" srcId="{D44E6D0A-28F3-473E-9E36-91493B4F0E8C}" destId="{71B25A11-0ADF-491C-8033-C50C022190F8}" srcOrd="0" destOrd="0" presId="urn:microsoft.com/office/officeart/2005/8/layout/vList6"/>
    <dgm:cxn modelId="{34268A5C-3454-49E8-8A24-E906C1F59222}" type="presOf" srcId="{EAD808B3-C5B5-49AB-836B-22459D61F8D1}" destId="{A892B153-3EE3-45AA-83ED-9D4BFA0483FA}" srcOrd="0" destOrd="0" presId="urn:microsoft.com/office/officeart/2005/8/layout/vList6"/>
    <dgm:cxn modelId="{52A8CB55-EACC-43D3-AC80-405C823B1238}" type="presParOf" srcId="{C5555A2D-2AA4-4B88-B2B4-FBC00BC7A8E7}" destId="{AF89A03B-53A6-4B10-9F60-C475EC608089}" srcOrd="0" destOrd="0" presId="urn:microsoft.com/office/officeart/2005/8/layout/vList6"/>
    <dgm:cxn modelId="{425613F3-B0D6-46D4-B9AB-33C56C31D770}" type="presParOf" srcId="{AF89A03B-53A6-4B10-9F60-C475EC608089}" destId="{A892B153-3EE3-45AA-83ED-9D4BFA0483FA}" srcOrd="0" destOrd="0" presId="urn:microsoft.com/office/officeart/2005/8/layout/vList6"/>
    <dgm:cxn modelId="{5362AE07-182C-4E5A-A5B5-F3D249E8AA91}" type="presParOf" srcId="{AF89A03B-53A6-4B10-9F60-C475EC608089}" destId="{3FE53BDA-F0EC-4C88-8D47-F620C4559AF4}" srcOrd="1" destOrd="0" presId="urn:microsoft.com/office/officeart/2005/8/layout/vList6"/>
    <dgm:cxn modelId="{A3EDF831-255E-4E8B-BC82-608BEAA66677}" type="presParOf" srcId="{C5555A2D-2AA4-4B88-B2B4-FBC00BC7A8E7}" destId="{62BA7DFA-8E2C-4F70-89B6-0ADBE704BAB0}" srcOrd="1" destOrd="0" presId="urn:microsoft.com/office/officeart/2005/8/layout/vList6"/>
    <dgm:cxn modelId="{8FC858EF-631C-4793-AF71-54267EAB114C}" type="presParOf" srcId="{C5555A2D-2AA4-4B88-B2B4-FBC00BC7A8E7}" destId="{0FEBDA31-E470-4257-96BA-C597CAAE4144}" srcOrd="2" destOrd="0" presId="urn:microsoft.com/office/officeart/2005/8/layout/vList6"/>
    <dgm:cxn modelId="{7E894E6D-AED4-4AD1-82E1-7AB421B039D9}" type="presParOf" srcId="{0FEBDA31-E470-4257-96BA-C597CAAE4144}" destId="{71B25A11-0ADF-491C-8033-C50C022190F8}" srcOrd="0" destOrd="0" presId="urn:microsoft.com/office/officeart/2005/8/layout/vList6"/>
    <dgm:cxn modelId="{E8541004-A691-44DB-9C50-0429533CCABC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Není vhodné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Občasně mu neuškodí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Je vhodné.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0" presStyleCnt="3" custScaleX="2085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0" presStyleCnt="3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1" presStyleCnt="3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2" presStyleCnt="3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6C80A2-0CF6-4082-BF2C-474B83EE188A}" type="presOf" srcId="{EAD808B3-C5B5-49AB-836B-22459D61F8D1}" destId="{A892B153-3EE3-45AA-83ED-9D4BFA0483FA}" srcOrd="0" destOrd="0" presId="urn:microsoft.com/office/officeart/2005/8/layout/vList6"/>
    <dgm:cxn modelId="{B20346E6-0994-4317-AB76-020063D52C72}" type="presOf" srcId="{5ED7C2BC-3BB1-43C5-B32A-67645044576E}" destId="{42B5F9D3-AAB2-435F-B112-CA9DDF929BCA}" srcOrd="0" destOrd="0" presId="urn:microsoft.com/office/officeart/2005/8/layout/vList6"/>
    <dgm:cxn modelId="{003C002A-AFC1-49BC-845C-50AACE651ADE}" srcId="{BDF122D9-D3CB-4910-A8C5-A27CB5EC7D1E}" destId="{5ED7C2BC-3BB1-43C5-B32A-67645044576E}" srcOrd="0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1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2" destOrd="0" parTransId="{B9E0F93E-D6E5-4408-88A7-204E185EF881}" sibTransId="{BE4A43C6-A79C-4E6C-96C2-E3BDC7BAAED7}"/>
    <dgm:cxn modelId="{6C1A6424-5A7C-434A-9BDA-AEC32C602F67}" type="presOf" srcId="{D44E6D0A-28F3-473E-9E36-91493B4F0E8C}" destId="{71B25A11-0ADF-491C-8033-C50C022190F8}" srcOrd="0" destOrd="0" presId="urn:microsoft.com/office/officeart/2005/8/layout/vList6"/>
    <dgm:cxn modelId="{D3C5D0CC-057D-4AE3-858C-C8305C1B435B}" type="presOf" srcId="{BDF122D9-D3CB-4910-A8C5-A27CB5EC7D1E}" destId="{C5555A2D-2AA4-4B88-B2B4-FBC00BC7A8E7}" srcOrd="0" destOrd="0" presId="urn:microsoft.com/office/officeart/2005/8/layout/vList6"/>
    <dgm:cxn modelId="{B449C676-9FBC-468E-B064-7B321296AF7F}" type="presParOf" srcId="{C5555A2D-2AA4-4B88-B2B4-FBC00BC7A8E7}" destId="{E14397DD-C1CD-4687-B87A-3126159D066B}" srcOrd="0" destOrd="0" presId="urn:microsoft.com/office/officeart/2005/8/layout/vList6"/>
    <dgm:cxn modelId="{C70AB0A6-544F-41FD-9A35-A9F1DD53F149}" type="presParOf" srcId="{E14397DD-C1CD-4687-B87A-3126159D066B}" destId="{42B5F9D3-AAB2-435F-B112-CA9DDF929BCA}" srcOrd="0" destOrd="0" presId="urn:microsoft.com/office/officeart/2005/8/layout/vList6"/>
    <dgm:cxn modelId="{0C5F6363-0394-4D9E-99CA-9FBF788A10A9}" type="presParOf" srcId="{E14397DD-C1CD-4687-B87A-3126159D066B}" destId="{B287D1CD-9855-4A98-B29E-6531583DD5C5}" srcOrd="1" destOrd="0" presId="urn:microsoft.com/office/officeart/2005/8/layout/vList6"/>
    <dgm:cxn modelId="{A9916987-B64C-4423-B6DC-E8EA2F9A2CF4}" type="presParOf" srcId="{C5555A2D-2AA4-4B88-B2B4-FBC00BC7A8E7}" destId="{0BA59D78-2013-4BFE-9559-70C2699EF911}" srcOrd="1" destOrd="0" presId="urn:microsoft.com/office/officeart/2005/8/layout/vList6"/>
    <dgm:cxn modelId="{8F18E9A7-762F-4A68-9F23-DAA6F7A25811}" type="presParOf" srcId="{C5555A2D-2AA4-4B88-B2B4-FBC00BC7A8E7}" destId="{AF89A03B-53A6-4B10-9F60-C475EC608089}" srcOrd="2" destOrd="0" presId="urn:microsoft.com/office/officeart/2005/8/layout/vList6"/>
    <dgm:cxn modelId="{F600411F-D097-46FF-B8AC-11E036991772}" type="presParOf" srcId="{AF89A03B-53A6-4B10-9F60-C475EC608089}" destId="{A892B153-3EE3-45AA-83ED-9D4BFA0483FA}" srcOrd="0" destOrd="0" presId="urn:microsoft.com/office/officeart/2005/8/layout/vList6"/>
    <dgm:cxn modelId="{5BD1B962-D90E-4A75-850E-399F137E67EA}" type="presParOf" srcId="{AF89A03B-53A6-4B10-9F60-C475EC608089}" destId="{3FE53BDA-F0EC-4C88-8D47-F620C4559AF4}" srcOrd="1" destOrd="0" presId="urn:microsoft.com/office/officeart/2005/8/layout/vList6"/>
    <dgm:cxn modelId="{2FB3CA06-F09F-4866-9762-EF6874A486A1}" type="presParOf" srcId="{C5555A2D-2AA4-4B88-B2B4-FBC00BC7A8E7}" destId="{62BA7DFA-8E2C-4F70-89B6-0ADBE704BAB0}" srcOrd="3" destOrd="0" presId="urn:microsoft.com/office/officeart/2005/8/layout/vList6"/>
    <dgm:cxn modelId="{0C864B88-16AE-4491-9ADF-AD755C873929}" type="presParOf" srcId="{C5555A2D-2AA4-4B88-B2B4-FBC00BC7A8E7}" destId="{0FEBDA31-E470-4257-96BA-C597CAAE4144}" srcOrd="4" destOrd="0" presId="urn:microsoft.com/office/officeart/2005/8/layout/vList6"/>
    <dgm:cxn modelId="{EC0684E2-8B8F-49F4-A747-6BEC1C1C44CC}" type="presParOf" srcId="{0FEBDA31-E470-4257-96BA-C597CAAE4144}" destId="{71B25A11-0ADF-491C-8033-C50C022190F8}" srcOrd="0" destOrd="0" presId="urn:microsoft.com/office/officeart/2005/8/layout/vList6"/>
    <dgm:cxn modelId="{E2610262-168C-4657-8FD8-9304774BC238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Opékáním</a:t>
          </a:r>
          <a:r>
            <a:rPr lang="cs-CZ" dirty="0" smtClean="0"/>
            <a:t> 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Smažením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Dušením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0" presStyleCnt="3" custScaleX="208511" custLinFactNeighborX="41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0" presStyleCnt="3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1" presStyleCnt="3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2" presStyleCnt="3" custScaleX="207697" custLinFactNeighborX="-115" custLinFactNeighborY="-454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C67AEF-C66F-429B-B000-42AF0C09FA5E}" type="presOf" srcId="{EAD808B3-C5B5-49AB-836B-22459D61F8D1}" destId="{A892B153-3EE3-45AA-83ED-9D4BFA0483FA}" srcOrd="0" destOrd="0" presId="urn:microsoft.com/office/officeart/2005/8/layout/vList6"/>
    <dgm:cxn modelId="{E8F7C286-D81A-4EE7-BAE1-48B7A5F859DB}" type="presOf" srcId="{D44E6D0A-28F3-473E-9E36-91493B4F0E8C}" destId="{71B25A11-0ADF-491C-8033-C50C022190F8}" srcOrd="0" destOrd="0" presId="urn:microsoft.com/office/officeart/2005/8/layout/vList6"/>
    <dgm:cxn modelId="{003C002A-AFC1-49BC-845C-50AACE651ADE}" srcId="{BDF122D9-D3CB-4910-A8C5-A27CB5EC7D1E}" destId="{5ED7C2BC-3BB1-43C5-B32A-67645044576E}" srcOrd="0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1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2" destOrd="0" parTransId="{B9E0F93E-D6E5-4408-88A7-204E185EF881}" sibTransId="{BE4A43C6-A79C-4E6C-96C2-E3BDC7BAAED7}"/>
    <dgm:cxn modelId="{4423BE4A-27D4-4519-A8AA-B79EE97DA3EC}" type="presOf" srcId="{BDF122D9-D3CB-4910-A8C5-A27CB5EC7D1E}" destId="{C5555A2D-2AA4-4B88-B2B4-FBC00BC7A8E7}" srcOrd="0" destOrd="0" presId="urn:microsoft.com/office/officeart/2005/8/layout/vList6"/>
    <dgm:cxn modelId="{30A917A9-6495-4B86-92B2-025B6A3F94E0}" type="presOf" srcId="{5ED7C2BC-3BB1-43C5-B32A-67645044576E}" destId="{42B5F9D3-AAB2-435F-B112-CA9DDF929BCA}" srcOrd="0" destOrd="0" presId="urn:microsoft.com/office/officeart/2005/8/layout/vList6"/>
    <dgm:cxn modelId="{AC776B63-796D-4473-A6F0-E69A55778B3B}" type="presParOf" srcId="{C5555A2D-2AA4-4B88-B2B4-FBC00BC7A8E7}" destId="{E14397DD-C1CD-4687-B87A-3126159D066B}" srcOrd="0" destOrd="0" presId="urn:microsoft.com/office/officeart/2005/8/layout/vList6"/>
    <dgm:cxn modelId="{A901AF8A-CE39-404E-A710-32E524B72ACB}" type="presParOf" srcId="{E14397DD-C1CD-4687-B87A-3126159D066B}" destId="{42B5F9D3-AAB2-435F-B112-CA9DDF929BCA}" srcOrd="0" destOrd="0" presId="urn:microsoft.com/office/officeart/2005/8/layout/vList6"/>
    <dgm:cxn modelId="{A0F64F51-47A4-471F-9DA5-A82DC45A57C8}" type="presParOf" srcId="{E14397DD-C1CD-4687-B87A-3126159D066B}" destId="{B287D1CD-9855-4A98-B29E-6531583DD5C5}" srcOrd="1" destOrd="0" presId="urn:microsoft.com/office/officeart/2005/8/layout/vList6"/>
    <dgm:cxn modelId="{54D26D5F-AE43-4A8D-81BE-D08A1AE91DA8}" type="presParOf" srcId="{C5555A2D-2AA4-4B88-B2B4-FBC00BC7A8E7}" destId="{0BA59D78-2013-4BFE-9559-70C2699EF911}" srcOrd="1" destOrd="0" presId="urn:microsoft.com/office/officeart/2005/8/layout/vList6"/>
    <dgm:cxn modelId="{75451133-4A7A-4761-B486-8F2B8883E334}" type="presParOf" srcId="{C5555A2D-2AA4-4B88-B2B4-FBC00BC7A8E7}" destId="{AF89A03B-53A6-4B10-9F60-C475EC608089}" srcOrd="2" destOrd="0" presId="urn:microsoft.com/office/officeart/2005/8/layout/vList6"/>
    <dgm:cxn modelId="{D59DFA4E-40F7-4A36-B301-10A411DE4559}" type="presParOf" srcId="{AF89A03B-53A6-4B10-9F60-C475EC608089}" destId="{A892B153-3EE3-45AA-83ED-9D4BFA0483FA}" srcOrd="0" destOrd="0" presId="urn:microsoft.com/office/officeart/2005/8/layout/vList6"/>
    <dgm:cxn modelId="{2F78F693-AA0C-4A1D-93B7-01B2E22A9501}" type="presParOf" srcId="{AF89A03B-53A6-4B10-9F60-C475EC608089}" destId="{3FE53BDA-F0EC-4C88-8D47-F620C4559AF4}" srcOrd="1" destOrd="0" presId="urn:microsoft.com/office/officeart/2005/8/layout/vList6"/>
    <dgm:cxn modelId="{7CEF0860-6F67-4848-AA65-2DEE69E94C7E}" type="presParOf" srcId="{C5555A2D-2AA4-4B88-B2B4-FBC00BC7A8E7}" destId="{62BA7DFA-8E2C-4F70-89B6-0ADBE704BAB0}" srcOrd="3" destOrd="0" presId="urn:microsoft.com/office/officeart/2005/8/layout/vList6"/>
    <dgm:cxn modelId="{4486B536-E3B9-4F19-929D-94D6FF5B5FC3}" type="presParOf" srcId="{C5555A2D-2AA4-4B88-B2B4-FBC00BC7A8E7}" destId="{0FEBDA31-E470-4257-96BA-C597CAAE4144}" srcOrd="4" destOrd="0" presId="urn:microsoft.com/office/officeart/2005/8/layout/vList6"/>
    <dgm:cxn modelId="{0D1AC5AC-0596-4EFD-A0E1-0289DC7EAB15}" type="presParOf" srcId="{0FEBDA31-E470-4257-96BA-C597CAAE4144}" destId="{71B25A11-0ADF-491C-8033-C50C022190F8}" srcOrd="0" destOrd="0" presId="urn:microsoft.com/office/officeart/2005/8/layout/vList6"/>
    <dgm:cxn modelId="{2526BFAD-833F-4D67-9D40-1723BE3F5FEF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Druh smažení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Druh opékání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Druh zapékání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1563BDC0-3062-43E0-9C87-64B0F401C225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Druh vaření</a:t>
          </a:r>
          <a:endParaRPr lang="cs-CZ" dirty="0"/>
        </a:p>
      </dgm:t>
    </dgm:pt>
    <dgm:pt modelId="{4D2F66B9-EB63-47E1-B68D-2F1360149929}" type="parTrans" cxnId="{39A731FA-EFC2-44F7-A4BB-E1AC1207C2C3}">
      <dgm:prSet/>
      <dgm:spPr/>
    </dgm:pt>
    <dgm:pt modelId="{B345AC28-825F-4F29-820A-629C9162FFAB}" type="sibTrans" cxnId="{39A731FA-EFC2-44F7-A4BB-E1AC1207C2C3}">
      <dgm:prSet/>
      <dgm:spPr/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85D89AD-860F-4DB0-86B5-EE492C623F19}" type="pres">
      <dgm:prSet presAssocID="{1563BDC0-3062-43E0-9C87-64B0F401C225}" presName="linNode" presStyleCnt="0"/>
      <dgm:spPr/>
    </dgm:pt>
    <dgm:pt modelId="{25AFB34C-D8C5-48EA-AD6E-A00435D61099}" type="pres">
      <dgm:prSet presAssocID="{1563BDC0-3062-43E0-9C87-64B0F401C225}" presName="parentShp" presStyleLbl="node1" presStyleIdx="0" presStyleCnt="4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F69244-C248-46A6-A214-0E07AD9393D0}" type="pres">
      <dgm:prSet presAssocID="{1563BDC0-3062-43E0-9C87-64B0F401C225}" presName="childShp" presStyleLbl="bgAccFollowNode1" presStyleIdx="0" presStyleCnt="4">
        <dgm:presLayoutVars>
          <dgm:bulletEnabled val="1"/>
        </dgm:presLayoutVars>
      </dgm:prSet>
      <dgm:spPr/>
    </dgm:pt>
    <dgm:pt modelId="{B3C45E2C-6B70-4761-A851-1EA52A4976D7}" type="pres">
      <dgm:prSet presAssocID="{B345AC28-825F-4F29-820A-629C9162FFAB}" presName="spacing" presStyleCnt="0"/>
      <dgm:spPr/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1" presStyleCnt="4" custScaleX="208511" custLinFactNeighborX="-11" custLinFactNeighborY="-33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1" presStyleCnt="4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2" presStyleCnt="4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3" presStyleCnt="4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5B44BF3-6DFB-429C-BDEA-5226C3D4F017}" type="presOf" srcId="{BDF122D9-D3CB-4910-A8C5-A27CB5EC7D1E}" destId="{C5555A2D-2AA4-4B88-B2B4-FBC00BC7A8E7}" srcOrd="0" destOrd="0" presId="urn:microsoft.com/office/officeart/2005/8/layout/vList6"/>
    <dgm:cxn modelId="{003C002A-AFC1-49BC-845C-50AACE651ADE}" srcId="{BDF122D9-D3CB-4910-A8C5-A27CB5EC7D1E}" destId="{5ED7C2BC-3BB1-43C5-B32A-67645044576E}" srcOrd="1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2" destOrd="0" parTransId="{F6EC4B46-8948-48BE-B06C-01B41AC1B9E4}" sibTransId="{F3CAA3A2-784D-4635-B077-A105A984981C}"/>
    <dgm:cxn modelId="{7CFE4F06-CF1F-4E29-BD00-16995F8EDD55}" type="presOf" srcId="{5ED7C2BC-3BB1-43C5-B32A-67645044576E}" destId="{42B5F9D3-AAB2-435F-B112-CA9DDF929BCA}" srcOrd="0" destOrd="0" presId="urn:microsoft.com/office/officeart/2005/8/layout/vList6"/>
    <dgm:cxn modelId="{39A731FA-EFC2-44F7-A4BB-E1AC1207C2C3}" srcId="{BDF122D9-D3CB-4910-A8C5-A27CB5EC7D1E}" destId="{1563BDC0-3062-43E0-9C87-64B0F401C225}" srcOrd="0" destOrd="0" parTransId="{4D2F66B9-EB63-47E1-B68D-2F1360149929}" sibTransId="{B345AC28-825F-4F29-820A-629C9162FFAB}"/>
    <dgm:cxn modelId="{EC78744E-6914-45A5-9623-E054F03EAFD0}" srcId="{BDF122D9-D3CB-4910-A8C5-A27CB5EC7D1E}" destId="{D44E6D0A-28F3-473E-9E36-91493B4F0E8C}" srcOrd="3" destOrd="0" parTransId="{B9E0F93E-D6E5-4408-88A7-204E185EF881}" sibTransId="{BE4A43C6-A79C-4E6C-96C2-E3BDC7BAAED7}"/>
    <dgm:cxn modelId="{32477C19-7CE2-463A-A25E-8F678FE97A54}" type="presOf" srcId="{1563BDC0-3062-43E0-9C87-64B0F401C225}" destId="{25AFB34C-D8C5-48EA-AD6E-A00435D61099}" srcOrd="0" destOrd="0" presId="urn:microsoft.com/office/officeart/2005/8/layout/vList6"/>
    <dgm:cxn modelId="{40BB291A-4B30-4E8B-87E4-91742FF2BEB0}" type="presOf" srcId="{D44E6D0A-28F3-473E-9E36-91493B4F0E8C}" destId="{71B25A11-0ADF-491C-8033-C50C022190F8}" srcOrd="0" destOrd="0" presId="urn:microsoft.com/office/officeart/2005/8/layout/vList6"/>
    <dgm:cxn modelId="{ECBD1029-26CE-4D1B-AD52-9E125362A9EA}" type="presOf" srcId="{EAD808B3-C5B5-49AB-836B-22459D61F8D1}" destId="{A892B153-3EE3-45AA-83ED-9D4BFA0483FA}" srcOrd="0" destOrd="0" presId="urn:microsoft.com/office/officeart/2005/8/layout/vList6"/>
    <dgm:cxn modelId="{7F8684AC-1CF9-4A1C-A1D7-CDD423DC2958}" type="presParOf" srcId="{C5555A2D-2AA4-4B88-B2B4-FBC00BC7A8E7}" destId="{985D89AD-860F-4DB0-86B5-EE492C623F19}" srcOrd="0" destOrd="0" presId="urn:microsoft.com/office/officeart/2005/8/layout/vList6"/>
    <dgm:cxn modelId="{96F5514B-4FDC-4162-B6A4-C00C036508E9}" type="presParOf" srcId="{985D89AD-860F-4DB0-86B5-EE492C623F19}" destId="{25AFB34C-D8C5-48EA-AD6E-A00435D61099}" srcOrd="0" destOrd="0" presId="urn:microsoft.com/office/officeart/2005/8/layout/vList6"/>
    <dgm:cxn modelId="{3A8190FE-9E0C-47FC-899A-AD253A8DBD49}" type="presParOf" srcId="{985D89AD-860F-4DB0-86B5-EE492C623F19}" destId="{CDF69244-C248-46A6-A214-0E07AD9393D0}" srcOrd="1" destOrd="0" presId="urn:microsoft.com/office/officeart/2005/8/layout/vList6"/>
    <dgm:cxn modelId="{8409200E-58FE-4F1E-9A40-60E6FD302726}" type="presParOf" srcId="{C5555A2D-2AA4-4B88-B2B4-FBC00BC7A8E7}" destId="{B3C45E2C-6B70-4761-A851-1EA52A4976D7}" srcOrd="1" destOrd="0" presId="urn:microsoft.com/office/officeart/2005/8/layout/vList6"/>
    <dgm:cxn modelId="{46B39208-38B0-489E-8C88-35F9EA69E435}" type="presParOf" srcId="{C5555A2D-2AA4-4B88-B2B4-FBC00BC7A8E7}" destId="{E14397DD-C1CD-4687-B87A-3126159D066B}" srcOrd="2" destOrd="0" presId="urn:microsoft.com/office/officeart/2005/8/layout/vList6"/>
    <dgm:cxn modelId="{6CF75D20-F51D-4BE1-8E76-682846AA4216}" type="presParOf" srcId="{E14397DD-C1CD-4687-B87A-3126159D066B}" destId="{42B5F9D3-AAB2-435F-B112-CA9DDF929BCA}" srcOrd="0" destOrd="0" presId="urn:microsoft.com/office/officeart/2005/8/layout/vList6"/>
    <dgm:cxn modelId="{A76DCE19-E73B-4B92-A121-0139350D26FB}" type="presParOf" srcId="{E14397DD-C1CD-4687-B87A-3126159D066B}" destId="{B287D1CD-9855-4A98-B29E-6531583DD5C5}" srcOrd="1" destOrd="0" presId="urn:microsoft.com/office/officeart/2005/8/layout/vList6"/>
    <dgm:cxn modelId="{C07F2058-3409-4B40-87E2-8C4FC578E1CD}" type="presParOf" srcId="{C5555A2D-2AA4-4B88-B2B4-FBC00BC7A8E7}" destId="{0BA59D78-2013-4BFE-9559-70C2699EF911}" srcOrd="3" destOrd="0" presId="urn:microsoft.com/office/officeart/2005/8/layout/vList6"/>
    <dgm:cxn modelId="{71E1DAA1-BD70-4B5E-ABE8-7C5AC92BF4BD}" type="presParOf" srcId="{C5555A2D-2AA4-4B88-B2B4-FBC00BC7A8E7}" destId="{AF89A03B-53A6-4B10-9F60-C475EC608089}" srcOrd="4" destOrd="0" presId="urn:microsoft.com/office/officeart/2005/8/layout/vList6"/>
    <dgm:cxn modelId="{63CD85B9-B0F6-40AF-8740-7BFEFA4DD2EC}" type="presParOf" srcId="{AF89A03B-53A6-4B10-9F60-C475EC608089}" destId="{A892B153-3EE3-45AA-83ED-9D4BFA0483FA}" srcOrd="0" destOrd="0" presId="urn:microsoft.com/office/officeart/2005/8/layout/vList6"/>
    <dgm:cxn modelId="{2FB90DCC-184E-45E3-BD41-E7233C1DF55F}" type="presParOf" srcId="{AF89A03B-53A6-4B10-9F60-C475EC608089}" destId="{3FE53BDA-F0EC-4C88-8D47-F620C4559AF4}" srcOrd="1" destOrd="0" presId="urn:microsoft.com/office/officeart/2005/8/layout/vList6"/>
    <dgm:cxn modelId="{AC291DF9-65CD-4F5B-8382-EED9D3B0D985}" type="presParOf" srcId="{C5555A2D-2AA4-4B88-B2B4-FBC00BC7A8E7}" destId="{62BA7DFA-8E2C-4F70-89B6-0ADBE704BAB0}" srcOrd="5" destOrd="0" presId="urn:microsoft.com/office/officeart/2005/8/layout/vList6"/>
    <dgm:cxn modelId="{796F28AE-BBB9-4D94-A14B-F85EE85E7A69}" type="presParOf" srcId="{C5555A2D-2AA4-4B88-B2B4-FBC00BC7A8E7}" destId="{0FEBDA31-E470-4257-96BA-C597CAAE4144}" srcOrd="6" destOrd="0" presId="urn:microsoft.com/office/officeart/2005/8/layout/vList6"/>
    <dgm:cxn modelId="{B0E439E0-1105-4129-9ED3-06534450CE50}" type="presParOf" srcId="{0FEBDA31-E470-4257-96BA-C597CAAE4144}" destId="{71B25A11-0ADF-491C-8033-C50C022190F8}" srcOrd="0" destOrd="0" presId="urn:microsoft.com/office/officeart/2005/8/layout/vList6"/>
    <dgm:cxn modelId="{84B0D502-BF8A-416F-9DDA-3A9A78137554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096CB68-D2E2-4637-BF30-8EE85EF2733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622307-F55F-4AF1-93FD-580A9869B3DC}">
      <dgm:prSet phldrT="[Text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cs-CZ" dirty="0" smtClean="0">
              <a:solidFill>
                <a:srgbClr val="FFFF00"/>
              </a:solidFill>
            </a:rPr>
            <a:t>VÝBORNĚ!</a:t>
          </a:r>
        </a:p>
        <a:p>
          <a:pPr algn="l"/>
          <a:r>
            <a:rPr lang="cs-CZ" dirty="0" smtClean="0">
              <a:solidFill>
                <a:srgbClr val="FFFF00"/>
              </a:solidFill>
            </a:rPr>
            <a:t>Jsi jednička!</a:t>
          </a:r>
          <a:endParaRPr lang="cs-CZ" dirty="0">
            <a:solidFill>
              <a:srgbClr val="FFFF00"/>
            </a:solidFill>
          </a:endParaRPr>
        </a:p>
      </dgm:t>
    </dgm:pt>
    <dgm:pt modelId="{01BB8C0F-5B31-4A52-BF05-CA8C4DC06608}" type="parTrans" cxnId="{B317145E-C892-4766-BAA0-753C9F8BA0CC}">
      <dgm:prSet/>
      <dgm:spPr/>
      <dgm:t>
        <a:bodyPr/>
        <a:lstStyle/>
        <a:p>
          <a:endParaRPr lang="cs-CZ"/>
        </a:p>
      </dgm:t>
    </dgm:pt>
    <dgm:pt modelId="{EA1B4ECD-D7DA-45E2-A0CC-0E535F7FAC08}" type="sibTrans" cxnId="{B317145E-C892-4766-BAA0-753C9F8BA0CC}">
      <dgm:prSet/>
      <dgm:spPr/>
      <dgm:t>
        <a:bodyPr/>
        <a:lstStyle/>
        <a:p>
          <a:endParaRPr lang="cs-CZ"/>
        </a:p>
      </dgm:t>
    </dgm:pt>
    <dgm:pt modelId="{1E85B686-81D3-49A4-9D5D-B1471D51C65C}" type="pres">
      <dgm:prSet presAssocID="{5096CB68-D2E2-4637-BF30-8EE85EF273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253EC8-AEDF-499A-A6AA-62B0686AB46B}" type="pres">
      <dgm:prSet presAssocID="{CD622307-F55F-4AF1-93FD-580A9869B3DC}" presName="node" presStyleLbl="node1" presStyleIdx="0" presStyleCnt="1" custScaleX="128114" custLinFactNeighborX="16197" custLinFactNeighborY="95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7145E-C892-4766-BAA0-753C9F8BA0CC}" srcId="{5096CB68-D2E2-4637-BF30-8EE85EF27338}" destId="{CD622307-F55F-4AF1-93FD-580A9869B3DC}" srcOrd="0" destOrd="0" parTransId="{01BB8C0F-5B31-4A52-BF05-CA8C4DC06608}" sibTransId="{EA1B4ECD-D7DA-45E2-A0CC-0E535F7FAC08}"/>
    <dgm:cxn modelId="{2027E0EA-4800-4079-8332-1464330980F2}" type="presOf" srcId="{5096CB68-D2E2-4637-BF30-8EE85EF27338}" destId="{1E85B686-81D3-49A4-9D5D-B1471D51C65C}" srcOrd="0" destOrd="0" presId="urn:microsoft.com/office/officeart/2005/8/layout/default#1"/>
    <dgm:cxn modelId="{21656CA8-5815-402F-BC0D-A00910964562}" type="presOf" srcId="{CD622307-F55F-4AF1-93FD-580A9869B3DC}" destId="{F4253EC8-AEDF-499A-A6AA-62B0686AB46B}" srcOrd="0" destOrd="0" presId="urn:microsoft.com/office/officeart/2005/8/layout/default#1"/>
    <dgm:cxn modelId="{0FA34F5E-FE8D-4977-8365-D5802292EF58}" type="presParOf" srcId="{1E85B686-81D3-49A4-9D5D-B1471D51C65C}" destId="{F4253EC8-AEDF-499A-A6AA-62B0686AB46B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096CB68-D2E2-4637-BF30-8EE85EF27338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622307-F55F-4AF1-93FD-580A9869B3DC}">
      <dgm:prSet phldrT="[Text]"/>
      <dgm:spPr>
        <a:gradFill flip="none" rotWithShape="0">
          <a:gsLst>
            <a:gs pos="0">
              <a:srgbClr val="FFFF00">
                <a:shade val="30000"/>
                <a:satMod val="115000"/>
              </a:srgb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r"/>
          <a:r>
            <a:rPr lang="cs-CZ" dirty="0" smtClean="0">
              <a:solidFill>
                <a:srgbClr val="FF0000"/>
              </a:solidFill>
            </a:rPr>
            <a:t>BOHUŽEL!</a:t>
          </a:r>
        </a:p>
        <a:p>
          <a:pPr algn="r"/>
          <a:r>
            <a:rPr lang="cs-CZ" dirty="0" smtClean="0">
              <a:solidFill>
                <a:srgbClr val="FF0000"/>
              </a:solidFill>
            </a:rPr>
            <a:t>Ještě se nad tím </a:t>
          </a:r>
        </a:p>
        <a:p>
          <a:pPr algn="r"/>
          <a:r>
            <a:rPr lang="cs-CZ" dirty="0" smtClean="0">
              <a:solidFill>
                <a:srgbClr val="FF0000"/>
              </a:solidFill>
            </a:rPr>
            <a:t>budeš muset zamyslet!</a:t>
          </a:r>
          <a:endParaRPr lang="cs-CZ" dirty="0">
            <a:solidFill>
              <a:srgbClr val="FF0000"/>
            </a:solidFill>
          </a:endParaRPr>
        </a:p>
      </dgm:t>
    </dgm:pt>
    <dgm:pt modelId="{01BB8C0F-5B31-4A52-BF05-CA8C4DC06608}" type="parTrans" cxnId="{B317145E-C892-4766-BAA0-753C9F8BA0CC}">
      <dgm:prSet/>
      <dgm:spPr/>
      <dgm:t>
        <a:bodyPr/>
        <a:lstStyle/>
        <a:p>
          <a:endParaRPr lang="cs-CZ"/>
        </a:p>
      </dgm:t>
    </dgm:pt>
    <dgm:pt modelId="{EA1B4ECD-D7DA-45E2-A0CC-0E535F7FAC08}" type="sibTrans" cxnId="{B317145E-C892-4766-BAA0-753C9F8BA0CC}">
      <dgm:prSet/>
      <dgm:spPr/>
      <dgm:t>
        <a:bodyPr/>
        <a:lstStyle/>
        <a:p>
          <a:endParaRPr lang="cs-CZ"/>
        </a:p>
      </dgm:t>
    </dgm:pt>
    <dgm:pt modelId="{1E85B686-81D3-49A4-9D5D-B1471D51C65C}" type="pres">
      <dgm:prSet presAssocID="{5096CB68-D2E2-4637-BF30-8EE85EF273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253EC8-AEDF-499A-A6AA-62B0686AB46B}" type="pres">
      <dgm:prSet presAssocID="{CD622307-F55F-4AF1-93FD-580A9869B3DC}" presName="node" presStyleLbl="node1" presStyleIdx="0" presStyleCnt="1" custScaleX="12163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7145E-C892-4766-BAA0-753C9F8BA0CC}" srcId="{5096CB68-D2E2-4637-BF30-8EE85EF27338}" destId="{CD622307-F55F-4AF1-93FD-580A9869B3DC}" srcOrd="0" destOrd="0" parTransId="{01BB8C0F-5B31-4A52-BF05-CA8C4DC06608}" sibTransId="{EA1B4ECD-D7DA-45E2-A0CC-0E535F7FAC08}"/>
    <dgm:cxn modelId="{8F14016C-E284-4B74-BF88-43D5A2B7B546}" type="presOf" srcId="{CD622307-F55F-4AF1-93FD-580A9869B3DC}" destId="{F4253EC8-AEDF-499A-A6AA-62B0686AB46B}" srcOrd="0" destOrd="0" presId="urn:microsoft.com/office/officeart/2005/8/layout/default#2"/>
    <dgm:cxn modelId="{56B35C08-F7DE-4F86-91E3-E42C6F275FF8}" type="presOf" srcId="{5096CB68-D2E2-4637-BF30-8EE85EF27338}" destId="{1E85B686-81D3-49A4-9D5D-B1471D51C65C}" srcOrd="0" destOrd="0" presId="urn:microsoft.com/office/officeart/2005/8/layout/default#2"/>
    <dgm:cxn modelId="{72B8D67C-6C9B-4CD7-B1EE-6535F52120BF}" type="presParOf" srcId="{1E85B686-81D3-49A4-9D5D-B1471D51C65C}" destId="{F4253EC8-AEDF-499A-A6AA-62B0686AB46B}" srcOrd="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0E2F21-C20C-4984-9C04-E64B82890853}">
      <dsp:nvSpPr>
        <dsp:cNvPr id="0" name=""/>
        <dsp:cNvSpPr/>
      </dsp:nvSpPr>
      <dsp:spPr>
        <a:xfrm rot="16200000">
          <a:off x="506027" y="-506027"/>
          <a:ext cx="1844092" cy="2856148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1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50 bodů</a:t>
          </a:r>
          <a:endParaRPr lang="cs-CZ" sz="2900" kern="1200" dirty="0"/>
        </a:p>
      </dsp:txBody>
      <dsp:txXfrm rot="16200000">
        <a:off x="736539" y="-736539"/>
        <a:ext cx="1383069" cy="2856148"/>
      </dsp:txXfrm>
    </dsp:sp>
    <dsp:sp modelId="{484BB2B0-14C8-4302-B337-EFB71AA70108}">
      <dsp:nvSpPr>
        <dsp:cNvPr id="0" name=""/>
        <dsp:cNvSpPr/>
      </dsp:nvSpPr>
      <dsp:spPr>
        <a:xfrm>
          <a:off x="2856148" y="0"/>
          <a:ext cx="2856148" cy="1844092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2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100 bodů</a:t>
          </a:r>
          <a:endParaRPr lang="cs-CZ" sz="2900" kern="1200" dirty="0"/>
        </a:p>
      </dsp:txBody>
      <dsp:txXfrm>
        <a:off x="2856148" y="0"/>
        <a:ext cx="2856148" cy="1383069"/>
      </dsp:txXfrm>
    </dsp:sp>
    <dsp:sp modelId="{3CAB6766-2215-4B5A-B568-53CAAAE74C7A}">
      <dsp:nvSpPr>
        <dsp:cNvPr id="0" name=""/>
        <dsp:cNvSpPr/>
      </dsp:nvSpPr>
      <dsp:spPr>
        <a:xfrm rot="10800000">
          <a:off x="0" y="1844092"/>
          <a:ext cx="2856148" cy="1844092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3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200 bodů</a:t>
          </a:r>
          <a:endParaRPr lang="cs-CZ" sz="2900" kern="1200" dirty="0"/>
        </a:p>
      </dsp:txBody>
      <dsp:txXfrm rot="10800000">
        <a:off x="0" y="2305115"/>
        <a:ext cx="2856148" cy="1383069"/>
      </dsp:txXfrm>
    </dsp:sp>
    <dsp:sp modelId="{1BA5A0C8-B283-49D1-BDA9-F6B986C81F7A}">
      <dsp:nvSpPr>
        <dsp:cNvPr id="0" name=""/>
        <dsp:cNvSpPr/>
      </dsp:nvSpPr>
      <dsp:spPr>
        <a:xfrm rot="5400000">
          <a:off x="3362176" y="1338064"/>
          <a:ext cx="1844092" cy="2856148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4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400 bodů</a:t>
          </a:r>
          <a:endParaRPr lang="cs-CZ" sz="2900" kern="1200" dirty="0"/>
        </a:p>
      </dsp:txBody>
      <dsp:txXfrm rot="5400000">
        <a:off x="3592687" y="1568575"/>
        <a:ext cx="1383069" cy="2856148"/>
      </dsp:txXfrm>
    </dsp:sp>
    <dsp:sp modelId="{5079848C-D41C-4E12-8BC2-4F356EAD4755}">
      <dsp:nvSpPr>
        <dsp:cNvPr id="0" name=""/>
        <dsp:cNvSpPr/>
      </dsp:nvSpPr>
      <dsp:spPr>
        <a:xfrm>
          <a:off x="1999303" y="1383069"/>
          <a:ext cx="1713688" cy="922046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bonus</a:t>
          </a:r>
          <a:endParaRPr lang="cs-CZ" sz="2900" kern="1200" dirty="0"/>
        </a:p>
      </dsp:txBody>
      <dsp:txXfrm>
        <a:off x="1999303" y="1383069"/>
        <a:ext cx="1713688" cy="92204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53BDA-F0EC-4C88-8D47-F620C4559AF4}">
      <dsp:nvSpPr>
        <dsp:cNvPr id="0" name=""/>
        <dsp:cNvSpPr/>
      </dsp:nvSpPr>
      <dsp:spPr>
        <a:xfrm>
          <a:off x="1353750" y="248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0" y="248"/>
          <a:ext cx="1353750" cy="96738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ANO, souhlasím</a:t>
          </a:r>
          <a:endParaRPr lang="cs-CZ" sz="1600" kern="1200" dirty="0"/>
        </a:p>
      </dsp:txBody>
      <dsp:txXfrm>
        <a:off x="0" y="248"/>
        <a:ext cx="1353750" cy="967382"/>
      </dsp:txXfrm>
    </dsp:sp>
    <dsp:sp modelId="{7B67941B-B9E6-4CEE-A2D0-77518A53BA13}">
      <dsp:nvSpPr>
        <dsp:cNvPr id="0" name=""/>
        <dsp:cNvSpPr/>
      </dsp:nvSpPr>
      <dsp:spPr>
        <a:xfrm>
          <a:off x="1353750" y="1064369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064369"/>
          <a:ext cx="1353750" cy="967382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NE, nesouhlasím</a:t>
          </a:r>
          <a:endParaRPr lang="cs-CZ" sz="1600" kern="1200" dirty="0"/>
        </a:p>
      </dsp:txBody>
      <dsp:txXfrm>
        <a:off x="0" y="1064369"/>
        <a:ext cx="1353750" cy="96738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53BDA-F0EC-4C88-8D47-F620C4559AF4}">
      <dsp:nvSpPr>
        <dsp:cNvPr id="0" name=""/>
        <dsp:cNvSpPr/>
      </dsp:nvSpPr>
      <dsp:spPr>
        <a:xfrm>
          <a:off x="1353750" y="248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0" y="248"/>
          <a:ext cx="1353750" cy="9673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ANO, souhlasím</a:t>
          </a:r>
          <a:endParaRPr lang="cs-CZ" sz="1600" kern="1200" dirty="0"/>
        </a:p>
      </dsp:txBody>
      <dsp:txXfrm>
        <a:off x="0" y="248"/>
        <a:ext cx="1353750" cy="967382"/>
      </dsp:txXfrm>
    </dsp:sp>
    <dsp:sp modelId="{7B67941B-B9E6-4CEE-A2D0-77518A53BA13}">
      <dsp:nvSpPr>
        <dsp:cNvPr id="0" name=""/>
        <dsp:cNvSpPr/>
      </dsp:nvSpPr>
      <dsp:spPr>
        <a:xfrm>
          <a:off x="1353750" y="1064369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064369"/>
          <a:ext cx="1353750" cy="967382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NE, nesouhlasím</a:t>
          </a:r>
          <a:endParaRPr lang="cs-CZ" sz="1600" kern="1200" dirty="0"/>
        </a:p>
      </dsp:txBody>
      <dsp:txXfrm>
        <a:off x="0" y="1064369"/>
        <a:ext cx="1353750" cy="96738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7D1CD-9855-4A98-B29E-6531583DD5C5}">
      <dsp:nvSpPr>
        <dsp:cNvPr id="0" name=""/>
        <dsp:cNvSpPr/>
      </dsp:nvSpPr>
      <dsp:spPr>
        <a:xfrm>
          <a:off x="2429012" y="0"/>
          <a:ext cx="1747262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188" y="0"/>
          <a:ext cx="2428823" cy="6349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hlinkClick xmlns:r="http://schemas.openxmlformats.org/officeDocument/2006/relationships" r:id="" action="ppaction://hlinksldjump"/>
            </a:rPr>
            <a:t>Je vhodné.</a:t>
          </a:r>
          <a:endParaRPr lang="cs-CZ" sz="1900" kern="1200" dirty="0"/>
        </a:p>
      </dsp:txBody>
      <dsp:txXfrm>
        <a:off x="188" y="0"/>
        <a:ext cx="2428823" cy="634999"/>
      </dsp:txXfrm>
    </dsp:sp>
    <dsp:sp modelId="{3FE53BDA-F0EC-4C88-8D47-F620C4559AF4}">
      <dsp:nvSpPr>
        <dsp:cNvPr id="0" name=""/>
        <dsp:cNvSpPr/>
      </dsp:nvSpPr>
      <dsp:spPr>
        <a:xfrm>
          <a:off x="2431861" y="698500"/>
          <a:ext cx="1742368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698500"/>
          <a:ext cx="2429628" cy="634999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hlinkClick xmlns:r="http://schemas.openxmlformats.org/officeDocument/2006/relationships" r:id="" action="ppaction://hlinksldjump"/>
            </a:rPr>
            <a:t>Není vhodné</a:t>
          </a:r>
          <a:endParaRPr lang="cs-CZ" sz="1900" kern="1200" dirty="0"/>
        </a:p>
      </dsp:txBody>
      <dsp:txXfrm>
        <a:off x="2233" y="698500"/>
        <a:ext cx="2429628" cy="634999"/>
      </dsp:txXfrm>
    </dsp:sp>
    <dsp:sp modelId="{7B67941B-B9E6-4CEE-A2D0-77518A53BA13}">
      <dsp:nvSpPr>
        <dsp:cNvPr id="0" name=""/>
        <dsp:cNvSpPr/>
      </dsp:nvSpPr>
      <dsp:spPr>
        <a:xfrm>
          <a:off x="2424742" y="1396999"/>
          <a:ext cx="1749710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396999"/>
          <a:ext cx="2422730" cy="63499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hlinkClick xmlns:r="http://schemas.openxmlformats.org/officeDocument/2006/relationships" r:id="" action="ppaction://hlinksldjump"/>
            </a:rPr>
            <a:t>Občasně mu neuškodí</a:t>
          </a:r>
          <a:endParaRPr lang="cs-CZ" sz="1900" kern="1200" dirty="0"/>
        </a:p>
      </dsp:txBody>
      <dsp:txXfrm>
        <a:off x="2011" y="1396999"/>
        <a:ext cx="2422730" cy="63499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7D1CD-9855-4A98-B29E-6531583DD5C5}">
      <dsp:nvSpPr>
        <dsp:cNvPr id="0" name=""/>
        <dsp:cNvSpPr/>
      </dsp:nvSpPr>
      <dsp:spPr>
        <a:xfrm>
          <a:off x="2429012" y="0"/>
          <a:ext cx="1747262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72001" y="0"/>
          <a:ext cx="2428823" cy="6349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ldjump"/>
            </a:rPr>
            <a:t>Dušením</a:t>
          </a:r>
          <a:endParaRPr lang="cs-CZ" sz="3200" kern="1200" dirty="0"/>
        </a:p>
      </dsp:txBody>
      <dsp:txXfrm>
        <a:off x="72001" y="0"/>
        <a:ext cx="2428823" cy="634999"/>
      </dsp:txXfrm>
    </dsp:sp>
    <dsp:sp modelId="{3FE53BDA-F0EC-4C88-8D47-F620C4559AF4}">
      <dsp:nvSpPr>
        <dsp:cNvPr id="0" name=""/>
        <dsp:cNvSpPr/>
      </dsp:nvSpPr>
      <dsp:spPr>
        <a:xfrm>
          <a:off x="2431861" y="698500"/>
          <a:ext cx="1742368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698500"/>
          <a:ext cx="2429628" cy="63499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ldjump"/>
            </a:rPr>
            <a:t>Opékáním</a:t>
          </a:r>
          <a:r>
            <a:rPr lang="cs-CZ" sz="3200" kern="1200" dirty="0" smtClean="0"/>
            <a:t> </a:t>
          </a:r>
          <a:endParaRPr lang="cs-CZ" sz="3200" kern="1200" dirty="0"/>
        </a:p>
      </dsp:txBody>
      <dsp:txXfrm>
        <a:off x="2233" y="698500"/>
        <a:ext cx="2429628" cy="634999"/>
      </dsp:txXfrm>
    </dsp:sp>
    <dsp:sp modelId="{7B67941B-B9E6-4CEE-A2D0-77518A53BA13}">
      <dsp:nvSpPr>
        <dsp:cNvPr id="0" name=""/>
        <dsp:cNvSpPr/>
      </dsp:nvSpPr>
      <dsp:spPr>
        <a:xfrm>
          <a:off x="2424742" y="1396999"/>
          <a:ext cx="1749710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368151"/>
          <a:ext cx="2422730" cy="63499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ldjump"/>
            </a:rPr>
            <a:t>Smažením</a:t>
          </a:r>
          <a:endParaRPr lang="cs-CZ" sz="3200" kern="1200" dirty="0"/>
        </a:p>
      </dsp:txBody>
      <dsp:txXfrm>
        <a:off x="0" y="1368151"/>
        <a:ext cx="2422730" cy="63499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F69244-C248-46A6-A214-0E07AD9393D0}">
      <dsp:nvSpPr>
        <dsp:cNvPr id="0" name=""/>
        <dsp:cNvSpPr/>
      </dsp:nvSpPr>
      <dsp:spPr>
        <a:xfrm>
          <a:off x="2431861" y="595"/>
          <a:ext cx="1742368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AFB34C-D8C5-48EA-AD6E-A00435D61099}">
      <dsp:nvSpPr>
        <dsp:cNvPr id="0" name=""/>
        <dsp:cNvSpPr/>
      </dsp:nvSpPr>
      <dsp:spPr>
        <a:xfrm>
          <a:off x="2233" y="595"/>
          <a:ext cx="2429628" cy="47228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>
              <a:hlinkClick xmlns:r="http://schemas.openxmlformats.org/officeDocument/2006/relationships" r:id="" action="ppaction://hlinksldjump"/>
            </a:rPr>
            <a:t>Druh vaření</a:t>
          </a:r>
          <a:endParaRPr lang="cs-CZ" sz="2300" kern="1200" dirty="0"/>
        </a:p>
      </dsp:txBody>
      <dsp:txXfrm>
        <a:off x="2233" y="595"/>
        <a:ext cx="2429628" cy="472281"/>
      </dsp:txXfrm>
    </dsp:sp>
    <dsp:sp modelId="{B287D1CD-9855-4A98-B29E-6531583DD5C5}">
      <dsp:nvSpPr>
        <dsp:cNvPr id="0" name=""/>
        <dsp:cNvSpPr/>
      </dsp:nvSpPr>
      <dsp:spPr>
        <a:xfrm>
          <a:off x="2429012" y="520104"/>
          <a:ext cx="1747262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3580161"/>
            <a:satOff val="16084"/>
            <a:lumOff val="1106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3580161"/>
              <a:satOff val="16084"/>
              <a:lumOff val="11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0" y="504056"/>
          <a:ext cx="2428823" cy="472281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>
              <a:hlinkClick xmlns:r="http://schemas.openxmlformats.org/officeDocument/2006/relationships" r:id="" action="ppaction://hlinksldjump"/>
            </a:rPr>
            <a:t>Druh zapékání</a:t>
          </a:r>
          <a:endParaRPr lang="cs-CZ" sz="2300" kern="1200" dirty="0"/>
        </a:p>
      </dsp:txBody>
      <dsp:txXfrm>
        <a:off x="0" y="504056"/>
        <a:ext cx="2428823" cy="472281"/>
      </dsp:txXfrm>
    </dsp:sp>
    <dsp:sp modelId="{3FE53BDA-F0EC-4C88-8D47-F620C4559AF4}">
      <dsp:nvSpPr>
        <dsp:cNvPr id="0" name=""/>
        <dsp:cNvSpPr/>
      </dsp:nvSpPr>
      <dsp:spPr>
        <a:xfrm>
          <a:off x="2431861" y="1039614"/>
          <a:ext cx="1742368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7160321"/>
            <a:satOff val="32169"/>
            <a:lumOff val="221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7160321"/>
              <a:satOff val="32169"/>
              <a:lumOff val="22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1039614"/>
          <a:ext cx="2429628" cy="472281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>
              <a:hlinkClick xmlns:r="http://schemas.openxmlformats.org/officeDocument/2006/relationships" r:id="" action="ppaction://hlinksldjump"/>
            </a:rPr>
            <a:t>Druh smažení</a:t>
          </a:r>
          <a:endParaRPr lang="cs-CZ" sz="2300" kern="1200" dirty="0"/>
        </a:p>
      </dsp:txBody>
      <dsp:txXfrm>
        <a:off x="2233" y="1039614"/>
        <a:ext cx="2429628" cy="472281"/>
      </dsp:txXfrm>
    </dsp:sp>
    <dsp:sp modelId="{7B67941B-B9E6-4CEE-A2D0-77518A53BA13}">
      <dsp:nvSpPr>
        <dsp:cNvPr id="0" name=""/>
        <dsp:cNvSpPr/>
      </dsp:nvSpPr>
      <dsp:spPr>
        <a:xfrm>
          <a:off x="2424742" y="1559123"/>
          <a:ext cx="1749710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559123"/>
          <a:ext cx="2422730" cy="47228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>
              <a:hlinkClick xmlns:r="http://schemas.openxmlformats.org/officeDocument/2006/relationships" r:id="" action="ppaction://hlinksldjump"/>
            </a:rPr>
            <a:t>Druh opékání</a:t>
          </a:r>
          <a:endParaRPr lang="cs-CZ" sz="2300" kern="1200" dirty="0"/>
        </a:p>
      </dsp:txBody>
      <dsp:txXfrm>
        <a:off x="2011" y="1559123"/>
        <a:ext cx="2422730" cy="47228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253EC8-AEDF-499A-A6AA-62B0686AB46B}">
      <dsp:nvSpPr>
        <dsp:cNvPr id="0" name=""/>
        <dsp:cNvSpPr/>
      </dsp:nvSpPr>
      <dsp:spPr>
        <a:xfrm>
          <a:off x="671489" y="168"/>
          <a:ext cx="6457302" cy="3024167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>
              <a:solidFill>
                <a:srgbClr val="FFFF00"/>
              </a:solidFill>
            </a:rPr>
            <a:t>VÝBORNĚ!</a:t>
          </a:r>
        </a:p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>
              <a:solidFill>
                <a:srgbClr val="FFFF00"/>
              </a:solidFill>
            </a:rPr>
            <a:t>Jsi jednička!</a:t>
          </a:r>
          <a:endParaRPr lang="cs-CZ" sz="6500" kern="1200" dirty="0">
            <a:solidFill>
              <a:srgbClr val="FFFF00"/>
            </a:solidFill>
          </a:endParaRPr>
        </a:p>
      </dsp:txBody>
      <dsp:txXfrm>
        <a:off x="671489" y="168"/>
        <a:ext cx="6457302" cy="302416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253EC8-AEDF-499A-A6AA-62B0686AB46B}">
      <dsp:nvSpPr>
        <dsp:cNvPr id="0" name=""/>
        <dsp:cNvSpPr/>
      </dsp:nvSpPr>
      <dsp:spPr>
        <a:xfrm>
          <a:off x="239694" y="469"/>
          <a:ext cx="6745074" cy="3327204"/>
        </a:xfrm>
        <a:prstGeom prst="rect">
          <a:avLst/>
        </a:prstGeom>
        <a:gradFill flip="none" rotWithShape="0">
          <a:gsLst>
            <a:gs pos="0">
              <a:srgbClr val="FFFF00">
                <a:shade val="30000"/>
                <a:satMod val="115000"/>
              </a:srgb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BOHUŽEL!</a:t>
          </a:r>
        </a:p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Ještě se nad tím </a:t>
          </a:r>
        </a:p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budeš muset zamyslet!</a:t>
          </a:r>
          <a:endParaRPr lang="cs-CZ" sz="5300" kern="1200" dirty="0">
            <a:solidFill>
              <a:srgbClr val="FF0000"/>
            </a:solidFill>
          </a:endParaRPr>
        </a:p>
      </dsp:txBody>
      <dsp:txXfrm>
        <a:off x="239694" y="469"/>
        <a:ext cx="6745074" cy="33272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10.6.2015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10.6.2015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slide" Target="slide4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slide" Target="slide4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Tepelné </a:t>
            </a:r>
            <a:r>
              <a:rPr lang="cs-CZ" sz="3600" b="1" smtClean="0"/>
              <a:t>úpravy pokrmů</a:t>
            </a:r>
            <a:endParaRPr lang="cs-CZ" sz="36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 ISŠ Semily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 Lesana Malá</a:t>
            </a:r>
          </a:p>
          <a:p>
            <a:pPr algn="l"/>
            <a:r>
              <a:rPr lang="cs-CZ" dirty="0" smtClean="0"/>
              <a:t>Předmět: Příprava pokrmů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Materiál je vhodný použít jako procvičovací, případně kontrolní. Otázky  a odpovědi lze rychle vyměnit a žáci si mohou ověřit své znalosti. Vhodné použití – žáci středních škol.</a:t>
            </a:r>
          </a:p>
          <a:p>
            <a:pPr algn="l"/>
            <a:endParaRPr lang="cs-CZ" dirty="0" smtClean="0"/>
          </a:p>
          <a:p>
            <a:pPr algn="l"/>
            <a:r>
              <a:rPr lang="cs-CZ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Cílem je rychle a zábavně ověřit znalosti z dané látky. 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3" name="Diagram 2"/>
          <p:cNvGraphicFramePr/>
          <p:nvPr/>
        </p:nvGraphicFramePr>
        <p:xfrm>
          <a:off x="1691680" y="915566"/>
          <a:ext cx="5712296" cy="3688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Mezi nejčastěji používanou tepelnou úpravu patří smažení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/>
        </p:nvGraphicFramePr>
        <p:xfrm>
          <a:off x="3419872" y="987574"/>
          <a:ext cx="3384376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Zapékáme pro lepší  chuť.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2: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/>
        </p:nvGraphicFramePr>
        <p:xfrm>
          <a:off x="3419872" y="987574"/>
          <a:ext cx="3384376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Smažení pro roční dítě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3695300714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Vepřová panenka se upravuje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2749859405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Gratinování je: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116353742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/>
        </p:nvGraphicFramePr>
        <p:xfrm>
          <a:off x="611560" y="987574"/>
          <a:ext cx="7128792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Veselý obličej 2">
            <a:hlinkClick r:id="rId7" action="ppaction://hlinksldjump"/>
          </p:cNvPr>
          <p:cNvSpPr>
            <a:spLocks noChangeAspect="1"/>
          </p:cNvSpPr>
          <p:nvPr/>
        </p:nvSpPr>
        <p:spPr>
          <a:xfrm>
            <a:off x="5652120" y="1275606"/>
            <a:ext cx="1800200" cy="180000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/>
        </p:nvGraphicFramePr>
        <p:xfrm>
          <a:off x="899592" y="1059582"/>
          <a:ext cx="7224464" cy="332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Veselý obličej 5">
            <a:hlinkClick r:id="rId7" action="ppaction://hlinksldjump"/>
          </p:cNvPr>
          <p:cNvSpPr>
            <a:spLocks noChangeAspect="1"/>
          </p:cNvSpPr>
          <p:nvPr/>
        </p:nvSpPr>
        <p:spPr>
          <a:xfrm>
            <a:off x="1403648" y="1203598"/>
            <a:ext cx="1800000" cy="18000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d19d6491-b662-4d98-996c-1e38fe9d0183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392</TotalTime>
  <Words>196</Words>
  <Application>Microsoft Office PowerPoint</Application>
  <PresentationFormat>Předvádění na obrazovce (16:9)</PresentationFormat>
  <Paragraphs>59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Mezi nejčastěji používanou tepelnou úpravu patří smažení</vt:lpstr>
      <vt:lpstr>Zapékáme pro lepší  chuť.</vt:lpstr>
      <vt:lpstr>Smažení pro roční dítě</vt:lpstr>
      <vt:lpstr>Vepřová panenka se upravuje</vt:lpstr>
      <vt:lpstr>Gratinování je:</vt:lpstr>
      <vt:lpstr>Snímek 10</vt:lpstr>
      <vt:lpstr>Snímek 11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10</cp:revision>
  <dcterms:created xsi:type="dcterms:W3CDTF">2014-10-07T08:27:59Z</dcterms:created>
  <dcterms:modified xsi:type="dcterms:W3CDTF">2015-06-10T17:43:20Z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