
<file path=[Content_Types].xml><?xml version="1.0" encoding="utf-8"?>
<Types xmlns="http://schemas.openxmlformats.org/package/2006/content-types">
  <Override PartName="/customXml/itemProps3.xml" ContentType="application/vnd.openxmlformats-officedocument.customXmlProperties+xml"/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diagrams/drawing2.xml" ContentType="application/vnd.ms-office.drawingml.diagramDrawing+xml"/>
  <Override PartName="/ppt/diagrams/quickStyle4.xml" ContentType="application/vnd.openxmlformats-officedocument.drawingml.diagramStyle+xml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diagrams/quickStyle2.xml" ContentType="application/vnd.openxmlformats-officedocument.drawingml.diagramStyl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notesMasters/notesMaster1.xml" ContentType="application/vnd.openxmlformats-officedocument.presentationml.notesMaster+xml"/>
  <Override PartName="/ppt/diagrams/layout7.xml" ContentType="application/vnd.openxmlformats-officedocument.drawingml.diagramLayout+xml"/>
  <Override PartName="/ppt/diagrams/data8.xml" ContentType="application/vnd.openxmlformats-officedocument.drawingml.diagramData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diagrams/layout5.xml" ContentType="application/vnd.openxmlformats-officedocument.drawingml.diagramLayout+xml"/>
  <Override PartName="/ppt/diagrams/data6.xml" ContentType="application/vnd.openxmlformats-officedocument.drawingml.diagramData+xml"/>
  <Override PartName="/docProps/custom.xml" ContentType="application/vnd.openxmlformats-officedocument.custom-properties+xml"/>
  <Override PartName="/ppt/diagrams/layout3.xml" ContentType="application/vnd.openxmlformats-officedocument.drawingml.diagramLayout+xml"/>
  <Override PartName="/ppt/diagrams/data4.xml" ContentType="application/vnd.openxmlformats-officedocument.drawingml.diagramData+xml"/>
  <Override PartName="/ppt/diagrams/colors8.xml" ContentType="application/vnd.openxmlformats-officedocument.drawingml.diagramColors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diagrams/data3.xml" ContentType="application/vnd.openxmlformats-officedocument.drawingml.diagramData+xml"/>
  <Override PartName="/ppt/diagrams/colors5.xml" ContentType="application/vnd.openxmlformats-officedocument.drawingml.diagramColors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rawing7.xml" ContentType="application/vnd.ms-office.drawingml.diagramDrawing+xml"/>
  <Override PartName="/ppt/diagrams/quickStyle8.xml" ContentType="application/vnd.openxmlformats-officedocument.drawingml.diagramStyl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ppt/diagrams/colors3.xml" ContentType="application/vnd.openxmlformats-officedocument.drawingml.diagramColors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rawing5.xml" ContentType="application/vnd.ms-office.drawingml.diagramDrawing+xml"/>
  <Override PartName="/ppt/diagrams/quickStyle6.xml" ContentType="application/vnd.openxmlformats-officedocument.drawingml.diagramStyle+xml"/>
  <Override PartName="/ppt/diagrams/quickStyle7.xml" ContentType="application/vnd.openxmlformats-officedocument.drawingml.diagramStyle+xml"/>
  <Override PartName="/docProps/core.xml" ContentType="application/vnd.openxmlformats-package.core-properties+xml"/>
  <Override PartName="/customXml/itemProps2.xml" ContentType="application/vnd.openxmlformats-officedocument.customXml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diagrams/colors2.xml" ContentType="application/vnd.openxmlformats-officedocument.drawingml.diagramColors+xml"/>
  <Override PartName="/ppt/diagrams/drawing3.xml" ContentType="application/vnd.ms-office.drawingml.diagramDrawing+xml"/>
  <Override PartName="/ppt/diagrams/quickStyle5.xml" ContentType="application/vnd.openxmlformats-officedocument.drawingml.diagramStyl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diagrams/quickStyle3.xml" ContentType="application/vnd.openxmlformats-officedocument.drawingml.diagramStyle+xml"/>
  <Override PartName="/ppt/slides/slide1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diagrams/quickStyle1.xml" ContentType="application/vnd.openxmlformats-officedocument.drawingml.diagramStyle+xml"/>
  <Override PartName="/ppt/diagrams/layout8.xml" ContentType="application/vnd.openxmlformats-officedocument.drawingml.diagramLayout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diagrams/layout6.xml" ContentType="application/vnd.openxmlformats-officedocument.drawingml.diagram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Layouts/slideLayout12.xml" ContentType="application/vnd.openxmlformats-officedocument.presentationml.slideLayout+xml"/>
  <Override PartName="/ppt/diagrams/layout4.xml" ContentType="application/vnd.openxmlformats-officedocument.drawingml.diagramLayout+xml"/>
  <Override PartName="/ppt/diagrams/data7.xml" ContentType="application/vnd.openxmlformats-officedocument.drawingml.diagramData+xml"/>
  <Override PartName="/ppt/slideLayouts/slideLayout10.xml" ContentType="application/vnd.openxmlformats-officedocument.presentationml.slideLayout+xml"/>
  <Override PartName="/ppt/diagrams/layout2.xml" ContentType="application/vnd.openxmlformats-officedocument.drawingml.diagramLayout+xml"/>
  <Override PartName="/ppt/diagrams/data5.xml" ContentType="application/vnd.openxmlformats-officedocument.drawingml.diagramData+xml"/>
  <Override PartName="/ppt/diagrams/colors7.xml" ContentType="application/vnd.openxmlformats-officedocument.drawingml.diagramColors+xml"/>
  <Override PartName="/ppt/diagrams/drawing8.xml" ContentType="application/vnd.ms-office.drawingml.diagramDrawing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17"/>
  </p:notesMasterIdLst>
  <p:sldIdLst>
    <p:sldId id="318" r:id="rId5"/>
    <p:sldId id="319" r:id="rId6"/>
    <p:sldId id="320" r:id="rId7"/>
    <p:sldId id="310" r:id="rId8"/>
    <p:sldId id="311" r:id="rId9"/>
    <p:sldId id="312" r:id="rId10"/>
    <p:sldId id="313" r:id="rId11"/>
    <p:sldId id="314" r:id="rId12"/>
    <p:sldId id="315" r:id="rId13"/>
    <p:sldId id="316" r:id="rId14"/>
    <p:sldId id="317" r:id="rId15"/>
    <p:sldId id="321" r:id="rId16"/>
  </p:sldIdLst>
  <p:sldSz cx="9144000" cy="5143500" type="screen16x9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=""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B301B821-A1FF-4177-AEE7-76D212191A09}" styleName="Střední styl 1 – zvýraznění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528" autoAdjust="0"/>
    <p:restoredTop sz="94982" autoAdjust="0"/>
  </p:normalViewPr>
  <p:slideViewPr>
    <p:cSldViewPr>
      <p:cViewPr>
        <p:scale>
          <a:sx n="100" d="100"/>
          <a:sy n="100" d="100"/>
        </p:scale>
        <p:origin x="-246" y="-552"/>
      </p:cViewPr>
      <p:guideLst>
        <p:guide orient="horz" pos="1620"/>
        <p:guide pos="2880"/>
      </p:guideLst>
    </p:cSldViewPr>
  </p:slideViewPr>
  <p:outlineViewPr>
    <p:cViewPr>
      <p:scale>
        <a:sx n="33" d="100"/>
        <a:sy n="33" d="100"/>
      </p:scale>
      <p:origin x="0" y="93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101" d="100"/>
          <a:sy n="101" d="100"/>
        </p:scale>
        <p:origin x="2670" y="72"/>
      </p:cViewPr>
      <p:guideLst/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presProps" Target="presProps.xml"/><Relationship Id="rId3" Type="http://schemas.openxmlformats.org/officeDocument/2006/relationships/customXml" Target="../customXml/item3.xml"/><Relationship Id="rId21" Type="http://schemas.openxmlformats.org/officeDocument/2006/relationships/tableStyles" Target="tableStyle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notesMaster" Target="notesMasters/notesMaster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10" Type="http://schemas.openxmlformats.org/officeDocument/2006/relationships/slide" Target="slides/slide6.xml"/><Relationship Id="rId19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/Relationships>
</file>

<file path=ppt/diagrams/_rels/data1.xml.rels><?xml version="1.0" encoding="UTF-8" standalone="yes"?>
<Relationships xmlns="http://schemas.openxmlformats.org/package/2006/relationships"><Relationship Id="rId3" Type="http://schemas.openxmlformats.org/officeDocument/2006/relationships/slide" Target="../slides/slide6.xml"/><Relationship Id="rId2" Type="http://schemas.openxmlformats.org/officeDocument/2006/relationships/slide" Target="../slides/slide5.xml"/><Relationship Id="rId1" Type="http://schemas.openxmlformats.org/officeDocument/2006/relationships/slide" Target="../slides/slide9.xml"/><Relationship Id="rId5" Type="http://schemas.openxmlformats.org/officeDocument/2006/relationships/slide" Target="../slides/slide8.xml"/><Relationship Id="rId4" Type="http://schemas.openxmlformats.org/officeDocument/2006/relationships/slide" Target="../slides/slide7.xml"/></Relationships>
</file>

<file path=ppt/diagrams/_rels/data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slide" Target="../slides/slide11.xml"/></Relationships>
</file>

<file path=ppt/diagrams/_rels/data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slide" Target="../slides/slide10.xml"/></Relationships>
</file>

<file path=ppt/diagrams/_rels/data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slide" Target="../slides/slide11.xml"/></Relationships>
</file>

<file path=ppt/diagrams/_rels/data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slide" Target="../slides/slide10.xml"/></Relationships>
</file>

<file path=ppt/diagrams/_rels/data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slide" Target="../slides/slide10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#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F110F7B4-8A44-4AA9-8042-3067A5AF2E91}" type="doc">
      <dgm:prSet loTypeId="urn:microsoft.com/office/officeart/2005/8/layout/matrix1" loCatId="matrix" qsTypeId="urn:microsoft.com/office/officeart/2005/8/quickstyle/simple1" qsCatId="simple" csTypeId="urn:microsoft.com/office/officeart/2005/8/colors/colorful1#1" csCatId="colorful" phldr="1"/>
      <dgm:spPr/>
      <dgm:t>
        <a:bodyPr/>
        <a:lstStyle/>
        <a:p>
          <a:endParaRPr lang="cs-CZ"/>
        </a:p>
      </dgm:t>
    </dgm:pt>
    <dgm:pt modelId="{3ADD5D65-F7B7-4417-9266-62BBA992F767}">
      <dgm:prSet phldrT="[Text]"/>
      <dgm:spPr/>
      <dgm:t>
        <a:bodyPr/>
        <a:lstStyle/>
        <a:p>
          <a:r>
            <a:rPr lang="cs-CZ" dirty="0" smtClean="0">
              <a:hlinkClick xmlns:r="http://schemas.openxmlformats.org/officeDocument/2006/relationships" r:id="rId1" action="ppaction://hlinksldjump"/>
            </a:rPr>
            <a:t>bonus</a:t>
          </a:r>
          <a:endParaRPr lang="cs-CZ" dirty="0"/>
        </a:p>
      </dgm:t>
    </dgm:pt>
    <dgm:pt modelId="{EE913BCA-6FE5-407E-83CA-1BF8CDA1DD5F}" type="parTrans" cxnId="{CE197D87-83E2-4F9E-9CE7-CBEE12922A4E}">
      <dgm:prSet/>
      <dgm:spPr/>
      <dgm:t>
        <a:bodyPr/>
        <a:lstStyle/>
        <a:p>
          <a:endParaRPr lang="cs-CZ"/>
        </a:p>
      </dgm:t>
    </dgm:pt>
    <dgm:pt modelId="{7E82AC34-E353-471F-850D-F508B726381C}" type="sibTrans" cxnId="{CE197D87-83E2-4F9E-9CE7-CBEE12922A4E}">
      <dgm:prSet/>
      <dgm:spPr/>
      <dgm:t>
        <a:bodyPr/>
        <a:lstStyle/>
        <a:p>
          <a:endParaRPr lang="cs-CZ"/>
        </a:p>
      </dgm:t>
    </dgm:pt>
    <dgm:pt modelId="{A1775EA8-F46C-4339-ABAF-F37550F90230}">
      <dgm:prSet phldrT="[Text]"/>
      <dgm:spPr/>
      <dgm:t>
        <a:bodyPr/>
        <a:lstStyle/>
        <a:p>
          <a:r>
            <a:rPr lang="cs-CZ" dirty="0" smtClean="0">
              <a:hlinkClick xmlns:r="http://schemas.openxmlformats.org/officeDocument/2006/relationships" r:id="rId2" action="ppaction://hlinksldjump"/>
            </a:rPr>
            <a:t>Otázka 1</a:t>
          </a:r>
          <a:endParaRPr lang="cs-CZ" dirty="0" smtClean="0"/>
        </a:p>
        <a:p>
          <a:r>
            <a:rPr lang="cs-CZ" dirty="0" smtClean="0"/>
            <a:t>50 bodů</a:t>
          </a:r>
          <a:endParaRPr lang="cs-CZ" dirty="0"/>
        </a:p>
      </dgm:t>
    </dgm:pt>
    <dgm:pt modelId="{DB9E0AD3-F661-441E-ABC2-F40A51794DD6}" type="parTrans" cxnId="{A5D8AE60-4E4D-4537-9F19-F6F9C9F0BD03}">
      <dgm:prSet/>
      <dgm:spPr/>
      <dgm:t>
        <a:bodyPr/>
        <a:lstStyle/>
        <a:p>
          <a:endParaRPr lang="cs-CZ"/>
        </a:p>
      </dgm:t>
    </dgm:pt>
    <dgm:pt modelId="{94BE48EF-9407-4262-9A67-6F4BDA379022}" type="sibTrans" cxnId="{A5D8AE60-4E4D-4537-9F19-F6F9C9F0BD03}">
      <dgm:prSet/>
      <dgm:spPr/>
      <dgm:t>
        <a:bodyPr/>
        <a:lstStyle/>
        <a:p>
          <a:endParaRPr lang="cs-CZ"/>
        </a:p>
      </dgm:t>
    </dgm:pt>
    <dgm:pt modelId="{AD4ADB87-AEDC-445F-8270-0E74CB9CE449}">
      <dgm:prSet phldrT="[Text]"/>
      <dgm:spPr/>
      <dgm:t>
        <a:bodyPr/>
        <a:lstStyle/>
        <a:p>
          <a:r>
            <a:rPr lang="cs-CZ" dirty="0" smtClean="0">
              <a:hlinkClick xmlns:r="http://schemas.openxmlformats.org/officeDocument/2006/relationships" r:id="rId3" action="ppaction://hlinksldjump"/>
            </a:rPr>
            <a:t>Otázka 2</a:t>
          </a:r>
          <a:endParaRPr lang="cs-CZ" dirty="0" smtClean="0"/>
        </a:p>
        <a:p>
          <a:r>
            <a:rPr lang="cs-CZ" dirty="0" smtClean="0"/>
            <a:t>100 bodů</a:t>
          </a:r>
          <a:endParaRPr lang="cs-CZ" dirty="0"/>
        </a:p>
      </dgm:t>
    </dgm:pt>
    <dgm:pt modelId="{22B28574-FC21-44C6-9F1A-414AD8745900}" type="parTrans" cxnId="{59735363-55ED-4E28-B91E-E7603B341345}">
      <dgm:prSet/>
      <dgm:spPr/>
      <dgm:t>
        <a:bodyPr/>
        <a:lstStyle/>
        <a:p>
          <a:endParaRPr lang="cs-CZ"/>
        </a:p>
      </dgm:t>
    </dgm:pt>
    <dgm:pt modelId="{1CC59C2A-2061-4B6D-9DF4-337017F7EC5C}" type="sibTrans" cxnId="{59735363-55ED-4E28-B91E-E7603B341345}">
      <dgm:prSet/>
      <dgm:spPr/>
      <dgm:t>
        <a:bodyPr/>
        <a:lstStyle/>
        <a:p>
          <a:endParaRPr lang="cs-CZ"/>
        </a:p>
      </dgm:t>
    </dgm:pt>
    <dgm:pt modelId="{8BD0AC08-1E96-45D2-867E-84DF86195640}">
      <dgm:prSet phldrT="[Text]"/>
      <dgm:spPr/>
      <dgm:t>
        <a:bodyPr/>
        <a:lstStyle/>
        <a:p>
          <a:r>
            <a:rPr lang="cs-CZ" dirty="0" smtClean="0">
              <a:hlinkClick xmlns:r="http://schemas.openxmlformats.org/officeDocument/2006/relationships" r:id="rId4" action="ppaction://hlinksldjump"/>
            </a:rPr>
            <a:t>Otázka 3</a:t>
          </a:r>
          <a:endParaRPr lang="cs-CZ" dirty="0" smtClean="0"/>
        </a:p>
        <a:p>
          <a:r>
            <a:rPr lang="cs-CZ" dirty="0" smtClean="0"/>
            <a:t>200 bodů</a:t>
          </a:r>
          <a:endParaRPr lang="cs-CZ" dirty="0"/>
        </a:p>
      </dgm:t>
    </dgm:pt>
    <dgm:pt modelId="{22BE0207-E3F7-4985-9B59-ED96F18679B8}" type="parTrans" cxnId="{4F911EA6-B4F9-4F8D-A0F0-E62448C3AD1F}">
      <dgm:prSet/>
      <dgm:spPr/>
      <dgm:t>
        <a:bodyPr/>
        <a:lstStyle/>
        <a:p>
          <a:endParaRPr lang="cs-CZ"/>
        </a:p>
      </dgm:t>
    </dgm:pt>
    <dgm:pt modelId="{05E5347C-0C7E-4B95-83DA-EB44E8BFC054}" type="sibTrans" cxnId="{4F911EA6-B4F9-4F8D-A0F0-E62448C3AD1F}">
      <dgm:prSet/>
      <dgm:spPr/>
      <dgm:t>
        <a:bodyPr/>
        <a:lstStyle/>
        <a:p>
          <a:endParaRPr lang="cs-CZ"/>
        </a:p>
      </dgm:t>
    </dgm:pt>
    <dgm:pt modelId="{77C3BB23-1BC7-4DEA-B305-4545BDE75DEF}">
      <dgm:prSet phldrT="[Text]"/>
      <dgm:spPr/>
      <dgm:t>
        <a:bodyPr/>
        <a:lstStyle/>
        <a:p>
          <a:r>
            <a:rPr lang="cs-CZ" dirty="0" smtClean="0">
              <a:hlinkClick xmlns:r="http://schemas.openxmlformats.org/officeDocument/2006/relationships" r:id="rId5" action="ppaction://hlinksldjump"/>
            </a:rPr>
            <a:t>Otázka 4</a:t>
          </a:r>
          <a:endParaRPr lang="cs-CZ" dirty="0" smtClean="0"/>
        </a:p>
        <a:p>
          <a:r>
            <a:rPr lang="cs-CZ" dirty="0" smtClean="0"/>
            <a:t>400 bodů</a:t>
          </a:r>
          <a:endParaRPr lang="cs-CZ" dirty="0"/>
        </a:p>
      </dgm:t>
    </dgm:pt>
    <dgm:pt modelId="{73535C7C-B6E8-47E3-8168-801556BA8AC3}" type="parTrans" cxnId="{5B333F77-4F0F-44DC-A008-F2A17FB99B5A}">
      <dgm:prSet/>
      <dgm:spPr/>
      <dgm:t>
        <a:bodyPr/>
        <a:lstStyle/>
        <a:p>
          <a:endParaRPr lang="cs-CZ"/>
        </a:p>
      </dgm:t>
    </dgm:pt>
    <dgm:pt modelId="{AA7D8377-8EBE-4445-A9C9-13D6DCA96831}" type="sibTrans" cxnId="{5B333F77-4F0F-44DC-A008-F2A17FB99B5A}">
      <dgm:prSet/>
      <dgm:spPr/>
      <dgm:t>
        <a:bodyPr/>
        <a:lstStyle/>
        <a:p>
          <a:endParaRPr lang="cs-CZ"/>
        </a:p>
      </dgm:t>
    </dgm:pt>
    <dgm:pt modelId="{7412EA49-89AA-4D3F-A469-8C831FC13D50}" type="pres">
      <dgm:prSet presAssocID="{F110F7B4-8A44-4AA9-8042-3067A5AF2E91}" presName="diagram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2E59E7AD-2587-4A20-A336-922C398BBA5E}" type="pres">
      <dgm:prSet presAssocID="{F110F7B4-8A44-4AA9-8042-3067A5AF2E91}" presName="matrix" presStyleCnt="0"/>
      <dgm:spPr/>
    </dgm:pt>
    <dgm:pt modelId="{F60E2F21-C20C-4984-9C04-E64B82890853}" type="pres">
      <dgm:prSet presAssocID="{F110F7B4-8A44-4AA9-8042-3067A5AF2E91}" presName="tile1" presStyleLbl="node1" presStyleIdx="0" presStyleCnt="4"/>
      <dgm:spPr/>
      <dgm:t>
        <a:bodyPr/>
        <a:lstStyle/>
        <a:p>
          <a:endParaRPr lang="cs-CZ"/>
        </a:p>
      </dgm:t>
    </dgm:pt>
    <dgm:pt modelId="{D1553FB2-4A81-4D52-BA7A-25DE3FFBC63A}" type="pres">
      <dgm:prSet presAssocID="{F110F7B4-8A44-4AA9-8042-3067A5AF2E91}" presName="tile1text" presStyleLbl="node1" presStyleIdx="0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484BB2B0-14C8-4302-B337-EFB71AA70108}" type="pres">
      <dgm:prSet presAssocID="{F110F7B4-8A44-4AA9-8042-3067A5AF2E91}" presName="tile2" presStyleLbl="node1" presStyleIdx="1" presStyleCnt="4"/>
      <dgm:spPr/>
      <dgm:t>
        <a:bodyPr/>
        <a:lstStyle/>
        <a:p>
          <a:endParaRPr lang="cs-CZ"/>
        </a:p>
      </dgm:t>
    </dgm:pt>
    <dgm:pt modelId="{5F1E9CED-D3C2-4E00-A317-E88CDEFF711B}" type="pres">
      <dgm:prSet presAssocID="{F110F7B4-8A44-4AA9-8042-3067A5AF2E91}" presName="tile2text" presStyleLbl="node1" presStyleIdx="1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3CAB6766-2215-4B5A-B568-53CAAAE74C7A}" type="pres">
      <dgm:prSet presAssocID="{F110F7B4-8A44-4AA9-8042-3067A5AF2E91}" presName="tile3" presStyleLbl="node1" presStyleIdx="2" presStyleCnt="4"/>
      <dgm:spPr/>
      <dgm:t>
        <a:bodyPr/>
        <a:lstStyle/>
        <a:p>
          <a:endParaRPr lang="cs-CZ"/>
        </a:p>
      </dgm:t>
    </dgm:pt>
    <dgm:pt modelId="{328FD9DE-991E-4630-896A-D7A17B51826A}" type="pres">
      <dgm:prSet presAssocID="{F110F7B4-8A44-4AA9-8042-3067A5AF2E91}" presName="tile3text" presStyleLbl="node1" presStyleIdx="2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1BA5A0C8-B283-49D1-BDA9-F6B986C81F7A}" type="pres">
      <dgm:prSet presAssocID="{F110F7B4-8A44-4AA9-8042-3067A5AF2E91}" presName="tile4" presStyleLbl="node1" presStyleIdx="3" presStyleCnt="4"/>
      <dgm:spPr/>
      <dgm:t>
        <a:bodyPr/>
        <a:lstStyle/>
        <a:p>
          <a:endParaRPr lang="cs-CZ"/>
        </a:p>
      </dgm:t>
    </dgm:pt>
    <dgm:pt modelId="{6BFD5866-250B-45A0-9116-F596586D01E2}" type="pres">
      <dgm:prSet presAssocID="{F110F7B4-8A44-4AA9-8042-3067A5AF2E91}" presName="tile4text" presStyleLbl="node1" presStyleIdx="3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079848C-D41C-4E12-8BC2-4F356EAD4755}" type="pres">
      <dgm:prSet presAssocID="{F110F7B4-8A44-4AA9-8042-3067A5AF2E91}" presName="centerTile" presStyleLbl="fgShp" presStyleIdx="0" presStyleCnt="1">
        <dgm:presLayoutVars>
          <dgm:chMax val="0"/>
          <dgm:chPref val="0"/>
        </dgm:presLayoutVars>
      </dgm:prSet>
      <dgm:spPr/>
      <dgm:t>
        <a:bodyPr/>
        <a:lstStyle/>
        <a:p>
          <a:endParaRPr lang="cs-CZ"/>
        </a:p>
      </dgm:t>
    </dgm:pt>
  </dgm:ptLst>
  <dgm:cxnLst>
    <dgm:cxn modelId="{A5D8AE60-4E4D-4537-9F19-F6F9C9F0BD03}" srcId="{3ADD5D65-F7B7-4417-9266-62BBA992F767}" destId="{A1775EA8-F46C-4339-ABAF-F37550F90230}" srcOrd="0" destOrd="0" parTransId="{DB9E0AD3-F661-441E-ABC2-F40A51794DD6}" sibTransId="{94BE48EF-9407-4262-9A67-6F4BDA379022}"/>
    <dgm:cxn modelId="{5B333F77-4F0F-44DC-A008-F2A17FB99B5A}" srcId="{3ADD5D65-F7B7-4417-9266-62BBA992F767}" destId="{77C3BB23-1BC7-4DEA-B305-4545BDE75DEF}" srcOrd="3" destOrd="0" parTransId="{73535C7C-B6E8-47E3-8168-801556BA8AC3}" sibTransId="{AA7D8377-8EBE-4445-A9C9-13D6DCA96831}"/>
    <dgm:cxn modelId="{A96441EB-9ED5-40E3-A72F-141459B5E9A3}" type="presOf" srcId="{8BD0AC08-1E96-45D2-867E-84DF86195640}" destId="{3CAB6766-2215-4B5A-B568-53CAAAE74C7A}" srcOrd="0" destOrd="0" presId="urn:microsoft.com/office/officeart/2005/8/layout/matrix1"/>
    <dgm:cxn modelId="{A3998A77-BFA1-4FA3-8E0E-35F00FA96086}" type="presOf" srcId="{8BD0AC08-1E96-45D2-867E-84DF86195640}" destId="{328FD9DE-991E-4630-896A-D7A17B51826A}" srcOrd="1" destOrd="0" presId="urn:microsoft.com/office/officeart/2005/8/layout/matrix1"/>
    <dgm:cxn modelId="{37BE9E2E-3BBE-4C43-81B3-8B8D9995BFD0}" type="presOf" srcId="{77C3BB23-1BC7-4DEA-B305-4545BDE75DEF}" destId="{1BA5A0C8-B283-49D1-BDA9-F6B986C81F7A}" srcOrd="0" destOrd="0" presId="urn:microsoft.com/office/officeart/2005/8/layout/matrix1"/>
    <dgm:cxn modelId="{006B2542-5AC8-4B9C-AA13-BFFA414BF7F6}" type="presOf" srcId="{F110F7B4-8A44-4AA9-8042-3067A5AF2E91}" destId="{7412EA49-89AA-4D3F-A469-8C831FC13D50}" srcOrd="0" destOrd="0" presId="urn:microsoft.com/office/officeart/2005/8/layout/matrix1"/>
    <dgm:cxn modelId="{3FBAEA1E-79A1-49CA-AE02-7C913C4A236F}" type="presOf" srcId="{AD4ADB87-AEDC-445F-8270-0E74CB9CE449}" destId="{5F1E9CED-D3C2-4E00-A317-E88CDEFF711B}" srcOrd="1" destOrd="0" presId="urn:microsoft.com/office/officeart/2005/8/layout/matrix1"/>
    <dgm:cxn modelId="{59735363-55ED-4E28-B91E-E7603B341345}" srcId="{3ADD5D65-F7B7-4417-9266-62BBA992F767}" destId="{AD4ADB87-AEDC-445F-8270-0E74CB9CE449}" srcOrd="1" destOrd="0" parTransId="{22B28574-FC21-44C6-9F1A-414AD8745900}" sibTransId="{1CC59C2A-2061-4B6D-9DF4-337017F7EC5C}"/>
    <dgm:cxn modelId="{4F911EA6-B4F9-4F8D-A0F0-E62448C3AD1F}" srcId="{3ADD5D65-F7B7-4417-9266-62BBA992F767}" destId="{8BD0AC08-1E96-45D2-867E-84DF86195640}" srcOrd="2" destOrd="0" parTransId="{22BE0207-E3F7-4985-9B59-ED96F18679B8}" sibTransId="{05E5347C-0C7E-4B95-83DA-EB44E8BFC054}"/>
    <dgm:cxn modelId="{93F5EA56-42B0-4607-9ECB-65879DA5E71D}" type="presOf" srcId="{77C3BB23-1BC7-4DEA-B305-4545BDE75DEF}" destId="{6BFD5866-250B-45A0-9116-F596586D01E2}" srcOrd="1" destOrd="0" presId="urn:microsoft.com/office/officeart/2005/8/layout/matrix1"/>
    <dgm:cxn modelId="{BA117B54-B59E-43A8-87BF-0EDCB16FE4F7}" type="presOf" srcId="{AD4ADB87-AEDC-445F-8270-0E74CB9CE449}" destId="{484BB2B0-14C8-4302-B337-EFB71AA70108}" srcOrd="0" destOrd="0" presId="urn:microsoft.com/office/officeart/2005/8/layout/matrix1"/>
    <dgm:cxn modelId="{A8218226-04F4-4FF7-BF71-FA2073FA9337}" type="presOf" srcId="{3ADD5D65-F7B7-4417-9266-62BBA992F767}" destId="{5079848C-D41C-4E12-8BC2-4F356EAD4755}" srcOrd="0" destOrd="0" presId="urn:microsoft.com/office/officeart/2005/8/layout/matrix1"/>
    <dgm:cxn modelId="{CE197D87-83E2-4F9E-9CE7-CBEE12922A4E}" srcId="{F110F7B4-8A44-4AA9-8042-3067A5AF2E91}" destId="{3ADD5D65-F7B7-4417-9266-62BBA992F767}" srcOrd="0" destOrd="0" parTransId="{EE913BCA-6FE5-407E-83CA-1BF8CDA1DD5F}" sibTransId="{7E82AC34-E353-471F-850D-F508B726381C}"/>
    <dgm:cxn modelId="{61E12D47-5637-4711-AF78-BD7F54E211AC}" type="presOf" srcId="{A1775EA8-F46C-4339-ABAF-F37550F90230}" destId="{F60E2F21-C20C-4984-9C04-E64B82890853}" srcOrd="0" destOrd="0" presId="urn:microsoft.com/office/officeart/2005/8/layout/matrix1"/>
    <dgm:cxn modelId="{33A4ACD8-389D-4AE7-964E-EECB558AFA42}" type="presOf" srcId="{A1775EA8-F46C-4339-ABAF-F37550F90230}" destId="{D1553FB2-4A81-4D52-BA7A-25DE3FFBC63A}" srcOrd="1" destOrd="0" presId="urn:microsoft.com/office/officeart/2005/8/layout/matrix1"/>
    <dgm:cxn modelId="{4C8B460C-5002-48DE-8044-4BC8FFF3F189}" type="presParOf" srcId="{7412EA49-89AA-4D3F-A469-8C831FC13D50}" destId="{2E59E7AD-2587-4A20-A336-922C398BBA5E}" srcOrd="0" destOrd="0" presId="urn:microsoft.com/office/officeart/2005/8/layout/matrix1"/>
    <dgm:cxn modelId="{34A10751-EE7D-41FA-A835-B03B069C5C05}" type="presParOf" srcId="{2E59E7AD-2587-4A20-A336-922C398BBA5E}" destId="{F60E2F21-C20C-4984-9C04-E64B82890853}" srcOrd="0" destOrd="0" presId="urn:microsoft.com/office/officeart/2005/8/layout/matrix1"/>
    <dgm:cxn modelId="{57D956D1-0751-4B7E-BF24-F517F0780E41}" type="presParOf" srcId="{2E59E7AD-2587-4A20-A336-922C398BBA5E}" destId="{D1553FB2-4A81-4D52-BA7A-25DE3FFBC63A}" srcOrd="1" destOrd="0" presId="urn:microsoft.com/office/officeart/2005/8/layout/matrix1"/>
    <dgm:cxn modelId="{D0FFB378-2AD9-429E-B2F4-F52337CB1D04}" type="presParOf" srcId="{2E59E7AD-2587-4A20-A336-922C398BBA5E}" destId="{484BB2B0-14C8-4302-B337-EFB71AA70108}" srcOrd="2" destOrd="0" presId="urn:microsoft.com/office/officeart/2005/8/layout/matrix1"/>
    <dgm:cxn modelId="{A6EBF735-25E8-4078-BE9B-2AE6E3930769}" type="presParOf" srcId="{2E59E7AD-2587-4A20-A336-922C398BBA5E}" destId="{5F1E9CED-D3C2-4E00-A317-E88CDEFF711B}" srcOrd="3" destOrd="0" presId="urn:microsoft.com/office/officeart/2005/8/layout/matrix1"/>
    <dgm:cxn modelId="{0D9CDD9C-7B65-4926-9432-34CDD0029CEE}" type="presParOf" srcId="{2E59E7AD-2587-4A20-A336-922C398BBA5E}" destId="{3CAB6766-2215-4B5A-B568-53CAAAE74C7A}" srcOrd="4" destOrd="0" presId="urn:microsoft.com/office/officeart/2005/8/layout/matrix1"/>
    <dgm:cxn modelId="{8E7F6357-EDCA-41EF-95E8-00766BEF190B}" type="presParOf" srcId="{2E59E7AD-2587-4A20-A336-922C398BBA5E}" destId="{328FD9DE-991E-4630-896A-D7A17B51826A}" srcOrd="5" destOrd="0" presId="urn:microsoft.com/office/officeart/2005/8/layout/matrix1"/>
    <dgm:cxn modelId="{1A480AB8-8342-49FE-BEA3-12374243613F}" type="presParOf" srcId="{2E59E7AD-2587-4A20-A336-922C398BBA5E}" destId="{1BA5A0C8-B283-49D1-BDA9-F6B986C81F7A}" srcOrd="6" destOrd="0" presId="urn:microsoft.com/office/officeart/2005/8/layout/matrix1"/>
    <dgm:cxn modelId="{86500095-B889-41CB-BE31-EF14E9759CC9}" type="presParOf" srcId="{2E59E7AD-2587-4A20-A336-922C398BBA5E}" destId="{6BFD5866-250B-45A0-9116-F596586D01E2}" srcOrd="7" destOrd="0" presId="urn:microsoft.com/office/officeart/2005/8/layout/matrix1"/>
    <dgm:cxn modelId="{B7D2A448-EBBF-4615-9111-0201A8592C73}" type="presParOf" srcId="{7412EA49-89AA-4D3F-A469-8C831FC13D50}" destId="{5079848C-D41C-4E12-8BC2-4F356EAD4755}" srcOrd="1" destOrd="0" presId="urn:microsoft.com/office/officeart/2005/8/layout/matrix1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BDF122D9-D3CB-4910-A8C5-A27CB5EC7D1E}" type="doc">
      <dgm:prSet loTypeId="urn:microsoft.com/office/officeart/2005/8/layout/vList6" loCatId="process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cs-CZ"/>
        </a:p>
      </dgm:t>
    </dgm:pt>
    <dgm:pt modelId="{EAD808B3-C5B5-49AB-836B-22459D61F8D1}">
      <dgm:prSet phldrT="[Text]"/>
      <dgm:spPr/>
      <dgm:t>
        <a:bodyPr/>
        <a:lstStyle/>
        <a:p>
          <a:r>
            <a:rPr lang="cs-CZ" dirty="0" smtClean="0">
              <a:hlinkClick xmlns:r="http://schemas.openxmlformats.org/officeDocument/2006/relationships" r:id="rId1" action="ppaction://hlinksldjump"/>
            </a:rPr>
            <a:t>ANO, souhlasím</a:t>
          </a:r>
          <a:endParaRPr lang="cs-CZ" dirty="0"/>
        </a:p>
      </dgm:t>
    </dgm:pt>
    <dgm:pt modelId="{F6EC4B46-8948-48BE-B06C-01B41AC1B9E4}" type="parTrans" cxnId="{19016A59-4948-4D38-A345-5A822E8BF240}">
      <dgm:prSet/>
      <dgm:spPr/>
      <dgm:t>
        <a:bodyPr/>
        <a:lstStyle/>
        <a:p>
          <a:endParaRPr lang="cs-CZ"/>
        </a:p>
      </dgm:t>
    </dgm:pt>
    <dgm:pt modelId="{F3CAA3A2-784D-4635-B077-A105A984981C}" type="sibTrans" cxnId="{19016A59-4948-4D38-A345-5A822E8BF240}">
      <dgm:prSet/>
      <dgm:spPr/>
      <dgm:t>
        <a:bodyPr/>
        <a:lstStyle/>
        <a:p>
          <a:endParaRPr lang="cs-CZ"/>
        </a:p>
      </dgm:t>
    </dgm:pt>
    <dgm:pt modelId="{D44E6D0A-28F3-473E-9E36-91493B4F0E8C}">
      <dgm:prSet phldrT="[Text]"/>
      <dgm:spPr/>
      <dgm:t>
        <a:bodyPr/>
        <a:lstStyle/>
        <a:p>
          <a:r>
            <a:rPr lang="cs-CZ" dirty="0" smtClean="0">
              <a:hlinkClick xmlns:r="http://schemas.openxmlformats.org/officeDocument/2006/relationships" r:id="rId2" action="ppaction://hlinksldjump"/>
            </a:rPr>
            <a:t>NE, nesouhlasím</a:t>
          </a:r>
          <a:endParaRPr lang="cs-CZ" dirty="0"/>
        </a:p>
      </dgm:t>
    </dgm:pt>
    <dgm:pt modelId="{B9E0F93E-D6E5-4408-88A7-204E185EF881}" type="parTrans" cxnId="{EC78744E-6914-45A5-9623-E054F03EAFD0}">
      <dgm:prSet/>
      <dgm:spPr/>
      <dgm:t>
        <a:bodyPr/>
        <a:lstStyle/>
        <a:p>
          <a:endParaRPr lang="cs-CZ"/>
        </a:p>
      </dgm:t>
    </dgm:pt>
    <dgm:pt modelId="{BE4A43C6-A79C-4E6C-96C2-E3BDC7BAAED7}" type="sibTrans" cxnId="{EC78744E-6914-45A5-9623-E054F03EAFD0}">
      <dgm:prSet/>
      <dgm:spPr/>
      <dgm:t>
        <a:bodyPr/>
        <a:lstStyle/>
        <a:p>
          <a:endParaRPr lang="cs-CZ"/>
        </a:p>
      </dgm:t>
    </dgm:pt>
    <dgm:pt modelId="{C5555A2D-2AA4-4B88-B2B4-FBC00BC7A8E7}" type="pres">
      <dgm:prSet presAssocID="{BDF122D9-D3CB-4910-A8C5-A27CB5EC7D1E}" presName="Name0" presStyleCnt="0">
        <dgm:presLayoutVars>
          <dgm:dir/>
          <dgm:animLvl val="lvl"/>
          <dgm:resizeHandles/>
        </dgm:presLayoutVars>
      </dgm:prSet>
      <dgm:spPr/>
      <dgm:t>
        <a:bodyPr/>
        <a:lstStyle/>
        <a:p>
          <a:endParaRPr lang="cs-CZ"/>
        </a:p>
      </dgm:t>
    </dgm:pt>
    <dgm:pt modelId="{AF89A03B-53A6-4B10-9F60-C475EC608089}" type="pres">
      <dgm:prSet presAssocID="{EAD808B3-C5B5-49AB-836B-22459D61F8D1}" presName="linNode" presStyleCnt="0"/>
      <dgm:spPr/>
    </dgm:pt>
    <dgm:pt modelId="{A892B153-3EE3-45AA-83ED-9D4BFA0483FA}" type="pres">
      <dgm:prSet presAssocID="{EAD808B3-C5B5-49AB-836B-22459D61F8D1}" presName="parentShp" presStyleLbl="node1" presStyleIdx="0" presStyleCnt="2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3FE53BDA-F0EC-4C88-8D47-F620C4559AF4}" type="pres">
      <dgm:prSet presAssocID="{EAD808B3-C5B5-49AB-836B-22459D61F8D1}" presName="childShp" presStyleLbl="bgAccFollowNode1" presStyleIdx="0" presStyleCnt="2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2BA7DFA-8E2C-4F70-89B6-0ADBE704BAB0}" type="pres">
      <dgm:prSet presAssocID="{F3CAA3A2-784D-4635-B077-A105A984981C}" presName="spacing" presStyleCnt="0"/>
      <dgm:spPr/>
    </dgm:pt>
    <dgm:pt modelId="{0FEBDA31-E470-4257-96BA-C597CAAE4144}" type="pres">
      <dgm:prSet presAssocID="{D44E6D0A-28F3-473E-9E36-91493B4F0E8C}" presName="linNode" presStyleCnt="0"/>
      <dgm:spPr/>
    </dgm:pt>
    <dgm:pt modelId="{71B25A11-0ADF-491C-8033-C50C022190F8}" type="pres">
      <dgm:prSet presAssocID="{D44E6D0A-28F3-473E-9E36-91493B4F0E8C}" presName="parentShp" presStyleLbl="node1" presStyleIdx="1" presStyleCnt="2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7B67941B-B9E6-4CEE-A2D0-77518A53BA13}" type="pres">
      <dgm:prSet presAssocID="{D44E6D0A-28F3-473E-9E36-91493B4F0E8C}" presName="childShp" presStyleLbl="bgAccFollowNode1" presStyleIdx="1" presStyleCnt="2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1A90E1B4-0BEB-43F6-A6F0-DD05C1B16F3E}" type="presOf" srcId="{BDF122D9-D3CB-4910-A8C5-A27CB5EC7D1E}" destId="{C5555A2D-2AA4-4B88-B2B4-FBC00BC7A8E7}" srcOrd="0" destOrd="0" presId="urn:microsoft.com/office/officeart/2005/8/layout/vList6"/>
    <dgm:cxn modelId="{19016A59-4948-4D38-A345-5A822E8BF240}" srcId="{BDF122D9-D3CB-4910-A8C5-A27CB5EC7D1E}" destId="{EAD808B3-C5B5-49AB-836B-22459D61F8D1}" srcOrd="0" destOrd="0" parTransId="{F6EC4B46-8948-48BE-B06C-01B41AC1B9E4}" sibTransId="{F3CAA3A2-784D-4635-B077-A105A984981C}"/>
    <dgm:cxn modelId="{118D7575-0738-4621-B710-0F2B5BA922DB}" type="presOf" srcId="{D44E6D0A-28F3-473E-9E36-91493B4F0E8C}" destId="{71B25A11-0ADF-491C-8033-C50C022190F8}" srcOrd="0" destOrd="0" presId="urn:microsoft.com/office/officeart/2005/8/layout/vList6"/>
    <dgm:cxn modelId="{EC78744E-6914-45A5-9623-E054F03EAFD0}" srcId="{BDF122D9-D3CB-4910-A8C5-A27CB5EC7D1E}" destId="{D44E6D0A-28F3-473E-9E36-91493B4F0E8C}" srcOrd="1" destOrd="0" parTransId="{B9E0F93E-D6E5-4408-88A7-204E185EF881}" sibTransId="{BE4A43C6-A79C-4E6C-96C2-E3BDC7BAAED7}"/>
    <dgm:cxn modelId="{36527BEA-A4A7-47C8-8006-EAAFAFEA6D2C}" type="presOf" srcId="{EAD808B3-C5B5-49AB-836B-22459D61F8D1}" destId="{A892B153-3EE3-45AA-83ED-9D4BFA0483FA}" srcOrd="0" destOrd="0" presId="urn:microsoft.com/office/officeart/2005/8/layout/vList6"/>
    <dgm:cxn modelId="{2E31E43A-8522-499C-A15E-B63FE2FDE6AB}" type="presParOf" srcId="{C5555A2D-2AA4-4B88-B2B4-FBC00BC7A8E7}" destId="{AF89A03B-53A6-4B10-9F60-C475EC608089}" srcOrd="0" destOrd="0" presId="urn:microsoft.com/office/officeart/2005/8/layout/vList6"/>
    <dgm:cxn modelId="{164BEF15-00E3-4629-9FD2-35444C4404F2}" type="presParOf" srcId="{AF89A03B-53A6-4B10-9F60-C475EC608089}" destId="{A892B153-3EE3-45AA-83ED-9D4BFA0483FA}" srcOrd="0" destOrd="0" presId="urn:microsoft.com/office/officeart/2005/8/layout/vList6"/>
    <dgm:cxn modelId="{CBCF4B98-7812-49FF-B9A2-9EB4BA276C51}" type="presParOf" srcId="{AF89A03B-53A6-4B10-9F60-C475EC608089}" destId="{3FE53BDA-F0EC-4C88-8D47-F620C4559AF4}" srcOrd="1" destOrd="0" presId="urn:microsoft.com/office/officeart/2005/8/layout/vList6"/>
    <dgm:cxn modelId="{A090FB19-051B-486F-9182-A23A2871A65E}" type="presParOf" srcId="{C5555A2D-2AA4-4B88-B2B4-FBC00BC7A8E7}" destId="{62BA7DFA-8E2C-4F70-89B6-0ADBE704BAB0}" srcOrd="1" destOrd="0" presId="urn:microsoft.com/office/officeart/2005/8/layout/vList6"/>
    <dgm:cxn modelId="{6ED1C7EF-C4BB-49F1-AB7C-70AC85C372FE}" type="presParOf" srcId="{C5555A2D-2AA4-4B88-B2B4-FBC00BC7A8E7}" destId="{0FEBDA31-E470-4257-96BA-C597CAAE4144}" srcOrd="2" destOrd="0" presId="urn:microsoft.com/office/officeart/2005/8/layout/vList6"/>
    <dgm:cxn modelId="{45D867CD-BD8B-4ED1-982B-827456E2E8F4}" type="presParOf" srcId="{0FEBDA31-E470-4257-96BA-C597CAAE4144}" destId="{71B25A11-0ADF-491C-8033-C50C022190F8}" srcOrd="0" destOrd="0" presId="urn:microsoft.com/office/officeart/2005/8/layout/vList6"/>
    <dgm:cxn modelId="{E5C52F6B-412E-492B-A0F4-1F07DB0C581A}" type="presParOf" srcId="{0FEBDA31-E470-4257-96BA-C597CAAE4144}" destId="{7B67941B-B9E6-4CEE-A2D0-77518A53BA13}" srcOrd="1" destOrd="0" presId="urn:microsoft.com/office/officeart/2005/8/layout/vList6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BDF122D9-D3CB-4910-A8C5-A27CB5EC7D1E}" type="doc">
      <dgm:prSet loTypeId="urn:microsoft.com/office/officeart/2005/8/layout/vList6" loCatId="process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cs-CZ"/>
        </a:p>
      </dgm:t>
    </dgm:pt>
    <dgm:pt modelId="{EAD808B3-C5B5-49AB-836B-22459D61F8D1}">
      <dgm:prSet phldrT="[Text]"/>
      <dgm:spPr/>
      <dgm:t>
        <a:bodyPr/>
        <a:lstStyle/>
        <a:p>
          <a:r>
            <a:rPr lang="cs-CZ" dirty="0" smtClean="0">
              <a:hlinkClick xmlns:r="http://schemas.openxmlformats.org/officeDocument/2006/relationships" r:id="rId1" action="ppaction://hlinksldjump"/>
            </a:rPr>
            <a:t>ANO, souhlasím</a:t>
          </a:r>
          <a:endParaRPr lang="cs-CZ" dirty="0"/>
        </a:p>
      </dgm:t>
    </dgm:pt>
    <dgm:pt modelId="{F6EC4B46-8948-48BE-B06C-01B41AC1B9E4}" type="parTrans" cxnId="{19016A59-4948-4D38-A345-5A822E8BF240}">
      <dgm:prSet/>
      <dgm:spPr/>
      <dgm:t>
        <a:bodyPr/>
        <a:lstStyle/>
        <a:p>
          <a:endParaRPr lang="cs-CZ"/>
        </a:p>
      </dgm:t>
    </dgm:pt>
    <dgm:pt modelId="{F3CAA3A2-784D-4635-B077-A105A984981C}" type="sibTrans" cxnId="{19016A59-4948-4D38-A345-5A822E8BF240}">
      <dgm:prSet/>
      <dgm:spPr/>
      <dgm:t>
        <a:bodyPr/>
        <a:lstStyle/>
        <a:p>
          <a:endParaRPr lang="cs-CZ"/>
        </a:p>
      </dgm:t>
    </dgm:pt>
    <dgm:pt modelId="{D44E6D0A-28F3-473E-9E36-91493B4F0E8C}">
      <dgm:prSet phldrT="[Text]"/>
      <dgm:spPr/>
      <dgm:t>
        <a:bodyPr/>
        <a:lstStyle/>
        <a:p>
          <a:r>
            <a:rPr lang="cs-CZ" dirty="0" smtClean="0">
              <a:hlinkClick xmlns:r="http://schemas.openxmlformats.org/officeDocument/2006/relationships" r:id="rId2" action="ppaction://hlinksldjump"/>
            </a:rPr>
            <a:t>NE, nesouhlasím</a:t>
          </a:r>
          <a:endParaRPr lang="cs-CZ" dirty="0"/>
        </a:p>
      </dgm:t>
    </dgm:pt>
    <dgm:pt modelId="{B9E0F93E-D6E5-4408-88A7-204E185EF881}" type="parTrans" cxnId="{EC78744E-6914-45A5-9623-E054F03EAFD0}">
      <dgm:prSet/>
      <dgm:spPr/>
      <dgm:t>
        <a:bodyPr/>
        <a:lstStyle/>
        <a:p>
          <a:endParaRPr lang="cs-CZ"/>
        </a:p>
      </dgm:t>
    </dgm:pt>
    <dgm:pt modelId="{BE4A43C6-A79C-4E6C-96C2-E3BDC7BAAED7}" type="sibTrans" cxnId="{EC78744E-6914-45A5-9623-E054F03EAFD0}">
      <dgm:prSet/>
      <dgm:spPr/>
      <dgm:t>
        <a:bodyPr/>
        <a:lstStyle/>
        <a:p>
          <a:endParaRPr lang="cs-CZ"/>
        </a:p>
      </dgm:t>
    </dgm:pt>
    <dgm:pt modelId="{C5555A2D-2AA4-4B88-B2B4-FBC00BC7A8E7}" type="pres">
      <dgm:prSet presAssocID="{BDF122D9-D3CB-4910-A8C5-A27CB5EC7D1E}" presName="Name0" presStyleCnt="0">
        <dgm:presLayoutVars>
          <dgm:dir/>
          <dgm:animLvl val="lvl"/>
          <dgm:resizeHandles/>
        </dgm:presLayoutVars>
      </dgm:prSet>
      <dgm:spPr/>
      <dgm:t>
        <a:bodyPr/>
        <a:lstStyle/>
        <a:p>
          <a:endParaRPr lang="cs-CZ"/>
        </a:p>
      </dgm:t>
    </dgm:pt>
    <dgm:pt modelId="{AF89A03B-53A6-4B10-9F60-C475EC608089}" type="pres">
      <dgm:prSet presAssocID="{EAD808B3-C5B5-49AB-836B-22459D61F8D1}" presName="linNode" presStyleCnt="0"/>
      <dgm:spPr/>
    </dgm:pt>
    <dgm:pt modelId="{A892B153-3EE3-45AA-83ED-9D4BFA0483FA}" type="pres">
      <dgm:prSet presAssocID="{EAD808B3-C5B5-49AB-836B-22459D61F8D1}" presName="parentShp" presStyleLbl="node1" presStyleIdx="0" presStyleCnt="2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3FE53BDA-F0EC-4C88-8D47-F620C4559AF4}" type="pres">
      <dgm:prSet presAssocID="{EAD808B3-C5B5-49AB-836B-22459D61F8D1}" presName="childShp" presStyleLbl="bgAccFollowNode1" presStyleIdx="0" presStyleCnt="2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2BA7DFA-8E2C-4F70-89B6-0ADBE704BAB0}" type="pres">
      <dgm:prSet presAssocID="{F3CAA3A2-784D-4635-B077-A105A984981C}" presName="spacing" presStyleCnt="0"/>
      <dgm:spPr/>
    </dgm:pt>
    <dgm:pt modelId="{0FEBDA31-E470-4257-96BA-C597CAAE4144}" type="pres">
      <dgm:prSet presAssocID="{D44E6D0A-28F3-473E-9E36-91493B4F0E8C}" presName="linNode" presStyleCnt="0"/>
      <dgm:spPr/>
    </dgm:pt>
    <dgm:pt modelId="{71B25A11-0ADF-491C-8033-C50C022190F8}" type="pres">
      <dgm:prSet presAssocID="{D44E6D0A-28F3-473E-9E36-91493B4F0E8C}" presName="parentShp" presStyleLbl="node1" presStyleIdx="1" presStyleCnt="2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7B67941B-B9E6-4CEE-A2D0-77518A53BA13}" type="pres">
      <dgm:prSet presAssocID="{D44E6D0A-28F3-473E-9E36-91493B4F0E8C}" presName="childShp" presStyleLbl="bgAccFollowNode1" presStyleIdx="1" presStyleCnt="2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65889478-BC67-4EA0-B6F1-B8503EE74C61}" type="presOf" srcId="{BDF122D9-D3CB-4910-A8C5-A27CB5EC7D1E}" destId="{C5555A2D-2AA4-4B88-B2B4-FBC00BC7A8E7}" srcOrd="0" destOrd="0" presId="urn:microsoft.com/office/officeart/2005/8/layout/vList6"/>
    <dgm:cxn modelId="{19016A59-4948-4D38-A345-5A822E8BF240}" srcId="{BDF122D9-D3CB-4910-A8C5-A27CB5EC7D1E}" destId="{EAD808B3-C5B5-49AB-836B-22459D61F8D1}" srcOrd="0" destOrd="0" parTransId="{F6EC4B46-8948-48BE-B06C-01B41AC1B9E4}" sibTransId="{F3CAA3A2-784D-4635-B077-A105A984981C}"/>
    <dgm:cxn modelId="{EC78744E-6914-45A5-9623-E054F03EAFD0}" srcId="{BDF122D9-D3CB-4910-A8C5-A27CB5EC7D1E}" destId="{D44E6D0A-28F3-473E-9E36-91493B4F0E8C}" srcOrd="1" destOrd="0" parTransId="{B9E0F93E-D6E5-4408-88A7-204E185EF881}" sibTransId="{BE4A43C6-A79C-4E6C-96C2-E3BDC7BAAED7}"/>
    <dgm:cxn modelId="{1F6B5214-5386-4736-BF0D-205CC6D59F4B}" type="presOf" srcId="{D44E6D0A-28F3-473E-9E36-91493B4F0E8C}" destId="{71B25A11-0ADF-491C-8033-C50C022190F8}" srcOrd="0" destOrd="0" presId="urn:microsoft.com/office/officeart/2005/8/layout/vList6"/>
    <dgm:cxn modelId="{34268A5C-3454-49E8-8A24-E906C1F59222}" type="presOf" srcId="{EAD808B3-C5B5-49AB-836B-22459D61F8D1}" destId="{A892B153-3EE3-45AA-83ED-9D4BFA0483FA}" srcOrd="0" destOrd="0" presId="urn:microsoft.com/office/officeart/2005/8/layout/vList6"/>
    <dgm:cxn modelId="{52A8CB55-EACC-43D3-AC80-405C823B1238}" type="presParOf" srcId="{C5555A2D-2AA4-4B88-B2B4-FBC00BC7A8E7}" destId="{AF89A03B-53A6-4B10-9F60-C475EC608089}" srcOrd="0" destOrd="0" presId="urn:microsoft.com/office/officeart/2005/8/layout/vList6"/>
    <dgm:cxn modelId="{425613F3-B0D6-46D4-B9AB-33C56C31D770}" type="presParOf" srcId="{AF89A03B-53A6-4B10-9F60-C475EC608089}" destId="{A892B153-3EE3-45AA-83ED-9D4BFA0483FA}" srcOrd="0" destOrd="0" presId="urn:microsoft.com/office/officeart/2005/8/layout/vList6"/>
    <dgm:cxn modelId="{5362AE07-182C-4E5A-A5B5-F3D249E8AA91}" type="presParOf" srcId="{AF89A03B-53A6-4B10-9F60-C475EC608089}" destId="{3FE53BDA-F0EC-4C88-8D47-F620C4559AF4}" srcOrd="1" destOrd="0" presId="urn:microsoft.com/office/officeart/2005/8/layout/vList6"/>
    <dgm:cxn modelId="{A3EDF831-255E-4E8B-BC82-608BEAA66677}" type="presParOf" srcId="{C5555A2D-2AA4-4B88-B2B4-FBC00BC7A8E7}" destId="{62BA7DFA-8E2C-4F70-89B6-0ADBE704BAB0}" srcOrd="1" destOrd="0" presId="urn:microsoft.com/office/officeart/2005/8/layout/vList6"/>
    <dgm:cxn modelId="{8FC858EF-631C-4793-AF71-54267EAB114C}" type="presParOf" srcId="{C5555A2D-2AA4-4B88-B2B4-FBC00BC7A8E7}" destId="{0FEBDA31-E470-4257-96BA-C597CAAE4144}" srcOrd="2" destOrd="0" presId="urn:microsoft.com/office/officeart/2005/8/layout/vList6"/>
    <dgm:cxn modelId="{7E894E6D-AED4-4AD1-82E1-7AB421B039D9}" type="presParOf" srcId="{0FEBDA31-E470-4257-96BA-C597CAAE4144}" destId="{71B25A11-0ADF-491C-8033-C50C022190F8}" srcOrd="0" destOrd="0" presId="urn:microsoft.com/office/officeart/2005/8/layout/vList6"/>
    <dgm:cxn modelId="{E8541004-A691-44DB-9C50-0429533CCABC}" type="presParOf" srcId="{0FEBDA31-E470-4257-96BA-C597CAAE4144}" destId="{7B67941B-B9E6-4CEE-A2D0-77518A53BA13}" srcOrd="1" destOrd="0" presId="urn:microsoft.com/office/officeart/2005/8/layout/vList6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BDF122D9-D3CB-4910-A8C5-A27CB5EC7D1E}" type="doc">
      <dgm:prSet loTypeId="urn:microsoft.com/office/officeart/2005/8/layout/vList6" loCatId="process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cs-CZ"/>
        </a:p>
      </dgm:t>
    </dgm:pt>
    <dgm:pt modelId="{EAD808B3-C5B5-49AB-836B-22459D61F8D1}">
      <dgm:prSet phldrT="[Text]"/>
      <dgm:spPr/>
      <dgm:t>
        <a:bodyPr/>
        <a:lstStyle/>
        <a:p>
          <a:r>
            <a:rPr lang="cs-CZ" dirty="0" smtClean="0">
              <a:hlinkClick xmlns:r="http://schemas.openxmlformats.org/officeDocument/2006/relationships" r:id="rId1" action="ppaction://hlinksldjump"/>
            </a:rPr>
            <a:t>15 LET</a:t>
          </a:r>
          <a:endParaRPr lang="cs-CZ" dirty="0"/>
        </a:p>
      </dgm:t>
    </dgm:pt>
    <dgm:pt modelId="{F6EC4B46-8948-48BE-B06C-01B41AC1B9E4}" type="parTrans" cxnId="{19016A59-4948-4D38-A345-5A822E8BF240}">
      <dgm:prSet/>
      <dgm:spPr/>
      <dgm:t>
        <a:bodyPr/>
        <a:lstStyle/>
        <a:p>
          <a:endParaRPr lang="cs-CZ"/>
        </a:p>
      </dgm:t>
    </dgm:pt>
    <dgm:pt modelId="{F3CAA3A2-784D-4635-B077-A105A984981C}" type="sibTrans" cxnId="{19016A59-4948-4D38-A345-5A822E8BF240}">
      <dgm:prSet/>
      <dgm:spPr/>
      <dgm:t>
        <a:bodyPr/>
        <a:lstStyle/>
        <a:p>
          <a:endParaRPr lang="cs-CZ"/>
        </a:p>
      </dgm:t>
    </dgm:pt>
    <dgm:pt modelId="{D44E6D0A-28F3-473E-9E36-91493B4F0E8C}">
      <dgm:prSet phldrT="[Text]"/>
      <dgm:spPr/>
      <dgm:t>
        <a:bodyPr/>
        <a:lstStyle/>
        <a:p>
          <a:r>
            <a:rPr lang="cs-CZ" dirty="0" smtClean="0">
              <a:hlinkClick xmlns:r="http://schemas.openxmlformats.org/officeDocument/2006/relationships" r:id="rId2" action="ppaction://hlinksldjump"/>
            </a:rPr>
            <a:t>16 LET A SOUHLAS SOUDU</a:t>
          </a:r>
          <a:endParaRPr lang="cs-CZ" dirty="0"/>
        </a:p>
      </dgm:t>
    </dgm:pt>
    <dgm:pt modelId="{B9E0F93E-D6E5-4408-88A7-204E185EF881}" type="parTrans" cxnId="{EC78744E-6914-45A5-9623-E054F03EAFD0}">
      <dgm:prSet/>
      <dgm:spPr/>
      <dgm:t>
        <a:bodyPr/>
        <a:lstStyle/>
        <a:p>
          <a:endParaRPr lang="cs-CZ"/>
        </a:p>
      </dgm:t>
    </dgm:pt>
    <dgm:pt modelId="{BE4A43C6-A79C-4E6C-96C2-E3BDC7BAAED7}" type="sibTrans" cxnId="{EC78744E-6914-45A5-9623-E054F03EAFD0}">
      <dgm:prSet/>
      <dgm:spPr/>
      <dgm:t>
        <a:bodyPr/>
        <a:lstStyle/>
        <a:p>
          <a:endParaRPr lang="cs-CZ"/>
        </a:p>
      </dgm:t>
    </dgm:pt>
    <dgm:pt modelId="{5ED7C2BC-3BB1-43C5-B32A-67645044576E}">
      <dgm:prSet/>
      <dgm:spPr/>
      <dgm:t>
        <a:bodyPr/>
        <a:lstStyle/>
        <a:p>
          <a:r>
            <a:rPr lang="cs-CZ" dirty="0" smtClean="0">
              <a:hlinkClick xmlns:r="http://schemas.openxmlformats.org/officeDocument/2006/relationships" r:id="rId1" action="ppaction://hlinksldjump"/>
            </a:rPr>
            <a:t>18 LET</a:t>
          </a:r>
          <a:endParaRPr lang="cs-CZ" dirty="0"/>
        </a:p>
      </dgm:t>
    </dgm:pt>
    <dgm:pt modelId="{10524FA1-00F8-42DC-A932-883521FFC38D}" type="parTrans" cxnId="{003C002A-AFC1-49BC-845C-50AACE651ADE}">
      <dgm:prSet/>
      <dgm:spPr/>
      <dgm:t>
        <a:bodyPr/>
        <a:lstStyle/>
        <a:p>
          <a:endParaRPr lang="cs-CZ"/>
        </a:p>
      </dgm:t>
    </dgm:pt>
    <dgm:pt modelId="{A15F935D-D361-48E4-8B47-756B512178F5}" type="sibTrans" cxnId="{003C002A-AFC1-49BC-845C-50AACE651ADE}">
      <dgm:prSet/>
      <dgm:spPr/>
      <dgm:t>
        <a:bodyPr/>
        <a:lstStyle/>
        <a:p>
          <a:endParaRPr lang="cs-CZ"/>
        </a:p>
      </dgm:t>
    </dgm:pt>
    <dgm:pt modelId="{C5555A2D-2AA4-4B88-B2B4-FBC00BC7A8E7}" type="pres">
      <dgm:prSet presAssocID="{BDF122D9-D3CB-4910-A8C5-A27CB5EC7D1E}" presName="Name0" presStyleCnt="0">
        <dgm:presLayoutVars>
          <dgm:dir/>
          <dgm:animLvl val="lvl"/>
          <dgm:resizeHandles/>
        </dgm:presLayoutVars>
      </dgm:prSet>
      <dgm:spPr/>
      <dgm:t>
        <a:bodyPr/>
        <a:lstStyle/>
        <a:p>
          <a:endParaRPr lang="cs-CZ"/>
        </a:p>
      </dgm:t>
    </dgm:pt>
    <dgm:pt modelId="{E14397DD-C1CD-4687-B87A-3126159D066B}" type="pres">
      <dgm:prSet presAssocID="{5ED7C2BC-3BB1-43C5-B32A-67645044576E}" presName="linNode" presStyleCnt="0"/>
      <dgm:spPr/>
    </dgm:pt>
    <dgm:pt modelId="{42B5F9D3-AAB2-435F-B112-CA9DDF929BCA}" type="pres">
      <dgm:prSet presAssocID="{5ED7C2BC-3BB1-43C5-B32A-67645044576E}" presName="parentShp" presStyleLbl="node1" presStyleIdx="0" presStyleCnt="3" custScaleX="208511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B287D1CD-9855-4A98-B29E-6531583DD5C5}" type="pres">
      <dgm:prSet presAssocID="{5ED7C2BC-3BB1-43C5-B32A-67645044576E}" presName="childShp" presStyleLbl="bgAccFollowNode1" presStyleIdx="0" presStyleCnt="3">
        <dgm:presLayoutVars>
          <dgm:bulletEnabled val="1"/>
        </dgm:presLayoutVars>
      </dgm:prSet>
      <dgm:spPr/>
    </dgm:pt>
    <dgm:pt modelId="{0BA59D78-2013-4BFE-9559-70C2699EF911}" type="pres">
      <dgm:prSet presAssocID="{A15F935D-D361-48E4-8B47-756B512178F5}" presName="spacing" presStyleCnt="0"/>
      <dgm:spPr/>
    </dgm:pt>
    <dgm:pt modelId="{AF89A03B-53A6-4B10-9F60-C475EC608089}" type="pres">
      <dgm:prSet presAssocID="{EAD808B3-C5B5-49AB-836B-22459D61F8D1}" presName="linNode" presStyleCnt="0"/>
      <dgm:spPr/>
    </dgm:pt>
    <dgm:pt modelId="{A892B153-3EE3-45AA-83ED-9D4BFA0483FA}" type="pres">
      <dgm:prSet presAssocID="{EAD808B3-C5B5-49AB-836B-22459D61F8D1}" presName="parentShp" presStyleLbl="node1" presStyleIdx="1" presStyleCnt="3" custScaleX="209166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3FE53BDA-F0EC-4C88-8D47-F620C4559AF4}" type="pres">
      <dgm:prSet presAssocID="{EAD808B3-C5B5-49AB-836B-22459D61F8D1}" presName="childShp" presStyleLbl="bgAccFollowNode1" presStyleIdx="1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2BA7DFA-8E2C-4F70-89B6-0ADBE704BAB0}" type="pres">
      <dgm:prSet presAssocID="{F3CAA3A2-784D-4635-B077-A105A984981C}" presName="spacing" presStyleCnt="0"/>
      <dgm:spPr/>
    </dgm:pt>
    <dgm:pt modelId="{0FEBDA31-E470-4257-96BA-C597CAAE4144}" type="pres">
      <dgm:prSet presAssocID="{D44E6D0A-28F3-473E-9E36-91493B4F0E8C}" presName="linNode" presStyleCnt="0"/>
      <dgm:spPr/>
    </dgm:pt>
    <dgm:pt modelId="{71B25A11-0ADF-491C-8033-C50C022190F8}" type="pres">
      <dgm:prSet presAssocID="{D44E6D0A-28F3-473E-9E36-91493B4F0E8C}" presName="parentShp" presStyleLbl="node1" presStyleIdx="2" presStyleCnt="3" custScaleX="207697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7B67941B-B9E6-4CEE-A2D0-77518A53BA13}" type="pres">
      <dgm:prSet presAssocID="{D44E6D0A-28F3-473E-9E36-91493B4F0E8C}" presName="childShp" presStyleLbl="bgAccFollowNode1" presStyleIdx="2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406C80A2-0CF6-4082-BF2C-474B83EE188A}" type="presOf" srcId="{EAD808B3-C5B5-49AB-836B-22459D61F8D1}" destId="{A892B153-3EE3-45AA-83ED-9D4BFA0483FA}" srcOrd="0" destOrd="0" presId="urn:microsoft.com/office/officeart/2005/8/layout/vList6"/>
    <dgm:cxn modelId="{B20346E6-0994-4317-AB76-020063D52C72}" type="presOf" srcId="{5ED7C2BC-3BB1-43C5-B32A-67645044576E}" destId="{42B5F9D3-AAB2-435F-B112-CA9DDF929BCA}" srcOrd="0" destOrd="0" presId="urn:microsoft.com/office/officeart/2005/8/layout/vList6"/>
    <dgm:cxn modelId="{003C002A-AFC1-49BC-845C-50AACE651ADE}" srcId="{BDF122D9-D3CB-4910-A8C5-A27CB5EC7D1E}" destId="{5ED7C2BC-3BB1-43C5-B32A-67645044576E}" srcOrd="0" destOrd="0" parTransId="{10524FA1-00F8-42DC-A932-883521FFC38D}" sibTransId="{A15F935D-D361-48E4-8B47-756B512178F5}"/>
    <dgm:cxn modelId="{19016A59-4948-4D38-A345-5A822E8BF240}" srcId="{BDF122D9-D3CB-4910-A8C5-A27CB5EC7D1E}" destId="{EAD808B3-C5B5-49AB-836B-22459D61F8D1}" srcOrd="1" destOrd="0" parTransId="{F6EC4B46-8948-48BE-B06C-01B41AC1B9E4}" sibTransId="{F3CAA3A2-784D-4635-B077-A105A984981C}"/>
    <dgm:cxn modelId="{EC78744E-6914-45A5-9623-E054F03EAFD0}" srcId="{BDF122D9-D3CB-4910-A8C5-A27CB5EC7D1E}" destId="{D44E6D0A-28F3-473E-9E36-91493B4F0E8C}" srcOrd="2" destOrd="0" parTransId="{B9E0F93E-D6E5-4408-88A7-204E185EF881}" sibTransId="{BE4A43C6-A79C-4E6C-96C2-E3BDC7BAAED7}"/>
    <dgm:cxn modelId="{6C1A6424-5A7C-434A-9BDA-AEC32C602F67}" type="presOf" srcId="{D44E6D0A-28F3-473E-9E36-91493B4F0E8C}" destId="{71B25A11-0ADF-491C-8033-C50C022190F8}" srcOrd="0" destOrd="0" presId="urn:microsoft.com/office/officeart/2005/8/layout/vList6"/>
    <dgm:cxn modelId="{D3C5D0CC-057D-4AE3-858C-C8305C1B435B}" type="presOf" srcId="{BDF122D9-D3CB-4910-A8C5-A27CB5EC7D1E}" destId="{C5555A2D-2AA4-4B88-B2B4-FBC00BC7A8E7}" srcOrd="0" destOrd="0" presId="urn:microsoft.com/office/officeart/2005/8/layout/vList6"/>
    <dgm:cxn modelId="{B449C676-9FBC-468E-B064-7B321296AF7F}" type="presParOf" srcId="{C5555A2D-2AA4-4B88-B2B4-FBC00BC7A8E7}" destId="{E14397DD-C1CD-4687-B87A-3126159D066B}" srcOrd="0" destOrd="0" presId="urn:microsoft.com/office/officeart/2005/8/layout/vList6"/>
    <dgm:cxn modelId="{C70AB0A6-544F-41FD-9A35-A9F1DD53F149}" type="presParOf" srcId="{E14397DD-C1CD-4687-B87A-3126159D066B}" destId="{42B5F9D3-AAB2-435F-B112-CA9DDF929BCA}" srcOrd="0" destOrd="0" presId="urn:microsoft.com/office/officeart/2005/8/layout/vList6"/>
    <dgm:cxn modelId="{0C5F6363-0394-4D9E-99CA-9FBF788A10A9}" type="presParOf" srcId="{E14397DD-C1CD-4687-B87A-3126159D066B}" destId="{B287D1CD-9855-4A98-B29E-6531583DD5C5}" srcOrd="1" destOrd="0" presId="urn:microsoft.com/office/officeart/2005/8/layout/vList6"/>
    <dgm:cxn modelId="{A9916987-B64C-4423-B6DC-E8EA2F9A2CF4}" type="presParOf" srcId="{C5555A2D-2AA4-4B88-B2B4-FBC00BC7A8E7}" destId="{0BA59D78-2013-4BFE-9559-70C2699EF911}" srcOrd="1" destOrd="0" presId="urn:microsoft.com/office/officeart/2005/8/layout/vList6"/>
    <dgm:cxn modelId="{8F18E9A7-762F-4A68-9F23-DAA6F7A25811}" type="presParOf" srcId="{C5555A2D-2AA4-4B88-B2B4-FBC00BC7A8E7}" destId="{AF89A03B-53A6-4B10-9F60-C475EC608089}" srcOrd="2" destOrd="0" presId="urn:microsoft.com/office/officeart/2005/8/layout/vList6"/>
    <dgm:cxn modelId="{F600411F-D097-46FF-B8AC-11E036991772}" type="presParOf" srcId="{AF89A03B-53A6-4B10-9F60-C475EC608089}" destId="{A892B153-3EE3-45AA-83ED-9D4BFA0483FA}" srcOrd="0" destOrd="0" presId="urn:microsoft.com/office/officeart/2005/8/layout/vList6"/>
    <dgm:cxn modelId="{5BD1B962-D90E-4A75-850E-399F137E67EA}" type="presParOf" srcId="{AF89A03B-53A6-4B10-9F60-C475EC608089}" destId="{3FE53BDA-F0EC-4C88-8D47-F620C4559AF4}" srcOrd="1" destOrd="0" presId="urn:microsoft.com/office/officeart/2005/8/layout/vList6"/>
    <dgm:cxn modelId="{2FB3CA06-F09F-4866-9762-EF6874A486A1}" type="presParOf" srcId="{C5555A2D-2AA4-4B88-B2B4-FBC00BC7A8E7}" destId="{62BA7DFA-8E2C-4F70-89B6-0ADBE704BAB0}" srcOrd="3" destOrd="0" presId="urn:microsoft.com/office/officeart/2005/8/layout/vList6"/>
    <dgm:cxn modelId="{0C864B88-16AE-4491-9ADF-AD755C873929}" type="presParOf" srcId="{C5555A2D-2AA4-4B88-B2B4-FBC00BC7A8E7}" destId="{0FEBDA31-E470-4257-96BA-C597CAAE4144}" srcOrd="4" destOrd="0" presId="urn:microsoft.com/office/officeart/2005/8/layout/vList6"/>
    <dgm:cxn modelId="{EC0684E2-8B8F-49F4-A747-6BEC1C1C44CC}" type="presParOf" srcId="{0FEBDA31-E470-4257-96BA-C597CAAE4144}" destId="{71B25A11-0ADF-491C-8033-C50C022190F8}" srcOrd="0" destOrd="0" presId="urn:microsoft.com/office/officeart/2005/8/layout/vList6"/>
    <dgm:cxn modelId="{E2610262-168C-4657-8FD8-9304774BC238}" type="presParOf" srcId="{0FEBDA31-E470-4257-96BA-C597CAAE4144}" destId="{7B67941B-B9E6-4CEE-A2D0-77518A53BA13}" srcOrd="1" destOrd="0" presId="urn:microsoft.com/office/officeart/2005/8/layout/vList6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BDF122D9-D3CB-4910-A8C5-A27CB5EC7D1E}" type="doc">
      <dgm:prSet loTypeId="urn:microsoft.com/office/officeart/2005/8/layout/vList6" loCatId="process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cs-CZ"/>
        </a:p>
      </dgm:t>
    </dgm:pt>
    <dgm:pt modelId="{EAD808B3-C5B5-49AB-836B-22459D61F8D1}">
      <dgm:prSet phldrT="[Text]"/>
      <dgm:spPr/>
      <dgm:t>
        <a:bodyPr/>
        <a:lstStyle/>
        <a:p>
          <a:r>
            <a:rPr lang="cs-CZ" dirty="0" smtClean="0">
              <a:hlinkClick xmlns:r="http://schemas.openxmlformats.org/officeDocument/2006/relationships" r:id="rId1" action="ppaction://hlinksldjump"/>
            </a:rPr>
            <a:t>ZAREGISTROVAT SE NA FINANČNÍM ÚŘADU JAKO PLÁTCE DANĚ</a:t>
          </a:r>
        </a:p>
        <a:p>
          <a:r>
            <a:rPr lang="cs-CZ" dirty="0" smtClean="0">
              <a:hlinkClick xmlns:r="http://schemas.openxmlformats.org/officeDocument/2006/relationships" r:id="rId1" action="ppaction://hlinksldjump"/>
            </a:rPr>
            <a:t> Z PŘÍJMU</a:t>
          </a:r>
          <a:endParaRPr lang="cs-CZ" dirty="0"/>
        </a:p>
      </dgm:t>
    </dgm:pt>
    <dgm:pt modelId="{F6EC4B46-8948-48BE-B06C-01B41AC1B9E4}" type="parTrans" cxnId="{19016A59-4948-4D38-A345-5A822E8BF240}">
      <dgm:prSet/>
      <dgm:spPr/>
      <dgm:t>
        <a:bodyPr/>
        <a:lstStyle/>
        <a:p>
          <a:endParaRPr lang="cs-CZ"/>
        </a:p>
      </dgm:t>
    </dgm:pt>
    <dgm:pt modelId="{F3CAA3A2-784D-4635-B077-A105A984981C}" type="sibTrans" cxnId="{19016A59-4948-4D38-A345-5A822E8BF240}">
      <dgm:prSet/>
      <dgm:spPr/>
      <dgm:t>
        <a:bodyPr/>
        <a:lstStyle/>
        <a:p>
          <a:endParaRPr lang="cs-CZ"/>
        </a:p>
      </dgm:t>
    </dgm:pt>
    <dgm:pt modelId="{D44E6D0A-28F3-473E-9E36-91493B4F0E8C}">
      <dgm:prSet phldrT="[Text]"/>
      <dgm:spPr/>
      <dgm:t>
        <a:bodyPr/>
        <a:lstStyle/>
        <a:p>
          <a:r>
            <a:rPr lang="cs-CZ" dirty="0" smtClean="0">
              <a:hlinkClick xmlns:r="http://schemas.openxmlformats.org/officeDocument/2006/relationships" r:id="rId1" action="ppaction://hlinksldjump"/>
            </a:rPr>
            <a:t>ZAREGISTROVAT</a:t>
          </a:r>
          <a:r>
            <a:rPr lang="cs-CZ" baseline="0" dirty="0" smtClean="0">
              <a:hlinkClick xmlns:r="http://schemas.openxmlformats.org/officeDocument/2006/relationships" r:id="rId1" action="ppaction://hlinksldjump"/>
            </a:rPr>
            <a:t> SE NA ČESKÉ SPRÁVĚ SOCIÁLNÍ ZABEZPEČENÍ</a:t>
          </a:r>
          <a:endParaRPr lang="cs-CZ" dirty="0"/>
        </a:p>
      </dgm:t>
    </dgm:pt>
    <dgm:pt modelId="{B9E0F93E-D6E5-4408-88A7-204E185EF881}" type="parTrans" cxnId="{EC78744E-6914-45A5-9623-E054F03EAFD0}">
      <dgm:prSet/>
      <dgm:spPr/>
      <dgm:t>
        <a:bodyPr/>
        <a:lstStyle/>
        <a:p>
          <a:endParaRPr lang="cs-CZ"/>
        </a:p>
      </dgm:t>
    </dgm:pt>
    <dgm:pt modelId="{BE4A43C6-A79C-4E6C-96C2-E3BDC7BAAED7}" type="sibTrans" cxnId="{EC78744E-6914-45A5-9623-E054F03EAFD0}">
      <dgm:prSet/>
      <dgm:spPr/>
      <dgm:t>
        <a:bodyPr/>
        <a:lstStyle/>
        <a:p>
          <a:endParaRPr lang="cs-CZ"/>
        </a:p>
      </dgm:t>
    </dgm:pt>
    <dgm:pt modelId="{5ED7C2BC-3BB1-43C5-B32A-67645044576E}">
      <dgm:prSet/>
      <dgm:spPr/>
      <dgm:t>
        <a:bodyPr/>
        <a:lstStyle/>
        <a:p>
          <a:r>
            <a:rPr lang="cs-CZ" dirty="0" smtClean="0">
              <a:hlinkClick xmlns:r="http://schemas.openxmlformats.org/officeDocument/2006/relationships" r:id="rId2" action="ppaction://hlinksldjump"/>
            </a:rPr>
            <a:t>PŘIJMOUT CO NEJVÍCE ZAMĚSTNANCŮ</a:t>
          </a:r>
          <a:endParaRPr lang="cs-CZ" dirty="0"/>
        </a:p>
      </dgm:t>
    </dgm:pt>
    <dgm:pt modelId="{10524FA1-00F8-42DC-A932-883521FFC38D}" type="parTrans" cxnId="{003C002A-AFC1-49BC-845C-50AACE651ADE}">
      <dgm:prSet/>
      <dgm:spPr/>
      <dgm:t>
        <a:bodyPr/>
        <a:lstStyle/>
        <a:p>
          <a:endParaRPr lang="cs-CZ"/>
        </a:p>
      </dgm:t>
    </dgm:pt>
    <dgm:pt modelId="{A15F935D-D361-48E4-8B47-756B512178F5}" type="sibTrans" cxnId="{003C002A-AFC1-49BC-845C-50AACE651ADE}">
      <dgm:prSet/>
      <dgm:spPr/>
      <dgm:t>
        <a:bodyPr/>
        <a:lstStyle/>
        <a:p>
          <a:endParaRPr lang="cs-CZ"/>
        </a:p>
      </dgm:t>
    </dgm:pt>
    <dgm:pt modelId="{C5555A2D-2AA4-4B88-B2B4-FBC00BC7A8E7}" type="pres">
      <dgm:prSet presAssocID="{BDF122D9-D3CB-4910-A8C5-A27CB5EC7D1E}" presName="Name0" presStyleCnt="0">
        <dgm:presLayoutVars>
          <dgm:dir/>
          <dgm:animLvl val="lvl"/>
          <dgm:resizeHandles/>
        </dgm:presLayoutVars>
      </dgm:prSet>
      <dgm:spPr/>
      <dgm:t>
        <a:bodyPr/>
        <a:lstStyle/>
        <a:p>
          <a:endParaRPr lang="cs-CZ"/>
        </a:p>
      </dgm:t>
    </dgm:pt>
    <dgm:pt modelId="{E14397DD-C1CD-4687-B87A-3126159D066B}" type="pres">
      <dgm:prSet presAssocID="{5ED7C2BC-3BB1-43C5-B32A-67645044576E}" presName="linNode" presStyleCnt="0"/>
      <dgm:spPr/>
    </dgm:pt>
    <dgm:pt modelId="{42B5F9D3-AAB2-435F-B112-CA9DDF929BCA}" type="pres">
      <dgm:prSet presAssocID="{5ED7C2BC-3BB1-43C5-B32A-67645044576E}" presName="parentShp" presStyleLbl="node1" presStyleIdx="0" presStyleCnt="3" custScaleX="208511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B287D1CD-9855-4A98-B29E-6531583DD5C5}" type="pres">
      <dgm:prSet presAssocID="{5ED7C2BC-3BB1-43C5-B32A-67645044576E}" presName="childShp" presStyleLbl="bgAccFollowNode1" presStyleIdx="0" presStyleCnt="3">
        <dgm:presLayoutVars>
          <dgm:bulletEnabled val="1"/>
        </dgm:presLayoutVars>
      </dgm:prSet>
      <dgm:spPr/>
    </dgm:pt>
    <dgm:pt modelId="{0BA59D78-2013-4BFE-9559-70C2699EF911}" type="pres">
      <dgm:prSet presAssocID="{A15F935D-D361-48E4-8B47-756B512178F5}" presName="spacing" presStyleCnt="0"/>
      <dgm:spPr/>
    </dgm:pt>
    <dgm:pt modelId="{AF89A03B-53A6-4B10-9F60-C475EC608089}" type="pres">
      <dgm:prSet presAssocID="{EAD808B3-C5B5-49AB-836B-22459D61F8D1}" presName="linNode" presStyleCnt="0"/>
      <dgm:spPr/>
    </dgm:pt>
    <dgm:pt modelId="{A892B153-3EE3-45AA-83ED-9D4BFA0483FA}" type="pres">
      <dgm:prSet presAssocID="{EAD808B3-C5B5-49AB-836B-22459D61F8D1}" presName="parentShp" presStyleLbl="node1" presStyleIdx="1" presStyleCnt="3" custScaleX="209166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3FE53BDA-F0EC-4C88-8D47-F620C4559AF4}" type="pres">
      <dgm:prSet presAssocID="{EAD808B3-C5B5-49AB-836B-22459D61F8D1}" presName="childShp" presStyleLbl="bgAccFollowNode1" presStyleIdx="1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2BA7DFA-8E2C-4F70-89B6-0ADBE704BAB0}" type="pres">
      <dgm:prSet presAssocID="{F3CAA3A2-784D-4635-B077-A105A984981C}" presName="spacing" presStyleCnt="0"/>
      <dgm:spPr/>
    </dgm:pt>
    <dgm:pt modelId="{0FEBDA31-E470-4257-96BA-C597CAAE4144}" type="pres">
      <dgm:prSet presAssocID="{D44E6D0A-28F3-473E-9E36-91493B4F0E8C}" presName="linNode" presStyleCnt="0"/>
      <dgm:spPr/>
    </dgm:pt>
    <dgm:pt modelId="{71B25A11-0ADF-491C-8033-C50C022190F8}" type="pres">
      <dgm:prSet presAssocID="{D44E6D0A-28F3-473E-9E36-91493B4F0E8C}" presName="parentShp" presStyleLbl="node1" presStyleIdx="2" presStyleCnt="3" custScaleX="207697" custLinFactNeighborX="4000" custLinFactNeighborY="6797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7B67941B-B9E6-4CEE-A2D0-77518A53BA13}" type="pres">
      <dgm:prSet presAssocID="{D44E6D0A-28F3-473E-9E36-91493B4F0E8C}" presName="childShp" presStyleLbl="bgAccFollowNode1" presStyleIdx="2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1EC67AEF-C66F-429B-B000-42AF0C09FA5E}" type="presOf" srcId="{EAD808B3-C5B5-49AB-836B-22459D61F8D1}" destId="{A892B153-3EE3-45AA-83ED-9D4BFA0483FA}" srcOrd="0" destOrd="0" presId="urn:microsoft.com/office/officeart/2005/8/layout/vList6"/>
    <dgm:cxn modelId="{E8F7C286-D81A-4EE7-BAE1-48B7A5F859DB}" type="presOf" srcId="{D44E6D0A-28F3-473E-9E36-91493B4F0E8C}" destId="{71B25A11-0ADF-491C-8033-C50C022190F8}" srcOrd="0" destOrd="0" presId="urn:microsoft.com/office/officeart/2005/8/layout/vList6"/>
    <dgm:cxn modelId="{003C002A-AFC1-49BC-845C-50AACE651ADE}" srcId="{BDF122D9-D3CB-4910-A8C5-A27CB5EC7D1E}" destId="{5ED7C2BC-3BB1-43C5-B32A-67645044576E}" srcOrd="0" destOrd="0" parTransId="{10524FA1-00F8-42DC-A932-883521FFC38D}" sibTransId="{A15F935D-D361-48E4-8B47-756B512178F5}"/>
    <dgm:cxn modelId="{19016A59-4948-4D38-A345-5A822E8BF240}" srcId="{BDF122D9-D3CB-4910-A8C5-A27CB5EC7D1E}" destId="{EAD808B3-C5B5-49AB-836B-22459D61F8D1}" srcOrd="1" destOrd="0" parTransId="{F6EC4B46-8948-48BE-B06C-01B41AC1B9E4}" sibTransId="{F3CAA3A2-784D-4635-B077-A105A984981C}"/>
    <dgm:cxn modelId="{EC78744E-6914-45A5-9623-E054F03EAFD0}" srcId="{BDF122D9-D3CB-4910-A8C5-A27CB5EC7D1E}" destId="{D44E6D0A-28F3-473E-9E36-91493B4F0E8C}" srcOrd="2" destOrd="0" parTransId="{B9E0F93E-D6E5-4408-88A7-204E185EF881}" sibTransId="{BE4A43C6-A79C-4E6C-96C2-E3BDC7BAAED7}"/>
    <dgm:cxn modelId="{4423BE4A-27D4-4519-A8AA-B79EE97DA3EC}" type="presOf" srcId="{BDF122D9-D3CB-4910-A8C5-A27CB5EC7D1E}" destId="{C5555A2D-2AA4-4B88-B2B4-FBC00BC7A8E7}" srcOrd="0" destOrd="0" presId="urn:microsoft.com/office/officeart/2005/8/layout/vList6"/>
    <dgm:cxn modelId="{30A917A9-6495-4B86-92B2-025B6A3F94E0}" type="presOf" srcId="{5ED7C2BC-3BB1-43C5-B32A-67645044576E}" destId="{42B5F9D3-AAB2-435F-B112-CA9DDF929BCA}" srcOrd="0" destOrd="0" presId="urn:microsoft.com/office/officeart/2005/8/layout/vList6"/>
    <dgm:cxn modelId="{AC776B63-796D-4473-A6F0-E69A55778B3B}" type="presParOf" srcId="{C5555A2D-2AA4-4B88-B2B4-FBC00BC7A8E7}" destId="{E14397DD-C1CD-4687-B87A-3126159D066B}" srcOrd="0" destOrd="0" presId="urn:microsoft.com/office/officeart/2005/8/layout/vList6"/>
    <dgm:cxn modelId="{A901AF8A-CE39-404E-A710-32E524B72ACB}" type="presParOf" srcId="{E14397DD-C1CD-4687-B87A-3126159D066B}" destId="{42B5F9D3-AAB2-435F-B112-CA9DDF929BCA}" srcOrd="0" destOrd="0" presId="urn:microsoft.com/office/officeart/2005/8/layout/vList6"/>
    <dgm:cxn modelId="{A0F64F51-47A4-471F-9DA5-A82DC45A57C8}" type="presParOf" srcId="{E14397DD-C1CD-4687-B87A-3126159D066B}" destId="{B287D1CD-9855-4A98-B29E-6531583DD5C5}" srcOrd="1" destOrd="0" presId="urn:microsoft.com/office/officeart/2005/8/layout/vList6"/>
    <dgm:cxn modelId="{54D26D5F-AE43-4A8D-81BE-D08A1AE91DA8}" type="presParOf" srcId="{C5555A2D-2AA4-4B88-B2B4-FBC00BC7A8E7}" destId="{0BA59D78-2013-4BFE-9559-70C2699EF911}" srcOrd="1" destOrd="0" presId="urn:microsoft.com/office/officeart/2005/8/layout/vList6"/>
    <dgm:cxn modelId="{75451133-4A7A-4761-B486-8F2B8883E334}" type="presParOf" srcId="{C5555A2D-2AA4-4B88-B2B4-FBC00BC7A8E7}" destId="{AF89A03B-53A6-4B10-9F60-C475EC608089}" srcOrd="2" destOrd="0" presId="urn:microsoft.com/office/officeart/2005/8/layout/vList6"/>
    <dgm:cxn modelId="{D59DFA4E-40F7-4A36-B301-10A411DE4559}" type="presParOf" srcId="{AF89A03B-53A6-4B10-9F60-C475EC608089}" destId="{A892B153-3EE3-45AA-83ED-9D4BFA0483FA}" srcOrd="0" destOrd="0" presId="urn:microsoft.com/office/officeart/2005/8/layout/vList6"/>
    <dgm:cxn modelId="{2F78F693-AA0C-4A1D-93B7-01B2E22A9501}" type="presParOf" srcId="{AF89A03B-53A6-4B10-9F60-C475EC608089}" destId="{3FE53BDA-F0EC-4C88-8D47-F620C4559AF4}" srcOrd="1" destOrd="0" presId="urn:microsoft.com/office/officeart/2005/8/layout/vList6"/>
    <dgm:cxn modelId="{7CEF0860-6F67-4848-AA65-2DEE69E94C7E}" type="presParOf" srcId="{C5555A2D-2AA4-4B88-B2B4-FBC00BC7A8E7}" destId="{62BA7DFA-8E2C-4F70-89B6-0ADBE704BAB0}" srcOrd="3" destOrd="0" presId="urn:microsoft.com/office/officeart/2005/8/layout/vList6"/>
    <dgm:cxn modelId="{4486B536-E3B9-4F19-929D-94D6FF5B5FC3}" type="presParOf" srcId="{C5555A2D-2AA4-4B88-B2B4-FBC00BC7A8E7}" destId="{0FEBDA31-E470-4257-96BA-C597CAAE4144}" srcOrd="4" destOrd="0" presId="urn:microsoft.com/office/officeart/2005/8/layout/vList6"/>
    <dgm:cxn modelId="{0D1AC5AC-0596-4EFD-A0E1-0289DC7EAB15}" type="presParOf" srcId="{0FEBDA31-E470-4257-96BA-C597CAAE4144}" destId="{71B25A11-0ADF-491C-8033-C50C022190F8}" srcOrd="0" destOrd="0" presId="urn:microsoft.com/office/officeart/2005/8/layout/vList6"/>
    <dgm:cxn modelId="{2526BFAD-833F-4D67-9D40-1723BE3F5FEF}" type="presParOf" srcId="{0FEBDA31-E470-4257-96BA-C597CAAE4144}" destId="{7B67941B-B9E6-4CEE-A2D0-77518A53BA13}" srcOrd="1" destOrd="0" presId="urn:microsoft.com/office/officeart/2005/8/layout/vList6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BDF122D9-D3CB-4910-A8C5-A27CB5EC7D1E}" type="doc">
      <dgm:prSet loTypeId="urn:microsoft.com/office/officeart/2005/8/layout/vList6" loCatId="process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cs-CZ"/>
        </a:p>
      </dgm:t>
    </dgm:pt>
    <dgm:pt modelId="{EAD808B3-C5B5-49AB-836B-22459D61F8D1}">
      <dgm:prSet phldrT="[Text]"/>
      <dgm:spPr/>
      <dgm:t>
        <a:bodyPr/>
        <a:lstStyle/>
        <a:p>
          <a:r>
            <a:rPr lang="cs-CZ" dirty="0" smtClean="0">
              <a:hlinkClick xmlns:r="http://schemas.openxmlformats.org/officeDocument/2006/relationships" r:id="rId1" action="ppaction://hlinksldjump"/>
            </a:rPr>
            <a:t>OHLAŠOVACÍ ŘEMESLNÁ</a:t>
          </a:r>
          <a:endParaRPr lang="cs-CZ" dirty="0"/>
        </a:p>
      </dgm:t>
    </dgm:pt>
    <dgm:pt modelId="{F6EC4B46-8948-48BE-B06C-01B41AC1B9E4}" type="parTrans" cxnId="{19016A59-4948-4D38-A345-5A822E8BF240}">
      <dgm:prSet/>
      <dgm:spPr/>
      <dgm:t>
        <a:bodyPr/>
        <a:lstStyle/>
        <a:p>
          <a:endParaRPr lang="cs-CZ"/>
        </a:p>
      </dgm:t>
    </dgm:pt>
    <dgm:pt modelId="{F3CAA3A2-784D-4635-B077-A105A984981C}" type="sibTrans" cxnId="{19016A59-4948-4D38-A345-5A822E8BF240}">
      <dgm:prSet/>
      <dgm:spPr/>
      <dgm:t>
        <a:bodyPr/>
        <a:lstStyle/>
        <a:p>
          <a:endParaRPr lang="cs-CZ"/>
        </a:p>
      </dgm:t>
    </dgm:pt>
    <dgm:pt modelId="{D44E6D0A-28F3-473E-9E36-91493B4F0E8C}">
      <dgm:prSet phldrT="[Text]"/>
      <dgm:spPr/>
      <dgm:t>
        <a:bodyPr/>
        <a:lstStyle/>
        <a:p>
          <a:r>
            <a:rPr lang="cs-CZ" dirty="0" smtClean="0">
              <a:hlinkClick xmlns:r="http://schemas.openxmlformats.org/officeDocument/2006/relationships" r:id="rId2" action="ppaction://hlinksldjump"/>
            </a:rPr>
            <a:t>OHLAŠOVACÍ VÁZANÁ</a:t>
          </a:r>
          <a:endParaRPr lang="cs-CZ" dirty="0"/>
        </a:p>
      </dgm:t>
    </dgm:pt>
    <dgm:pt modelId="{B9E0F93E-D6E5-4408-88A7-204E185EF881}" type="parTrans" cxnId="{EC78744E-6914-45A5-9623-E054F03EAFD0}">
      <dgm:prSet/>
      <dgm:spPr/>
      <dgm:t>
        <a:bodyPr/>
        <a:lstStyle/>
        <a:p>
          <a:endParaRPr lang="cs-CZ"/>
        </a:p>
      </dgm:t>
    </dgm:pt>
    <dgm:pt modelId="{BE4A43C6-A79C-4E6C-96C2-E3BDC7BAAED7}" type="sibTrans" cxnId="{EC78744E-6914-45A5-9623-E054F03EAFD0}">
      <dgm:prSet/>
      <dgm:spPr/>
      <dgm:t>
        <a:bodyPr/>
        <a:lstStyle/>
        <a:p>
          <a:endParaRPr lang="cs-CZ"/>
        </a:p>
      </dgm:t>
    </dgm:pt>
    <dgm:pt modelId="{5ED7C2BC-3BB1-43C5-B32A-67645044576E}">
      <dgm:prSet/>
      <dgm:spPr/>
      <dgm:t>
        <a:bodyPr/>
        <a:lstStyle/>
        <a:p>
          <a:r>
            <a:rPr lang="cs-CZ" dirty="0" smtClean="0">
              <a:hlinkClick xmlns:r="http://schemas.openxmlformats.org/officeDocument/2006/relationships" r:id="rId2" action="ppaction://hlinksldjump"/>
            </a:rPr>
            <a:t>OHLAŠOVACÍ VOLNÁ</a:t>
          </a:r>
          <a:endParaRPr lang="cs-CZ" dirty="0"/>
        </a:p>
      </dgm:t>
    </dgm:pt>
    <dgm:pt modelId="{10524FA1-00F8-42DC-A932-883521FFC38D}" type="parTrans" cxnId="{003C002A-AFC1-49BC-845C-50AACE651ADE}">
      <dgm:prSet/>
      <dgm:spPr/>
      <dgm:t>
        <a:bodyPr/>
        <a:lstStyle/>
        <a:p>
          <a:endParaRPr lang="cs-CZ"/>
        </a:p>
      </dgm:t>
    </dgm:pt>
    <dgm:pt modelId="{A15F935D-D361-48E4-8B47-756B512178F5}" type="sibTrans" cxnId="{003C002A-AFC1-49BC-845C-50AACE651ADE}">
      <dgm:prSet/>
      <dgm:spPr/>
      <dgm:t>
        <a:bodyPr/>
        <a:lstStyle/>
        <a:p>
          <a:endParaRPr lang="cs-CZ"/>
        </a:p>
      </dgm:t>
    </dgm:pt>
    <dgm:pt modelId="{1563BDC0-3062-43E0-9C87-64B0F401C225}">
      <dgm:prSet/>
      <dgm:spPr/>
      <dgm:t>
        <a:bodyPr/>
        <a:lstStyle/>
        <a:p>
          <a:r>
            <a:rPr lang="cs-CZ" dirty="0" smtClean="0">
              <a:hlinkClick xmlns:r="http://schemas.openxmlformats.org/officeDocument/2006/relationships" r:id="rId2" action="ppaction://hlinksldjump"/>
            </a:rPr>
            <a:t>KONCESOVANÁ</a:t>
          </a:r>
          <a:endParaRPr lang="cs-CZ" dirty="0"/>
        </a:p>
      </dgm:t>
    </dgm:pt>
    <dgm:pt modelId="{4D2F66B9-EB63-47E1-B68D-2F1360149929}" type="parTrans" cxnId="{39A731FA-EFC2-44F7-A4BB-E1AC1207C2C3}">
      <dgm:prSet/>
      <dgm:spPr/>
    </dgm:pt>
    <dgm:pt modelId="{B345AC28-825F-4F29-820A-629C9162FFAB}" type="sibTrans" cxnId="{39A731FA-EFC2-44F7-A4BB-E1AC1207C2C3}">
      <dgm:prSet/>
      <dgm:spPr/>
    </dgm:pt>
    <dgm:pt modelId="{C5555A2D-2AA4-4B88-B2B4-FBC00BC7A8E7}" type="pres">
      <dgm:prSet presAssocID="{BDF122D9-D3CB-4910-A8C5-A27CB5EC7D1E}" presName="Name0" presStyleCnt="0">
        <dgm:presLayoutVars>
          <dgm:dir/>
          <dgm:animLvl val="lvl"/>
          <dgm:resizeHandles/>
        </dgm:presLayoutVars>
      </dgm:prSet>
      <dgm:spPr/>
      <dgm:t>
        <a:bodyPr/>
        <a:lstStyle/>
        <a:p>
          <a:endParaRPr lang="cs-CZ"/>
        </a:p>
      </dgm:t>
    </dgm:pt>
    <dgm:pt modelId="{985D89AD-860F-4DB0-86B5-EE492C623F19}" type="pres">
      <dgm:prSet presAssocID="{1563BDC0-3062-43E0-9C87-64B0F401C225}" presName="linNode" presStyleCnt="0"/>
      <dgm:spPr/>
    </dgm:pt>
    <dgm:pt modelId="{25AFB34C-D8C5-48EA-AD6E-A00435D61099}" type="pres">
      <dgm:prSet presAssocID="{1563BDC0-3062-43E0-9C87-64B0F401C225}" presName="parentShp" presStyleLbl="node1" presStyleIdx="0" presStyleCnt="4" custScaleX="209166" custLinFactNeighborX="-8394" custLinFactNeighborY="-126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CDF69244-C248-46A6-A214-0E07AD9393D0}" type="pres">
      <dgm:prSet presAssocID="{1563BDC0-3062-43E0-9C87-64B0F401C225}" presName="childShp" presStyleLbl="bgAccFollowNode1" presStyleIdx="0" presStyleCnt="4">
        <dgm:presLayoutVars>
          <dgm:bulletEnabled val="1"/>
        </dgm:presLayoutVars>
      </dgm:prSet>
      <dgm:spPr/>
    </dgm:pt>
    <dgm:pt modelId="{B3C45E2C-6B70-4761-A851-1EA52A4976D7}" type="pres">
      <dgm:prSet presAssocID="{B345AC28-825F-4F29-820A-629C9162FFAB}" presName="spacing" presStyleCnt="0"/>
      <dgm:spPr/>
    </dgm:pt>
    <dgm:pt modelId="{E14397DD-C1CD-4687-B87A-3126159D066B}" type="pres">
      <dgm:prSet presAssocID="{5ED7C2BC-3BB1-43C5-B32A-67645044576E}" presName="linNode" presStyleCnt="0"/>
      <dgm:spPr/>
    </dgm:pt>
    <dgm:pt modelId="{42B5F9D3-AAB2-435F-B112-CA9DDF929BCA}" type="pres">
      <dgm:prSet presAssocID="{5ED7C2BC-3BB1-43C5-B32A-67645044576E}" presName="parentShp" presStyleLbl="node1" presStyleIdx="1" presStyleCnt="4" custScaleX="208511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B287D1CD-9855-4A98-B29E-6531583DD5C5}" type="pres">
      <dgm:prSet presAssocID="{5ED7C2BC-3BB1-43C5-B32A-67645044576E}" presName="childShp" presStyleLbl="bgAccFollowNode1" presStyleIdx="1" presStyleCnt="4">
        <dgm:presLayoutVars>
          <dgm:bulletEnabled val="1"/>
        </dgm:presLayoutVars>
      </dgm:prSet>
      <dgm:spPr/>
    </dgm:pt>
    <dgm:pt modelId="{0BA59D78-2013-4BFE-9559-70C2699EF911}" type="pres">
      <dgm:prSet presAssocID="{A15F935D-D361-48E4-8B47-756B512178F5}" presName="spacing" presStyleCnt="0"/>
      <dgm:spPr/>
    </dgm:pt>
    <dgm:pt modelId="{AF89A03B-53A6-4B10-9F60-C475EC608089}" type="pres">
      <dgm:prSet presAssocID="{EAD808B3-C5B5-49AB-836B-22459D61F8D1}" presName="linNode" presStyleCnt="0"/>
      <dgm:spPr/>
    </dgm:pt>
    <dgm:pt modelId="{A892B153-3EE3-45AA-83ED-9D4BFA0483FA}" type="pres">
      <dgm:prSet presAssocID="{EAD808B3-C5B5-49AB-836B-22459D61F8D1}" presName="parentShp" presStyleLbl="node1" presStyleIdx="2" presStyleCnt="4" custScaleX="209166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3FE53BDA-F0EC-4C88-8D47-F620C4559AF4}" type="pres">
      <dgm:prSet presAssocID="{EAD808B3-C5B5-49AB-836B-22459D61F8D1}" presName="childShp" presStyleLbl="bgAccFollowNode1" presStyleIdx="2" presStyleCnt="4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2BA7DFA-8E2C-4F70-89B6-0ADBE704BAB0}" type="pres">
      <dgm:prSet presAssocID="{F3CAA3A2-784D-4635-B077-A105A984981C}" presName="spacing" presStyleCnt="0"/>
      <dgm:spPr/>
    </dgm:pt>
    <dgm:pt modelId="{0FEBDA31-E470-4257-96BA-C597CAAE4144}" type="pres">
      <dgm:prSet presAssocID="{D44E6D0A-28F3-473E-9E36-91493B4F0E8C}" presName="linNode" presStyleCnt="0"/>
      <dgm:spPr/>
    </dgm:pt>
    <dgm:pt modelId="{71B25A11-0ADF-491C-8033-C50C022190F8}" type="pres">
      <dgm:prSet presAssocID="{D44E6D0A-28F3-473E-9E36-91493B4F0E8C}" presName="parentShp" presStyleLbl="node1" presStyleIdx="3" presStyleCnt="4" custScaleX="207697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7B67941B-B9E6-4CEE-A2D0-77518A53BA13}" type="pres">
      <dgm:prSet presAssocID="{D44E6D0A-28F3-473E-9E36-91493B4F0E8C}" presName="childShp" presStyleLbl="bgAccFollowNode1" presStyleIdx="3" presStyleCnt="4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35B44BF3-6DFB-429C-BDEA-5226C3D4F017}" type="presOf" srcId="{BDF122D9-D3CB-4910-A8C5-A27CB5EC7D1E}" destId="{C5555A2D-2AA4-4B88-B2B4-FBC00BC7A8E7}" srcOrd="0" destOrd="0" presId="urn:microsoft.com/office/officeart/2005/8/layout/vList6"/>
    <dgm:cxn modelId="{003C002A-AFC1-49BC-845C-50AACE651ADE}" srcId="{BDF122D9-D3CB-4910-A8C5-A27CB5EC7D1E}" destId="{5ED7C2BC-3BB1-43C5-B32A-67645044576E}" srcOrd="1" destOrd="0" parTransId="{10524FA1-00F8-42DC-A932-883521FFC38D}" sibTransId="{A15F935D-D361-48E4-8B47-756B512178F5}"/>
    <dgm:cxn modelId="{19016A59-4948-4D38-A345-5A822E8BF240}" srcId="{BDF122D9-D3CB-4910-A8C5-A27CB5EC7D1E}" destId="{EAD808B3-C5B5-49AB-836B-22459D61F8D1}" srcOrd="2" destOrd="0" parTransId="{F6EC4B46-8948-48BE-B06C-01B41AC1B9E4}" sibTransId="{F3CAA3A2-784D-4635-B077-A105A984981C}"/>
    <dgm:cxn modelId="{7CFE4F06-CF1F-4E29-BD00-16995F8EDD55}" type="presOf" srcId="{5ED7C2BC-3BB1-43C5-B32A-67645044576E}" destId="{42B5F9D3-AAB2-435F-B112-CA9DDF929BCA}" srcOrd="0" destOrd="0" presId="urn:microsoft.com/office/officeart/2005/8/layout/vList6"/>
    <dgm:cxn modelId="{39A731FA-EFC2-44F7-A4BB-E1AC1207C2C3}" srcId="{BDF122D9-D3CB-4910-A8C5-A27CB5EC7D1E}" destId="{1563BDC0-3062-43E0-9C87-64B0F401C225}" srcOrd="0" destOrd="0" parTransId="{4D2F66B9-EB63-47E1-B68D-2F1360149929}" sibTransId="{B345AC28-825F-4F29-820A-629C9162FFAB}"/>
    <dgm:cxn modelId="{EC78744E-6914-45A5-9623-E054F03EAFD0}" srcId="{BDF122D9-D3CB-4910-A8C5-A27CB5EC7D1E}" destId="{D44E6D0A-28F3-473E-9E36-91493B4F0E8C}" srcOrd="3" destOrd="0" parTransId="{B9E0F93E-D6E5-4408-88A7-204E185EF881}" sibTransId="{BE4A43C6-A79C-4E6C-96C2-E3BDC7BAAED7}"/>
    <dgm:cxn modelId="{32477C19-7CE2-463A-A25E-8F678FE97A54}" type="presOf" srcId="{1563BDC0-3062-43E0-9C87-64B0F401C225}" destId="{25AFB34C-D8C5-48EA-AD6E-A00435D61099}" srcOrd="0" destOrd="0" presId="urn:microsoft.com/office/officeart/2005/8/layout/vList6"/>
    <dgm:cxn modelId="{40BB291A-4B30-4E8B-87E4-91742FF2BEB0}" type="presOf" srcId="{D44E6D0A-28F3-473E-9E36-91493B4F0E8C}" destId="{71B25A11-0ADF-491C-8033-C50C022190F8}" srcOrd="0" destOrd="0" presId="urn:microsoft.com/office/officeart/2005/8/layout/vList6"/>
    <dgm:cxn modelId="{ECBD1029-26CE-4D1B-AD52-9E125362A9EA}" type="presOf" srcId="{EAD808B3-C5B5-49AB-836B-22459D61F8D1}" destId="{A892B153-3EE3-45AA-83ED-9D4BFA0483FA}" srcOrd="0" destOrd="0" presId="urn:microsoft.com/office/officeart/2005/8/layout/vList6"/>
    <dgm:cxn modelId="{7F8684AC-1CF9-4A1C-A1D7-CDD423DC2958}" type="presParOf" srcId="{C5555A2D-2AA4-4B88-B2B4-FBC00BC7A8E7}" destId="{985D89AD-860F-4DB0-86B5-EE492C623F19}" srcOrd="0" destOrd="0" presId="urn:microsoft.com/office/officeart/2005/8/layout/vList6"/>
    <dgm:cxn modelId="{96F5514B-4FDC-4162-B6A4-C00C036508E9}" type="presParOf" srcId="{985D89AD-860F-4DB0-86B5-EE492C623F19}" destId="{25AFB34C-D8C5-48EA-AD6E-A00435D61099}" srcOrd="0" destOrd="0" presId="urn:microsoft.com/office/officeart/2005/8/layout/vList6"/>
    <dgm:cxn modelId="{3A8190FE-9E0C-47FC-899A-AD253A8DBD49}" type="presParOf" srcId="{985D89AD-860F-4DB0-86B5-EE492C623F19}" destId="{CDF69244-C248-46A6-A214-0E07AD9393D0}" srcOrd="1" destOrd="0" presId="urn:microsoft.com/office/officeart/2005/8/layout/vList6"/>
    <dgm:cxn modelId="{8409200E-58FE-4F1E-9A40-60E6FD302726}" type="presParOf" srcId="{C5555A2D-2AA4-4B88-B2B4-FBC00BC7A8E7}" destId="{B3C45E2C-6B70-4761-A851-1EA52A4976D7}" srcOrd="1" destOrd="0" presId="urn:microsoft.com/office/officeart/2005/8/layout/vList6"/>
    <dgm:cxn modelId="{46B39208-38B0-489E-8C88-35F9EA69E435}" type="presParOf" srcId="{C5555A2D-2AA4-4B88-B2B4-FBC00BC7A8E7}" destId="{E14397DD-C1CD-4687-B87A-3126159D066B}" srcOrd="2" destOrd="0" presId="urn:microsoft.com/office/officeart/2005/8/layout/vList6"/>
    <dgm:cxn modelId="{6CF75D20-F51D-4BE1-8E76-682846AA4216}" type="presParOf" srcId="{E14397DD-C1CD-4687-B87A-3126159D066B}" destId="{42B5F9D3-AAB2-435F-B112-CA9DDF929BCA}" srcOrd="0" destOrd="0" presId="urn:microsoft.com/office/officeart/2005/8/layout/vList6"/>
    <dgm:cxn modelId="{A76DCE19-E73B-4B92-A121-0139350D26FB}" type="presParOf" srcId="{E14397DD-C1CD-4687-B87A-3126159D066B}" destId="{B287D1CD-9855-4A98-B29E-6531583DD5C5}" srcOrd="1" destOrd="0" presId="urn:microsoft.com/office/officeart/2005/8/layout/vList6"/>
    <dgm:cxn modelId="{C07F2058-3409-4B40-87E2-8C4FC578E1CD}" type="presParOf" srcId="{C5555A2D-2AA4-4B88-B2B4-FBC00BC7A8E7}" destId="{0BA59D78-2013-4BFE-9559-70C2699EF911}" srcOrd="3" destOrd="0" presId="urn:microsoft.com/office/officeart/2005/8/layout/vList6"/>
    <dgm:cxn modelId="{71E1DAA1-BD70-4B5E-ABE8-7C5AC92BF4BD}" type="presParOf" srcId="{C5555A2D-2AA4-4B88-B2B4-FBC00BC7A8E7}" destId="{AF89A03B-53A6-4B10-9F60-C475EC608089}" srcOrd="4" destOrd="0" presId="urn:microsoft.com/office/officeart/2005/8/layout/vList6"/>
    <dgm:cxn modelId="{63CD85B9-B0F6-40AF-8740-7BFEFA4DD2EC}" type="presParOf" srcId="{AF89A03B-53A6-4B10-9F60-C475EC608089}" destId="{A892B153-3EE3-45AA-83ED-9D4BFA0483FA}" srcOrd="0" destOrd="0" presId="urn:microsoft.com/office/officeart/2005/8/layout/vList6"/>
    <dgm:cxn modelId="{2FB90DCC-184E-45E3-BD41-E7233C1DF55F}" type="presParOf" srcId="{AF89A03B-53A6-4B10-9F60-C475EC608089}" destId="{3FE53BDA-F0EC-4C88-8D47-F620C4559AF4}" srcOrd="1" destOrd="0" presId="urn:microsoft.com/office/officeart/2005/8/layout/vList6"/>
    <dgm:cxn modelId="{AC291DF9-65CD-4F5B-8382-EED9D3B0D985}" type="presParOf" srcId="{C5555A2D-2AA4-4B88-B2B4-FBC00BC7A8E7}" destId="{62BA7DFA-8E2C-4F70-89B6-0ADBE704BAB0}" srcOrd="5" destOrd="0" presId="urn:microsoft.com/office/officeart/2005/8/layout/vList6"/>
    <dgm:cxn modelId="{796F28AE-BBB9-4D94-A14B-F85EE85E7A69}" type="presParOf" srcId="{C5555A2D-2AA4-4B88-B2B4-FBC00BC7A8E7}" destId="{0FEBDA31-E470-4257-96BA-C597CAAE4144}" srcOrd="6" destOrd="0" presId="urn:microsoft.com/office/officeart/2005/8/layout/vList6"/>
    <dgm:cxn modelId="{B0E439E0-1105-4129-9ED3-06534450CE50}" type="presParOf" srcId="{0FEBDA31-E470-4257-96BA-C597CAAE4144}" destId="{71B25A11-0ADF-491C-8033-C50C022190F8}" srcOrd="0" destOrd="0" presId="urn:microsoft.com/office/officeart/2005/8/layout/vList6"/>
    <dgm:cxn modelId="{84B0D502-BF8A-416F-9DDA-3A9A78137554}" type="presParOf" srcId="{0FEBDA31-E470-4257-96BA-C597CAAE4144}" destId="{7B67941B-B9E6-4CEE-A2D0-77518A53BA13}" srcOrd="1" destOrd="0" presId="urn:microsoft.com/office/officeart/2005/8/layout/vList6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5096CB68-D2E2-4637-BF30-8EE85EF27338}" type="doc">
      <dgm:prSet loTypeId="urn:microsoft.com/office/officeart/2005/8/layout/default#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CD622307-F55F-4AF1-93FD-580A9869B3DC}">
      <dgm:prSet phldrT="[Text]">
        <dgm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dgm:style>
      </dgm:prSet>
      <dgm:spPr/>
      <dgm:t>
        <a:bodyPr/>
        <a:lstStyle/>
        <a:p>
          <a:pPr algn="l"/>
          <a:r>
            <a:rPr lang="cs-CZ" dirty="0" smtClean="0">
              <a:solidFill>
                <a:srgbClr val="FFFF00"/>
              </a:solidFill>
            </a:rPr>
            <a:t>VÝBORNĚ!</a:t>
          </a:r>
        </a:p>
        <a:p>
          <a:pPr algn="l"/>
          <a:r>
            <a:rPr lang="cs-CZ" dirty="0" smtClean="0">
              <a:solidFill>
                <a:srgbClr val="FFFF00"/>
              </a:solidFill>
            </a:rPr>
            <a:t>Jsi jednička!</a:t>
          </a:r>
          <a:endParaRPr lang="cs-CZ" dirty="0">
            <a:solidFill>
              <a:srgbClr val="FFFF00"/>
            </a:solidFill>
          </a:endParaRPr>
        </a:p>
      </dgm:t>
    </dgm:pt>
    <dgm:pt modelId="{01BB8C0F-5B31-4A52-BF05-CA8C4DC06608}" type="parTrans" cxnId="{B317145E-C892-4766-BAA0-753C9F8BA0CC}">
      <dgm:prSet/>
      <dgm:spPr/>
      <dgm:t>
        <a:bodyPr/>
        <a:lstStyle/>
        <a:p>
          <a:endParaRPr lang="cs-CZ"/>
        </a:p>
      </dgm:t>
    </dgm:pt>
    <dgm:pt modelId="{EA1B4ECD-D7DA-45E2-A0CC-0E535F7FAC08}" type="sibTrans" cxnId="{B317145E-C892-4766-BAA0-753C9F8BA0CC}">
      <dgm:prSet/>
      <dgm:spPr/>
      <dgm:t>
        <a:bodyPr/>
        <a:lstStyle/>
        <a:p>
          <a:endParaRPr lang="cs-CZ"/>
        </a:p>
      </dgm:t>
    </dgm:pt>
    <dgm:pt modelId="{1E85B686-81D3-49A4-9D5D-B1471D51C65C}" type="pres">
      <dgm:prSet presAssocID="{5096CB68-D2E2-4637-BF30-8EE85EF27338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4253EC8-AEDF-499A-A6AA-62B0686AB46B}" type="pres">
      <dgm:prSet presAssocID="{CD622307-F55F-4AF1-93FD-580A9869B3DC}" presName="node" presStyleLbl="node1" presStyleIdx="0" presStyleCnt="1" custScaleX="128114" custLinFactNeighborX="16197" custLinFactNeighborY="9522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B317145E-C892-4766-BAA0-753C9F8BA0CC}" srcId="{5096CB68-D2E2-4637-BF30-8EE85EF27338}" destId="{CD622307-F55F-4AF1-93FD-580A9869B3DC}" srcOrd="0" destOrd="0" parTransId="{01BB8C0F-5B31-4A52-BF05-CA8C4DC06608}" sibTransId="{EA1B4ECD-D7DA-45E2-A0CC-0E535F7FAC08}"/>
    <dgm:cxn modelId="{2027E0EA-4800-4079-8332-1464330980F2}" type="presOf" srcId="{5096CB68-D2E2-4637-BF30-8EE85EF27338}" destId="{1E85B686-81D3-49A4-9D5D-B1471D51C65C}" srcOrd="0" destOrd="0" presId="urn:microsoft.com/office/officeart/2005/8/layout/default#1"/>
    <dgm:cxn modelId="{21656CA8-5815-402F-BC0D-A00910964562}" type="presOf" srcId="{CD622307-F55F-4AF1-93FD-580A9869B3DC}" destId="{F4253EC8-AEDF-499A-A6AA-62B0686AB46B}" srcOrd="0" destOrd="0" presId="urn:microsoft.com/office/officeart/2005/8/layout/default#1"/>
    <dgm:cxn modelId="{0FA34F5E-FE8D-4977-8365-D5802292EF58}" type="presParOf" srcId="{1E85B686-81D3-49A4-9D5D-B1471D51C65C}" destId="{F4253EC8-AEDF-499A-A6AA-62B0686AB46B}" srcOrd="0" destOrd="0" presId="urn:microsoft.com/office/officeart/2005/8/layout/default#1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5096CB68-D2E2-4637-BF30-8EE85EF27338}" type="doc">
      <dgm:prSet loTypeId="urn:microsoft.com/office/officeart/2005/8/layout/default#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CD622307-F55F-4AF1-93FD-580A9869B3DC}">
      <dgm:prSet phldrT="[Text]"/>
      <dgm:spPr>
        <a:gradFill flip="none" rotWithShape="0">
          <a:gsLst>
            <a:gs pos="0">
              <a:srgbClr val="FFFF00">
                <a:shade val="30000"/>
                <a:satMod val="115000"/>
              </a:srgbClr>
            </a:gs>
            <a:gs pos="50000">
              <a:srgbClr val="FFFF00">
                <a:shade val="67500"/>
                <a:satMod val="115000"/>
              </a:srgbClr>
            </a:gs>
            <a:gs pos="100000">
              <a:srgbClr val="FFFF00">
                <a:shade val="100000"/>
                <a:satMod val="115000"/>
              </a:srgbClr>
            </a:gs>
          </a:gsLst>
          <a:lin ang="16200000" scaled="1"/>
          <a:tileRect/>
        </a:gradFill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pPr algn="r"/>
          <a:r>
            <a:rPr lang="cs-CZ" dirty="0" smtClean="0">
              <a:solidFill>
                <a:srgbClr val="FF0000"/>
              </a:solidFill>
            </a:rPr>
            <a:t>BOHUŽEL!</a:t>
          </a:r>
        </a:p>
        <a:p>
          <a:pPr algn="r"/>
          <a:r>
            <a:rPr lang="cs-CZ" dirty="0" smtClean="0">
              <a:solidFill>
                <a:srgbClr val="FF0000"/>
              </a:solidFill>
            </a:rPr>
            <a:t>Ještě se nad tím </a:t>
          </a:r>
        </a:p>
        <a:p>
          <a:pPr algn="r"/>
          <a:r>
            <a:rPr lang="cs-CZ" dirty="0" smtClean="0">
              <a:solidFill>
                <a:srgbClr val="FF0000"/>
              </a:solidFill>
            </a:rPr>
            <a:t>budeš muset zamyslet!</a:t>
          </a:r>
          <a:endParaRPr lang="cs-CZ" dirty="0">
            <a:solidFill>
              <a:srgbClr val="FF0000"/>
            </a:solidFill>
          </a:endParaRPr>
        </a:p>
      </dgm:t>
    </dgm:pt>
    <dgm:pt modelId="{01BB8C0F-5B31-4A52-BF05-CA8C4DC06608}" type="parTrans" cxnId="{B317145E-C892-4766-BAA0-753C9F8BA0CC}">
      <dgm:prSet/>
      <dgm:spPr/>
      <dgm:t>
        <a:bodyPr/>
        <a:lstStyle/>
        <a:p>
          <a:endParaRPr lang="cs-CZ"/>
        </a:p>
      </dgm:t>
    </dgm:pt>
    <dgm:pt modelId="{EA1B4ECD-D7DA-45E2-A0CC-0E535F7FAC08}" type="sibTrans" cxnId="{B317145E-C892-4766-BAA0-753C9F8BA0CC}">
      <dgm:prSet/>
      <dgm:spPr/>
      <dgm:t>
        <a:bodyPr/>
        <a:lstStyle/>
        <a:p>
          <a:endParaRPr lang="cs-CZ"/>
        </a:p>
      </dgm:t>
    </dgm:pt>
    <dgm:pt modelId="{1E85B686-81D3-49A4-9D5D-B1471D51C65C}" type="pres">
      <dgm:prSet presAssocID="{5096CB68-D2E2-4637-BF30-8EE85EF27338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4253EC8-AEDF-499A-A6AA-62B0686AB46B}" type="pres">
      <dgm:prSet presAssocID="{CD622307-F55F-4AF1-93FD-580A9869B3DC}" presName="node" presStyleLbl="node1" presStyleIdx="0" presStyleCnt="1" custScaleX="12163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B317145E-C892-4766-BAA0-753C9F8BA0CC}" srcId="{5096CB68-D2E2-4637-BF30-8EE85EF27338}" destId="{CD622307-F55F-4AF1-93FD-580A9869B3DC}" srcOrd="0" destOrd="0" parTransId="{01BB8C0F-5B31-4A52-BF05-CA8C4DC06608}" sibTransId="{EA1B4ECD-D7DA-45E2-A0CC-0E535F7FAC08}"/>
    <dgm:cxn modelId="{8F14016C-E284-4B74-BF88-43D5A2B7B546}" type="presOf" srcId="{CD622307-F55F-4AF1-93FD-580A9869B3DC}" destId="{F4253EC8-AEDF-499A-A6AA-62B0686AB46B}" srcOrd="0" destOrd="0" presId="urn:microsoft.com/office/officeart/2005/8/layout/default#2"/>
    <dgm:cxn modelId="{56B35C08-F7DE-4F86-91E3-E42C6F275FF8}" type="presOf" srcId="{5096CB68-D2E2-4637-BF30-8EE85EF27338}" destId="{1E85B686-81D3-49A4-9D5D-B1471D51C65C}" srcOrd="0" destOrd="0" presId="urn:microsoft.com/office/officeart/2005/8/layout/default#2"/>
    <dgm:cxn modelId="{72B8D67C-6C9B-4CD7-B1EE-6535F52120BF}" type="presParOf" srcId="{1E85B686-81D3-49A4-9D5D-B1471D51C65C}" destId="{F4253EC8-AEDF-499A-A6AA-62B0686AB46B}" srcOrd="0" destOrd="0" presId="urn:microsoft.com/office/officeart/2005/8/layout/default#2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F60E2F21-C20C-4984-9C04-E64B82890853}">
      <dsp:nvSpPr>
        <dsp:cNvPr id="0" name=""/>
        <dsp:cNvSpPr/>
      </dsp:nvSpPr>
      <dsp:spPr>
        <a:xfrm rot="16200000">
          <a:off x="506027" y="-506027"/>
          <a:ext cx="1844092" cy="2856148"/>
        </a:xfrm>
        <a:prstGeom prst="round1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6248" tIns="206248" rIns="206248" bIns="206248" numCol="1" spcCol="1270" anchor="ctr" anchorCtr="0">
          <a:noAutofit/>
        </a:bodyPr>
        <a:lstStyle/>
        <a:p>
          <a:pPr lvl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900" kern="1200" dirty="0" smtClean="0">
              <a:hlinkClick xmlns:r="http://schemas.openxmlformats.org/officeDocument/2006/relationships" r:id="" action="ppaction://hlinksldjump"/>
            </a:rPr>
            <a:t>Otázka 1</a:t>
          </a:r>
          <a:endParaRPr lang="cs-CZ" sz="2900" kern="1200" dirty="0" smtClean="0"/>
        </a:p>
        <a:p>
          <a:pPr lvl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900" kern="1200" dirty="0" smtClean="0"/>
            <a:t>50 bodů</a:t>
          </a:r>
          <a:endParaRPr lang="cs-CZ" sz="2900" kern="1200" dirty="0"/>
        </a:p>
      </dsp:txBody>
      <dsp:txXfrm rot="16200000">
        <a:off x="736539" y="-736539"/>
        <a:ext cx="1383069" cy="2856148"/>
      </dsp:txXfrm>
    </dsp:sp>
    <dsp:sp modelId="{484BB2B0-14C8-4302-B337-EFB71AA70108}">
      <dsp:nvSpPr>
        <dsp:cNvPr id="0" name=""/>
        <dsp:cNvSpPr/>
      </dsp:nvSpPr>
      <dsp:spPr>
        <a:xfrm>
          <a:off x="2856148" y="0"/>
          <a:ext cx="2856148" cy="1844092"/>
        </a:xfrm>
        <a:prstGeom prst="round1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6248" tIns="206248" rIns="206248" bIns="206248" numCol="1" spcCol="1270" anchor="ctr" anchorCtr="0">
          <a:noAutofit/>
        </a:bodyPr>
        <a:lstStyle/>
        <a:p>
          <a:pPr lvl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900" kern="1200" dirty="0" smtClean="0">
              <a:hlinkClick xmlns:r="http://schemas.openxmlformats.org/officeDocument/2006/relationships" r:id="" action="ppaction://hlinksldjump"/>
            </a:rPr>
            <a:t>Otázka 2</a:t>
          </a:r>
          <a:endParaRPr lang="cs-CZ" sz="2900" kern="1200" dirty="0" smtClean="0"/>
        </a:p>
        <a:p>
          <a:pPr lvl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900" kern="1200" dirty="0" smtClean="0"/>
            <a:t>100 bodů</a:t>
          </a:r>
          <a:endParaRPr lang="cs-CZ" sz="2900" kern="1200" dirty="0"/>
        </a:p>
      </dsp:txBody>
      <dsp:txXfrm>
        <a:off x="2856148" y="0"/>
        <a:ext cx="2856148" cy="1383069"/>
      </dsp:txXfrm>
    </dsp:sp>
    <dsp:sp modelId="{3CAB6766-2215-4B5A-B568-53CAAAE74C7A}">
      <dsp:nvSpPr>
        <dsp:cNvPr id="0" name=""/>
        <dsp:cNvSpPr/>
      </dsp:nvSpPr>
      <dsp:spPr>
        <a:xfrm rot="10800000">
          <a:off x="0" y="1844092"/>
          <a:ext cx="2856148" cy="1844092"/>
        </a:xfrm>
        <a:prstGeom prst="round1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6248" tIns="206248" rIns="206248" bIns="206248" numCol="1" spcCol="1270" anchor="ctr" anchorCtr="0">
          <a:noAutofit/>
        </a:bodyPr>
        <a:lstStyle/>
        <a:p>
          <a:pPr lvl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900" kern="1200" dirty="0" smtClean="0">
              <a:hlinkClick xmlns:r="http://schemas.openxmlformats.org/officeDocument/2006/relationships" r:id="" action="ppaction://hlinksldjump"/>
            </a:rPr>
            <a:t>Otázka 3</a:t>
          </a:r>
          <a:endParaRPr lang="cs-CZ" sz="2900" kern="1200" dirty="0" smtClean="0"/>
        </a:p>
        <a:p>
          <a:pPr lvl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900" kern="1200" dirty="0" smtClean="0"/>
            <a:t>200 bodů</a:t>
          </a:r>
          <a:endParaRPr lang="cs-CZ" sz="2900" kern="1200" dirty="0"/>
        </a:p>
      </dsp:txBody>
      <dsp:txXfrm rot="10800000">
        <a:off x="0" y="2305115"/>
        <a:ext cx="2856148" cy="1383069"/>
      </dsp:txXfrm>
    </dsp:sp>
    <dsp:sp modelId="{1BA5A0C8-B283-49D1-BDA9-F6B986C81F7A}">
      <dsp:nvSpPr>
        <dsp:cNvPr id="0" name=""/>
        <dsp:cNvSpPr/>
      </dsp:nvSpPr>
      <dsp:spPr>
        <a:xfrm rot="5400000">
          <a:off x="3362176" y="1338064"/>
          <a:ext cx="1844092" cy="2856148"/>
        </a:xfrm>
        <a:prstGeom prst="round1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6248" tIns="206248" rIns="206248" bIns="206248" numCol="1" spcCol="1270" anchor="ctr" anchorCtr="0">
          <a:noAutofit/>
        </a:bodyPr>
        <a:lstStyle/>
        <a:p>
          <a:pPr lvl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900" kern="1200" dirty="0" smtClean="0">
              <a:hlinkClick xmlns:r="http://schemas.openxmlformats.org/officeDocument/2006/relationships" r:id="" action="ppaction://hlinksldjump"/>
            </a:rPr>
            <a:t>Otázka 4</a:t>
          </a:r>
          <a:endParaRPr lang="cs-CZ" sz="2900" kern="1200" dirty="0" smtClean="0"/>
        </a:p>
        <a:p>
          <a:pPr lvl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900" kern="1200" dirty="0" smtClean="0"/>
            <a:t>400 bodů</a:t>
          </a:r>
          <a:endParaRPr lang="cs-CZ" sz="2900" kern="1200" dirty="0"/>
        </a:p>
      </dsp:txBody>
      <dsp:txXfrm rot="5400000">
        <a:off x="3592687" y="1568575"/>
        <a:ext cx="1383069" cy="2856148"/>
      </dsp:txXfrm>
    </dsp:sp>
    <dsp:sp modelId="{5079848C-D41C-4E12-8BC2-4F356EAD4755}">
      <dsp:nvSpPr>
        <dsp:cNvPr id="0" name=""/>
        <dsp:cNvSpPr/>
      </dsp:nvSpPr>
      <dsp:spPr>
        <a:xfrm>
          <a:off x="1999303" y="1383069"/>
          <a:ext cx="1713688" cy="922046"/>
        </a:xfrm>
        <a:prstGeom prst="roundRect">
          <a:avLst/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0490" tIns="110490" rIns="110490" bIns="110490" numCol="1" spcCol="1270" anchor="ctr" anchorCtr="0">
          <a:noAutofit/>
        </a:bodyPr>
        <a:lstStyle/>
        <a:p>
          <a:pPr lvl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900" kern="1200" dirty="0" smtClean="0">
              <a:hlinkClick xmlns:r="http://schemas.openxmlformats.org/officeDocument/2006/relationships" r:id="" action="ppaction://hlinksldjump"/>
            </a:rPr>
            <a:t>bonus</a:t>
          </a:r>
          <a:endParaRPr lang="cs-CZ" sz="2900" kern="1200" dirty="0"/>
        </a:p>
      </dsp:txBody>
      <dsp:txXfrm>
        <a:off x="1999303" y="1383069"/>
        <a:ext cx="1713688" cy="922046"/>
      </dsp:txXfrm>
    </dsp:sp>
  </dsp:spTree>
</dsp:drawing>
</file>

<file path=ppt/diagrams/drawing2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3FE53BDA-F0EC-4C88-8D47-F620C4559AF4}">
      <dsp:nvSpPr>
        <dsp:cNvPr id="0" name=""/>
        <dsp:cNvSpPr/>
      </dsp:nvSpPr>
      <dsp:spPr>
        <a:xfrm>
          <a:off x="1353750" y="248"/>
          <a:ext cx="2030625" cy="967382"/>
        </a:xfrm>
        <a:prstGeom prst="rightArrow">
          <a:avLst>
            <a:gd name="adj1" fmla="val 75000"/>
            <a:gd name="adj2" fmla="val 50000"/>
          </a:avLst>
        </a:prstGeom>
        <a:solidFill>
          <a:schemeClr val="accent5">
            <a:tint val="40000"/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5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892B153-3EE3-45AA-83ED-9D4BFA0483FA}">
      <dsp:nvSpPr>
        <dsp:cNvPr id="0" name=""/>
        <dsp:cNvSpPr/>
      </dsp:nvSpPr>
      <dsp:spPr>
        <a:xfrm>
          <a:off x="0" y="248"/>
          <a:ext cx="1353750" cy="967382"/>
        </a:xfrm>
        <a:prstGeom prst="round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30480" rIns="60960" bIns="3048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kern="1200" dirty="0" smtClean="0">
              <a:hlinkClick xmlns:r="http://schemas.openxmlformats.org/officeDocument/2006/relationships" r:id="" action="ppaction://hlinksldjump"/>
            </a:rPr>
            <a:t>ANO, souhlasím</a:t>
          </a:r>
          <a:endParaRPr lang="cs-CZ" sz="1600" kern="1200" dirty="0"/>
        </a:p>
      </dsp:txBody>
      <dsp:txXfrm>
        <a:off x="0" y="248"/>
        <a:ext cx="1353750" cy="967382"/>
      </dsp:txXfrm>
    </dsp:sp>
    <dsp:sp modelId="{7B67941B-B9E6-4CEE-A2D0-77518A53BA13}">
      <dsp:nvSpPr>
        <dsp:cNvPr id="0" name=""/>
        <dsp:cNvSpPr/>
      </dsp:nvSpPr>
      <dsp:spPr>
        <a:xfrm>
          <a:off x="1353750" y="1064369"/>
          <a:ext cx="2030625" cy="967382"/>
        </a:xfrm>
        <a:prstGeom prst="rightArrow">
          <a:avLst>
            <a:gd name="adj1" fmla="val 75000"/>
            <a:gd name="adj2" fmla="val 50000"/>
          </a:avLst>
        </a:prstGeom>
        <a:solidFill>
          <a:schemeClr val="accent5">
            <a:tint val="40000"/>
            <a:alpha val="90000"/>
            <a:hueOff val="-10740482"/>
            <a:satOff val="48253"/>
            <a:lumOff val="3317"/>
            <a:alphaOff val="0"/>
          </a:schemeClr>
        </a:solidFill>
        <a:ln w="25400" cap="flat" cmpd="sng" algn="ctr">
          <a:solidFill>
            <a:schemeClr val="accent5">
              <a:tint val="40000"/>
              <a:alpha val="90000"/>
              <a:hueOff val="-10740482"/>
              <a:satOff val="48253"/>
              <a:lumOff val="3317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1B25A11-0ADF-491C-8033-C50C022190F8}">
      <dsp:nvSpPr>
        <dsp:cNvPr id="0" name=""/>
        <dsp:cNvSpPr/>
      </dsp:nvSpPr>
      <dsp:spPr>
        <a:xfrm>
          <a:off x="0" y="1064369"/>
          <a:ext cx="1353750" cy="967382"/>
        </a:xfrm>
        <a:prstGeom prst="roundRect">
          <a:avLst/>
        </a:prstGeom>
        <a:solidFill>
          <a:schemeClr val="accent5">
            <a:hueOff val="-9933876"/>
            <a:satOff val="39811"/>
            <a:lumOff val="862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30480" rIns="60960" bIns="3048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kern="1200" dirty="0" smtClean="0">
              <a:hlinkClick xmlns:r="http://schemas.openxmlformats.org/officeDocument/2006/relationships" r:id="" action="ppaction://hlinksldjump"/>
            </a:rPr>
            <a:t>NE, nesouhlasím</a:t>
          </a:r>
          <a:endParaRPr lang="cs-CZ" sz="1600" kern="1200" dirty="0"/>
        </a:p>
      </dsp:txBody>
      <dsp:txXfrm>
        <a:off x="0" y="1064369"/>
        <a:ext cx="1353750" cy="967382"/>
      </dsp:txXfrm>
    </dsp:sp>
  </dsp:spTree>
</dsp:drawing>
</file>

<file path=ppt/diagrams/drawing3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3FE53BDA-F0EC-4C88-8D47-F620C4559AF4}">
      <dsp:nvSpPr>
        <dsp:cNvPr id="0" name=""/>
        <dsp:cNvSpPr/>
      </dsp:nvSpPr>
      <dsp:spPr>
        <a:xfrm>
          <a:off x="1353750" y="248"/>
          <a:ext cx="2030625" cy="967382"/>
        </a:xfrm>
        <a:prstGeom prst="rightArrow">
          <a:avLst>
            <a:gd name="adj1" fmla="val 75000"/>
            <a:gd name="adj2" fmla="val 50000"/>
          </a:avLst>
        </a:prstGeom>
        <a:solidFill>
          <a:schemeClr val="accent2">
            <a:tint val="40000"/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892B153-3EE3-45AA-83ED-9D4BFA0483FA}">
      <dsp:nvSpPr>
        <dsp:cNvPr id="0" name=""/>
        <dsp:cNvSpPr/>
      </dsp:nvSpPr>
      <dsp:spPr>
        <a:xfrm>
          <a:off x="0" y="248"/>
          <a:ext cx="1353750" cy="967382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30480" rIns="60960" bIns="3048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kern="1200" dirty="0" smtClean="0">
              <a:hlinkClick xmlns:r="http://schemas.openxmlformats.org/officeDocument/2006/relationships" r:id="" action="ppaction://hlinksldjump"/>
            </a:rPr>
            <a:t>ANO, souhlasím</a:t>
          </a:r>
          <a:endParaRPr lang="cs-CZ" sz="1600" kern="1200" dirty="0"/>
        </a:p>
      </dsp:txBody>
      <dsp:txXfrm>
        <a:off x="0" y="248"/>
        <a:ext cx="1353750" cy="967382"/>
      </dsp:txXfrm>
    </dsp:sp>
    <dsp:sp modelId="{7B67941B-B9E6-4CEE-A2D0-77518A53BA13}">
      <dsp:nvSpPr>
        <dsp:cNvPr id="0" name=""/>
        <dsp:cNvSpPr/>
      </dsp:nvSpPr>
      <dsp:spPr>
        <a:xfrm>
          <a:off x="1353750" y="1064369"/>
          <a:ext cx="2030625" cy="967382"/>
        </a:xfrm>
        <a:prstGeom prst="rightArrow">
          <a:avLst>
            <a:gd name="adj1" fmla="val 75000"/>
            <a:gd name="adj2" fmla="val 50000"/>
          </a:avLst>
        </a:prstGeom>
        <a:solidFill>
          <a:schemeClr val="accent2">
            <a:tint val="40000"/>
            <a:alpha val="90000"/>
            <a:hueOff val="5025821"/>
            <a:satOff val="-4378"/>
            <a:lumOff val="-6"/>
            <a:alphaOff val="0"/>
          </a:schemeClr>
        </a:solidFill>
        <a:ln w="25400" cap="flat" cmpd="sng" algn="ctr">
          <a:solidFill>
            <a:schemeClr val="accent2">
              <a:tint val="40000"/>
              <a:alpha val="90000"/>
              <a:hueOff val="5025821"/>
              <a:satOff val="-4378"/>
              <a:lumOff val="-6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1B25A11-0ADF-491C-8033-C50C022190F8}">
      <dsp:nvSpPr>
        <dsp:cNvPr id="0" name=""/>
        <dsp:cNvSpPr/>
      </dsp:nvSpPr>
      <dsp:spPr>
        <a:xfrm>
          <a:off x="0" y="1064369"/>
          <a:ext cx="1353750" cy="967382"/>
        </a:xfrm>
        <a:prstGeom prst="roundRect">
          <a:avLst/>
        </a:prstGeom>
        <a:solidFill>
          <a:schemeClr val="accent2">
            <a:hueOff val="4681519"/>
            <a:satOff val="-5839"/>
            <a:lumOff val="1373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30480" rIns="60960" bIns="3048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kern="1200" dirty="0" smtClean="0">
              <a:hlinkClick xmlns:r="http://schemas.openxmlformats.org/officeDocument/2006/relationships" r:id="" action="ppaction://hlinksldjump"/>
            </a:rPr>
            <a:t>NE, nesouhlasím</a:t>
          </a:r>
          <a:endParaRPr lang="cs-CZ" sz="1600" kern="1200" dirty="0"/>
        </a:p>
      </dsp:txBody>
      <dsp:txXfrm>
        <a:off x="0" y="1064369"/>
        <a:ext cx="1353750" cy="967382"/>
      </dsp:txXfrm>
    </dsp:sp>
  </dsp:spTree>
</dsp:drawing>
</file>

<file path=ppt/diagrams/drawing4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B287D1CD-9855-4A98-B29E-6531583DD5C5}">
      <dsp:nvSpPr>
        <dsp:cNvPr id="0" name=""/>
        <dsp:cNvSpPr/>
      </dsp:nvSpPr>
      <dsp:spPr>
        <a:xfrm>
          <a:off x="2429012" y="0"/>
          <a:ext cx="1747262" cy="634999"/>
        </a:xfrm>
        <a:prstGeom prst="rightArrow">
          <a:avLst>
            <a:gd name="adj1" fmla="val 75000"/>
            <a:gd name="adj2" fmla="val 50000"/>
          </a:avLst>
        </a:prstGeom>
        <a:solidFill>
          <a:schemeClr val="accent5">
            <a:tint val="40000"/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5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2B5F9D3-AAB2-435F-B112-CA9DDF929BCA}">
      <dsp:nvSpPr>
        <dsp:cNvPr id="0" name=""/>
        <dsp:cNvSpPr/>
      </dsp:nvSpPr>
      <dsp:spPr>
        <a:xfrm>
          <a:off x="188" y="0"/>
          <a:ext cx="2428823" cy="634999"/>
        </a:xfrm>
        <a:prstGeom prst="round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34290" rIns="68580" bIns="3429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 smtClean="0">
              <a:hlinkClick xmlns:r="http://schemas.openxmlformats.org/officeDocument/2006/relationships" r:id="" action="ppaction://hlinksldjump"/>
            </a:rPr>
            <a:t>18 LET</a:t>
          </a:r>
          <a:endParaRPr lang="cs-CZ" sz="1800" kern="1200" dirty="0"/>
        </a:p>
      </dsp:txBody>
      <dsp:txXfrm>
        <a:off x="188" y="0"/>
        <a:ext cx="2428823" cy="634999"/>
      </dsp:txXfrm>
    </dsp:sp>
    <dsp:sp modelId="{3FE53BDA-F0EC-4C88-8D47-F620C4559AF4}">
      <dsp:nvSpPr>
        <dsp:cNvPr id="0" name=""/>
        <dsp:cNvSpPr/>
      </dsp:nvSpPr>
      <dsp:spPr>
        <a:xfrm>
          <a:off x="2431861" y="698500"/>
          <a:ext cx="1742368" cy="634999"/>
        </a:xfrm>
        <a:prstGeom prst="rightArrow">
          <a:avLst>
            <a:gd name="adj1" fmla="val 75000"/>
            <a:gd name="adj2" fmla="val 50000"/>
          </a:avLst>
        </a:prstGeom>
        <a:solidFill>
          <a:schemeClr val="accent5">
            <a:tint val="40000"/>
            <a:alpha val="90000"/>
            <a:hueOff val="-5370241"/>
            <a:satOff val="24126"/>
            <a:lumOff val="1658"/>
            <a:alphaOff val="0"/>
          </a:schemeClr>
        </a:solidFill>
        <a:ln w="25400" cap="flat" cmpd="sng" algn="ctr">
          <a:solidFill>
            <a:schemeClr val="accent5">
              <a:tint val="40000"/>
              <a:alpha val="90000"/>
              <a:hueOff val="-5370241"/>
              <a:satOff val="24126"/>
              <a:lumOff val="1658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892B153-3EE3-45AA-83ED-9D4BFA0483FA}">
      <dsp:nvSpPr>
        <dsp:cNvPr id="0" name=""/>
        <dsp:cNvSpPr/>
      </dsp:nvSpPr>
      <dsp:spPr>
        <a:xfrm>
          <a:off x="2233" y="698500"/>
          <a:ext cx="2429628" cy="634999"/>
        </a:xfrm>
        <a:prstGeom prst="roundRect">
          <a:avLst/>
        </a:prstGeom>
        <a:solidFill>
          <a:schemeClr val="accent5">
            <a:hueOff val="-4966938"/>
            <a:satOff val="19906"/>
            <a:lumOff val="4314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34290" rIns="68580" bIns="3429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 smtClean="0">
              <a:hlinkClick xmlns:r="http://schemas.openxmlformats.org/officeDocument/2006/relationships" r:id="" action="ppaction://hlinksldjump"/>
            </a:rPr>
            <a:t>15 LET</a:t>
          </a:r>
          <a:endParaRPr lang="cs-CZ" sz="1800" kern="1200" dirty="0"/>
        </a:p>
      </dsp:txBody>
      <dsp:txXfrm>
        <a:off x="2233" y="698500"/>
        <a:ext cx="2429628" cy="634999"/>
      </dsp:txXfrm>
    </dsp:sp>
    <dsp:sp modelId="{7B67941B-B9E6-4CEE-A2D0-77518A53BA13}">
      <dsp:nvSpPr>
        <dsp:cNvPr id="0" name=""/>
        <dsp:cNvSpPr/>
      </dsp:nvSpPr>
      <dsp:spPr>
        <a:xfrm>
          <a:off x="2424742" y="1396999"/>
          <a:ext cx="1749710" cy="634999"/>
        </a:xfrm>
        <a:prstGeom prst="rightArrow">
          <a:avLst>
            <a:gd name="adj1" fmla="val 75000"/>
            <a:gd name="adj2" fmla="val 50000"/>
          </a:avLst>
        </a:prstGeom>
        <a:solidFill>
          <a:schemeClr val="accent5">
            <a:tint val="40000"/>
            <a:alpha val="90000"/>
            <a:hueOff val="-10740482"/>
            <a:satOff val="48253"/>
            <a:lumOff val="3317"/>
            <a:alphaOff val="0"/>
          </a:schemeClr>
        </a:solidFill>
        <a:ln w="25400" cap="flat" cmpd="sng" algn="ctr">
          <a:solidFill>
            <a:schemeClr val="accent5">
              <a:tint val="40000"/>
              <a:alpha val="90000"/>
              <a:hueOff val="-10740482"/>
              <a:satOff val="48253"/>
              <a:lumOff val="3317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1B25A11-0ADF-491C-8033-C50C022190F8}">
      <dsp:nvSpPr>
        <dsp:cNvPr id="0" name=""/>
        <dsp:cNvSpPr/>
      </dsp:nvSpPr>
      <dsp:spPr>
        <a:xfrm>
          <a:off x="2011" y="1396999"/>
          <a:ext cx="2422730" cy="634999"/>
        </a:xfrm>
        <a:prstGeom prst="roundRect">
          <a:avLst/>
        </a:prstGeom>
        <a:solidFill>
          <a:schemeClr val="accent5">
            <a:hueOff val="-9933876"/>
            <a:satOff val="39811"/>
            <a:lumOff val="862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34290" rIns="68580" bIns="3429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 smtClean="0">
              <a:hlinkClick xmlns:r="http://schemas.openxmlformats.org/officeDocument/2006/relationships" r:id="" action="ppaction://hlinksldjump"/>
            </a:rPr>
            <a:t>16 LET A SOUHLAS SOUDU</a:t>
          </a:r>
          <a:endParaRPr lang="cs-CZ" sz="1800" kern="1200" dirty="0"/>
        </a:p>
      </dsp:txBody>
      <dsp:txXfrm>
        <a:off x="2011" y="1396999"/>
        <a:ext cx="2422730" cy="634999"/>
      </dsp:txXfrm>
    </dsp:sp>
  </dsp:spTree>
</dsp:drawing>
</file>

<file path=ppt/diagrams/drawing5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B287D1CD-9855-4A98-B29E-6531583DD5C5}">
      <dsp:nvSpPr>
        <dsp:cNvPr id="0" name=""/>
        <dsp:cNvSpPr/>
      </dsp:nvSpPr>
      <dsp:spPr>
        <a:xfrm>
          <a:off x="2429012" y="0"/>
          <a:ext cx="1747262" cy="634999"/>
        </a:xfrm>
        <a:prstGeom prst="rightArrow">
          <a:avLst>
            <a:gd name="adj1" fmla="val 75000"/>
            <a:gd name="adj2" fmla="val 50000"/>
          </a:avLst>
        </a:prstGeom>
        <a:solidFill>
          <a:schemeClr val="accent2">
            <a:tint val="40000"/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2B5F9D3-AAB2-435F-B112-CA9DDF929BCA}">
      <dsp:nvSpPr>
        <dsp:cNvPr id="0" name=""/>
        <dsp:cNvSpPr/>
      </dsp:nvSpPr>
      <dsp:spPr>
        <a:xfrm>
          <a:off x="188" y="0"/>
          <a:ext cx="2428823" cy="634999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1910" tIns="20955" rIns="41910" bIns="20955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100" kern="1200" dirty="0" smtClean="0">
              <a:hlinkClick xmlns:r="http://schemas.openxmlformats.org/officeDocument/2006/relationships" r:id="" action="ppaction://hlinksldjump"/>
            </a:rPr>
            <a:t>PŘIJMOUT CO NEJVÍCE ZAMĚSTNANCŮ</a:t>
          </a:r>
          <a:endParaRPr lang="cs-CZ" sz="1100" kern="1200" dirty="0"/>
        </a:p>
      </dsp:txBody>
      <dsp:txXfrm>
        <a:off x="188" y="0"/>
        <a:ext cx="2428823" cy="634999"/>
      </dsp:txXfrm>
    </dsp:sp>
    <dsp:sp modelId="{3FE53BDA-F0EC-4C88-8D47-F620C4559AF4}">
      <dsp:nvSpPr>
        <dsp:cNvPr id="0" name=""/>
        <dsp:cNvSpPr/>
      </dsp:nvSpPr>
      <dsp:spPr>
        <a:xfrm>
          <a:off x="2431861" y="698500"/>
          <a:ext cx="1742368" cy="634999"/>
        </a:xfrm>
        <a:prstGeom prst="rightArrow">
          <a:avLst>
            <a:gd name="adj1" fmla="val 75000"/>
            <a:gd name="adj2" fmla="val 50000"/>
          </a:avLst>
        </a:prstGeom>
        <a:solidFill>
          <a:schemeClr val="accent2">
            <a:tint val="40000"/>
            <a:alpha val="90000"/>
            <a:hueOff val="2512910"/>
            <a:satOff val="-2189"/>
            <a:lumOff val="-3"/>
            <a:alphaOff val="0"/>
          </a:schemeClr>
        </a:solidFill>
        <a:ln w="25400" cap="flat" cmpd="sng" algn="ctr">
          <a:solidFill>
            <a:schemeClr val="accent2">
              <a:tint val="40000"/>
              <a:alpha val="90000"/>
              <a:hueOff val="2512910"/>
              <a:satOff val="-2189"/>
              <a:lumOff val="-3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892B153-3EE3-45AA-83ED-9D4BFA0483FA}">
      <dsp:nvSpPr>
        <dsp:cNvPr id="0" name=""/>
        <dsp:cNvSpPr/>
      </dsp:nvSpPr>
      <dsp:spPr>
        <a:xfrm>
          <a:off x="2233" y="698500"/>
          <a:ext cx="2429628" cy="634999"/>
        </a:xfrm>
        <a:prstGeom prst="roundRect">
          <a:avLst/>
        </a:prstGeom>
        <a:solidFill>
          <a:schemeClr val="accent2">
            <a:hueOff val="2340759"/>
            <a:satOff val="-2919"/>
            <a:lumOff val="686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1910" tIns="20955" rIns="41910" bIns="20955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100" kern="1200" dirty="0" smtClean="0">
              <a:hlinkClick xmlns:r="http://schemas.openxmlformats.org/officeDocument/2006/relationships" r:id="" action="ppaction://hlinksldjump"/>
            </a:rPr>
            <a:t>ZAREGISTROVAT SE NA FINANČNÍM ÚŘADU JAKO PLÁTCE DANĚ</a:t>
          </a:r>
        </a:p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100" kern="1200" dirty="0" smtClean="0">
              <a:hlinkClick xmlns:r="http://schemas.openxmlformats.org/officeDocument/2006/relationships" r:id="" action="ppaction://hlinksldjump"/>
            </a:rPr>
            <a:t> Z PŘÍJMU</a:t>
          </a:r>
          <a:endParaRPr lang="cs-CZ" sz="1100" kern="1200" dirty="0"/>
        </a:p>
      </dsp:txBody>
      <dsp:txXfrm>
        <a:off x="2233" y="698500"/>
        <a:ext cx="2429628" cy="634999"/>
      </dsp:txXfrm>
    </dsp:sp>
    <dsp:sp modelId="{7B67941B-B9E6-4CEE-A2D0-77518A53BA13}">
      <dsp:nvSpPr>
        <dsp:cNvPr id="0" name=""/>
        <dsp:cNvSpPr/>
      </dsp:nvSpPr>
      <dsp:spPr>
        <a:xfrm>
          <a:off x="2424742" y="1396999"/>
          <a:ext cx="1749710" cy="634999"/>
        </a:xfrm>
        <a:prstGeom prst="rightArrow">
          <a:avLst>
            <a:gd name="adj1" fmla="val 75000"/>
            <a:gd name="adj2" fmla="val 50000"/>
          </a:avLst>
        </a:prstGeom>
        <a:solidFill>
          <a:schemeClr val="accent2">
            <a:tint val="40000"/>
            <a:alpha val="90000"/>
            <a:hueOff val="5025821"/>
            <a:satOff val="-4378"/>
            <a:lumOff val="-6"/>
            <a:alphaOff val="0"/>
          </a:schemeClr>
        </a:solidFill>
        <a:ln w="25400" cap="flat" cmpd="sng" algn="ctr">
          <a:solidFill>
            <a:schemeClr val="accent2">
              <a:tint val="40000"/>
              <a:alpha val="90000"/>
              <a:hueOff val="5025821"/>
              <a:satOff val="-4378"/>
              <a:lumOff val="-6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1B25A11-0ADF-491C-8033-C50C022190F8}">
      <dsp:nvSpPr>
        <dsp:cNvPr id="0" name=""/>
        <dsp:cNvSpPr/>
      </dsp:nvSpPr>
      <dsp:spPr>
        <a:xfrm>
          <a:off x="72000" y="1397000"/>
          <a:ext cx="2422730" cy="634999"/>
        </a:xfrm>
        <a:prstGeom prst="roundRect">
          <a:avLst/>
        </a:prstGeom>
        <a:solidFill>
          <a:schemeClr val="accent2">
            <a:hueOff val="4681519"/>
            <a:satOff val="-5839"/>
            <a:lumOff val="1373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1910" tIns="20955" rIns="41910" bIns="20955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100" kern="1200" dirty="0" smtClean="0">
              <a:hlinkClick xmlns:r="http://schemas.openxmlformats.org/officeDocument/2006/relationships" r:id="" action="ppaction://hlinksldjump"/>
            </a:rPr>
            <a:t>ZAREGISTROVAT</a:t>
          </a:r>
          <a:r>
            <a:rPr lang="cs-CZ" sz="1100" kern="1200" baseline="0" dirty="0" smtClean="0">
              <a:hlinkClick xmlns:r="http://schemas.openxmlformats.org/officeDocument/2006/relationships" r:id="" action="ppaction://hlinksldjump"/>
            </a:rPr>
            <a:t> SE NA ČESKÉ SPRÁVĚ SOCIÁLNÍ ZABEZPEČENÍ</a:t>
          </a:r>
          <a:endParaRPr lang="cs-CZ" sz="1100" kern="1200" dirty="0"/>
        </a:p>
      </dsp:txBody>
      <dsp:txXfrm>
        <a:off x="72000" y="1397000"/>
        <a:ext cx="2422730" cy="634999"/>
      </dsp:txXfrm>
    </dsp:sp>
  </dsp:spTree>
</dsp:drawing>
</file>

<file path=ppt/diagrams/drawing6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CDF69244-C248-46A6-A214-0E07AD9393D0}">
      <dsp:nvSpPr>
        <dsp:cNvPr id="0" name=""/>
        <dsp:cNvSpPr/>
      </dsp:nvSpPr>
      <dsp:spPr>
        <a:xfrm>
          <a:off x="2431861" y="595"/>
          <a:ext cx="1742368" cy="472281"/>
        </a:xfrm>
        <a:prstGeom prst="rightArrow">
          <a:avLst>
            <a:gd name="adj1" fmla="val 75000"/>
            <a:gd name="adj2" fmla="val 50000"/>
          </a:avLst>
        </a:prstGeom>
        <a:solidFill>
          <a:schemeClr val="accent5">
            <a:tint val="40000"/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5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5AFB34C-D8C5-48EA-AD6E-A00435D61099}">
      <dsp:nvSpPr>
        <dsp:cNvPr id="0" name=""/>
        <dsp:cNvSpPr/>
      </dsp:nvSpPr>
      <dsp:spPr>
        <a:xfrm>
          <a:off x="0" y="0"/>
          <a:ext cx="2429628" cy="472281"/>
        </a:xfrm>
        <a:prstGeom prst="round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770" tIns="32385" rIns="64770" bIns="32385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700" kern="1200" dirty="0" smtClean="0">
              <a:hlinkClick xmlns:r="http://schemas.openxmlformats.org/officeDocument/2006/relationships" r:id="" action="ppaction://hlinksldjump"/>
            </a:rPr>
            <a:t>KONCESOVANÁ</a:t>
          </a:r>
          <a:endParaRPr lang="cs-CZ" sz="1700" kern="1200" dirty="0"/>
        </a:p>
      </dsp:txBody>
      <dsp:txXfrm>
        <a:off x="0" y="0"/>
        <a:ext cx="2429628" cy="472281"/>
      </dsp:txXfrm>
    </dsp:sp>
    <dsp:sp modelId="{B287D1CD-9855-4A98-B29E-6531583DD5C5}">
      <dsp:nvSpPr>
        <dsp:cNvPr id="0" name=""/>
        <dsp:cNvSpPr/>
      </dsp:nvSpPr>
      <dsp:spPr>
        <a:xfrm>
          <a:off x="2429012" y="520104"/>
          <a:ext cx="1747262" cy="472281"/>
        </a:xfrm>
        <a:prstGeom prst="rightArrow">
          <a:avLst>
            <a:gd name="adj1" fmla="val 75000"/>
            <a:gd name="adj2" fmla="val 50000"/>
          </a:avLst>
        </a:prstGeom>
        <a:solidFill>
          <a:schemeClr val="accent5">
            <a:tint val="40000"/>
            <a:alpha val="90000"/>
            <a:hueOff val="-3580161"/>
            <a:satOff val="16084"/>
            <a:lumOff val="1106"/>
            <a:alphaOff val="0"/>
          </a:schemeClr>
        </a:solidFill>
        <a:ln w="25400" cap="flat" cmpd="sng" algn="ctr">
          <a:solidFill>
            <a:schemeClr val="accent5">
              <a:tint val="40000"/>
              <a:alpha val="90000"/>
              <a:hueOff val="-3580161"/>
              <a:satOff val="16084"/>
              <a:lumOff val="1106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2B5F9D3-AAB2-435F-B112-CA9DDF929BCA}">
      <dsp:nvSpPr>
        <dsp:cNvPr id="0" name=""/>
        <dsp:cNvSpPr/>
      </dsp:nvSpPr>
      <dsp:spPr>
        <a:xfrm>
          <a:off x="188" y="520104"/>
          <a:ext cx="2428823" cy="472281"/>
        </a:xfrm>
        <a:prstGeom prst="roundRect">
          <a:avLst/>
        </a:prstGeom>
        <a:solidFill>
          <a:schemeClr val="accent5">
            <a:hueOff val="-3311292"/>
            <a:satOff val="13270"/>
            <a:lumOff val="2876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770" tIns="32385" rIns="64770" bIns="32385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700" kern="1200" dirty="0" smtClean="0">
              <a:hlinkClick xmlns:r="http://schemas.openxmlformats.org/officeDocument/2006/relationships" r:id="" action="ppaction://hlinksldjump"/>
            </a:rPr>
            <a:t>OHLAŠOVACÍ VOLNÁ</a:t>
          </a:r>
          <a:endParaRPr lang="cs-CZ" sz="1700" kern="1200" dirty="0"/>
        </a:p>
      </dsp:txBody>
      <dsp:txXfrm>
        <a:off x="188" y="520104"/>
        <a:ext cx="2428823" cy="472281"/>
      </dsp:txXfrm>
    </dsp:sp>
    <dsp:sp modelId="{3FE53BDA-F0EC-4C88-8D47-F620C4559AF4}">
      <dsp:nvSpPr>
        <dsp:cNvPr id="0" name=""/>
        <dsp:cNvSpPr/>
      </dsp:nvSpPr>
      <dsp:spPr>
        <a:xfrm>
          <a:off x="2431861" y="1039614"/>
          <a:ext cx="1742368" cy="472281"/>
        </a:xfrm>
        <a:prstGeom prst="rightArrow">
          <a:avLst>
            <a:gd name="adj1" fmla="val 75000"/>
            <a:gd name="adj2" fmla="val 50000"/>
          </a:avLst>
        </a:prstGeom>
        <a:solidFill>
          <a:schemeClr val="accent5">
            <a:tint val="40000"/>
            <a:alpha val="90000"/>
            <a:hueOff val="-7160321"/>
            <a:satOff val="32169"/>
            <a:lumOff val="2211"/>
            <a:alphaOff val="0"/>
          </a:schemeClr>
        </a:solidFill>
        <a:ln w="25400" cap="flat" cmpd="sng" algn="ctr">
          <a:solidFill>
            <a:schemeClr val="accent5">
              <a:tint val="40000"/>
              <a:alpha val="90000"/>
              <a:hueOff val="-7160321"/>
              <a:satOff val="32169"/>
              <a:lumOff val="2211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892B153-3EE3-45AA-83ED-9D4BFA0483FA}">
      <dsp:nvSpPr>
        <dsp:cNvPr id="0" name=""/>
        <dsp:cNvSpPr/>
      </dsp:nvSpPr>
      <dsp:spPr>
        <a:xfrm>
          <a:off x="2233" y="1039614"/>
          <a:ext cx="2429628" cy="472281"/>
        </a:xfrm>
        <a:prstGeom prst="roundRect">
          <a:avLst/>
        </a:prstGeom>
        <a:solidFill>
          <a:schemeClr val="accent5">
            <a:hueOff val="-6622584"/>
            <a:satOff val="26541"/>
            <a:lumOff val="5752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770" tIns="32385" rIns="64770" bIns="32385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700" kern="1200" dirty="0" smtClean="0">
              <a:hlinkClick xmlns:r="http://schemas.openxmlformats.org/officeDocument/2006/relationships" r:id="" action="ppaction://hlinksldjump"/>
            </a:rPr>
            <a:t>OHLAŠOVACÍ ŘEMESLNÁ</a:t>
          </a:r>
          <a:endParaRPr lang="cs-CZ" sz="1700" kern="1200" dirty="0"/>
        </a:p>
      </dsp:txBody>
      <dsp:txXfrm>
        <a:off x="2233" y="1039614"/>
        <a:ext cx="2429628" cy="472281"/>
      </dsp:txXfrm>
    </dsp:sp>
    <dsp:sp modelId="{7B67941B-B9E6-4CEE-A2D0-77518A53BA13}">
      <dsp:nvSpPr>
        <dsp:cNvPr id="0" name=""/>
        <dsp:cNvSpPr/>
      </dsp:nvSpPr>
      <dsp:spPr>
        <a:xfrm>
          <a:off x="2424742" y="1559123"/>
          <a:ext cx="1749710" cy="472281"/>
        </a:xfrm>
        <a:prstGeom prst="rightArrow">
          <a:avLst>
            <a:gd name="adj1" fmla="val 75000"/>
            <a:gd name="adj2" fmla="val 50000"/>
          </a:avLst>
        </a:prstGeom>
        <a:solidFill>
          <a:schemeClr val="accent5">
            <a:tint val="40000"/>
            <a:alpha val="90000"/>
            <a:hueOff val="-10740482"/>
            <a:satOff val="48253"/>
            <a:lumOff val="3317"/>
            <a:alphaOff val="0"/>
          </a:schemeClr>
        </a:solidFill>
        <a:ln w="25400" cap="flat" cmpd="sng" algn="ctr">
          <a:solidFill>
            <a:schemeClr val="accent5">
              <a:tint val="40000"/>
              <a:alpha val="90000"/>
              <a:hueOff val="-10740482"/>
              <a:satOff val="48253"/>
              <a:lumOff val="3317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1B25A11-0ADF-491C-8033-C50C022190F8}">
      <dsp:nvSpPr>
        <dsp:cNvPr id="0" name=""/>
        <dsp:cNvSpPr/>
      </dsp:nvSpPr>
      <dsp:spPr>
        <a:xfrm>
          <a:off x="2011" y="1559123"/>
          <a:ext cx="2422730" cy="472281"/>
        </a:xfrm>
        <a:prstGeom prst="roundRect">
          <a:avLst/>
        </a:prstGeom>
        <a:solidFill>
          <a:schemeClr val="accent5">
            <a:hueOff val="-9933876"/>
            <a:satOff val="39811"/>
            <a:lumOff val="862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770" tIns="32385" rIns="64770" bIns="32385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700" kern="1200" dirty="0" smtClean="0">
              <a:hlinkClick xmlns:r="http://schemas.openxmlformats.org/officeDocument/2006/relationships" r:id="" action="ppaction://hlinksldjump"/>
            </a:rPr>
            <a:t>OHLAŠOVACÍ VÁZANÁ</a:t>
          </a:r>
          <a:endParaRPr lang="cs-CZ" sz="1700" kern="1200" dirty="0"/>
        </a:p>
      </dsp:txBody>
      <dsp:txXfrm>
        <a:off x="2011" y="1559123"/>
        <a:ext cx="2422730" cy="472281"/>
      </dsp:txXfrm>
    </dsp:sp>
  </dsp:spTree>
</dsp:drawing>
</file>

<file path=ppt/diagrams/drawing7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F4253EC8-AEDF-499A-A6AA-62B0686AB46B}">
      <dsp:nvSpPr>
        <dsp:cNvPr id="0" name=""/>
        <dsp:cNvSpPr/>
      </dsp:nvSpPr>
      <dsp:spPr>
        <a:xfrm>
          <a:off x="671489" y="168"/>
          <a:ext cx="6457302" cy="3024167"/>
        </a:xfrm>
        <a:prstGeom prst="rect">
          <a:avLst/>
        </a:prstGeom>
        <a:gradFill rotWithShape="1">
          <a:gsLst>
            <a:gs pos="0">
              <a:schemeClr val="accent3">
                <a:shade val="51000"/>
                <a:satMod val="130000"/>
              </a:schemeClr>
            </a:gs>
            <a:gs pos="80000">
              <a:schemeClr val="accent3">
                <a:shade val="93000"/>
                <a:satMod val="130000"/>
              </a:schemeClr>
            </a:gs>
            <a:gs pos="100000">
              <a:schemeClr val="accent3"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hemeClr val="accent3"/>
        </a:lnRef>
        <a:fillRef idx="3">
          <a:schemeClr val="accent3"/>
        </a:fillRef>
        <a:effectRef idx="3">
          <a:schemeClr val="accent3"/>
        </a:effectRef>
        <a:fontRef idx="minor">
          <a:schemeClr val="lt1"/>
        </a:fontRef>
      </dsp:style>
      <dsp:txBody>
        <a:bodyPr spcFirstLastPara="0" vert="horz" wrap="square" lIns="247650" tIns="247650" rIns="247650" bIns="247650" numCol="1" spcCol="1270" anchor="ctr" anchorCtr="0">
          <a:noAutofit/>
        </a:bodyPr>
        <a:lstStyle/>
        <a:p>
          <a:pPr lvl="0" algn="l" defTabSz="2889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6500" kern="1200" dirty="0" smtClean="0">
              <a:solidFill>
                <a:srgbClr val="FFFF00"/>
              </a:solidFill>
            </a:rPr>
            <a:t>VÝBORNĚ!</a:t>
          </a:r>
        </a:p>
        <a:p>
          <a:pPr lvl="0" algn="l" defTabSz="2889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6500" kern="1200" dirty="0" smtClean="0">
              <a:solidFill>
                <a:srgbClr val="FFFF00"/>
              </a:solidFill>
            </a:rPr>
            <a:t>Jsi jednička!</a:t>
          </a:r>
          <a:endParaRPr lang="cs-CZ" sz="6500" kern="1200" dirty="0">
            <a:solidFill>
              <a:srgbClr val="FFFF00"/>
            </a:solidFill>
          </a:endParaRPr>
        </a:p>
      </dsp:txBody>
      <dsp:txXfrm>
        <a:off x="671489" y="168"/>
        <a:ext cx="6457302" cy="3024167"/>
      </dsp:txXfrm>
    </dsp:sp>
  </dsp:spTree>
</dsp:drawing>
</file>

<file path=ppt/diagrams/drawing8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F4253EC8-AEDF-499A-A6AA-62B0686AB46B}">
      <dsp:nvSpPr>
        <dsp:cNvPr id="0" name=""/>
        <dsp:cNvSpPr/>
      </dsp:nvSpPr>
      <dsp:spPr>
        <a:xfrm>
          <a:off x="239694" y="469"/>
          <a:ext cx="6745074" cy="3327204"/>
        </a:xfrm>
        <a:prstGeom prst="rect">
          <a:avLst/>
        </a:prstGeom>
        <a:gradFill flip="none" rotWithShape="0">
          <a:gsLst>
            <a:gs pos="0">
              <a:srgbClr val="FFFF00">
                <a:shade val="30000"/>
                <a:satMod val="115000"/>
              </a:srgbClr>
            </a:gs>
            <a:gs pos="50000">
              <a:srgbClr val="FFFF00">
                <a:shade val="67500"/>
                <a:satMod val="115000"/>
              </a:srgbClr>
            </a:gs>
            <a:gs pos="100000">
              <a:srgbClr val="FFFF00">
                <a:shade val="100000"/>
                <a:satMod val="115000"/>
              </a:srgbClr>
            </a:gs>
          </a:gsLst>
          <a:lin ang="16200000" scaled="1"/>
          <a:tileRect/>
        </a:gra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threePt" dir="t"/>
        </a:scene3d>
        <a:sp3d>
          <a:bevelT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1930" tIns="201930" rIns="201930" bIns="201930" numCol="1" spcCol="1270" anchor="ctr" anchorCtr="0">
          <a:noAutofit/>
        </a:bodyPr>
        <a:lstStyle/>
        <a:p>
          <a:pPr lvl="0" algn="r" defTabSz="2355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5300" kern="1200" dirty="0" smtClean="0">
              <a:solidFill>
                <a:srgbClr val="FF0000"/>
              </a:solidFill>
            </a:rPr>
            <a:t>BOHUŽEL!</a:t>
          </a:r>
        </a:p>
        <a:p>
          <a:pPr lvl="0" algn="r" defTabSz="2355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5300" kern="1200" dirty="0" smtClean="0">
              <a:solidFill>
                <a:srgbClr val="FF0000"/>
              </a:solidFill>
            </a:rPr>
            <a:t>Ještě se nad tím </a:t>
          </a:r>
        </a:p>
        <a:p>
          <a:pPr lvl="0" algn="r" defTabSz="2355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5300" kern="1200" dirty="0" smtClean="0">
              <a:solidFill>
                <a:srgbClr val="FF0000"/>
              </a:solidFill>
            </a:rPr>
            <a:t>budeš muset zamyslet!</a:t>
          </a:r>
          <a:endParaRPr lang="cs-CZ" sz="5300" kern="1200" dirty="0">
            <a:solidFill>
              <a:srgbClr val="FF0000"/>
            </a:solidFill>
          </a:endParaRPr>
        </a:p>
      </dsp:txBody>
      <dsp:txXfrm>
        <a:off x="239694" y="469"/>
        <a:ext cx="6745074" cy="332720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matrix1">
  <dgm:title val=""/>
  <dgm:desc val=""/>
  <dgm:catLst>
    <dgm:cat type="matrix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3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3" destOrd="0"/>
      </dgm:cxnLst>
      <dgm:bg/>
      <dgm:whole/>
    </dgm:dataModel>
  </dgm:clrData>
  <dgm:layoutNode name="diagram">
    <dgm:varLst>
      <dgm:chMax val="1"/>
      <dgm:dir/>
      <dgm:animLvl val="ctr"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ctrX" for="ch" forName="matrix" refType="w" fact="0.5"/>
      <dgm:constr type="ctrY" for="ch" forName="matrix" refType="h" fact="0.5"/>
      <dgm:constr type="w" for="ch" forName="matrix" refType="w"/>
      <dgm:constr type="h" for="ch" forName="matrix" refType="h"/>
      <dgm:constr type="ctrX" for="ch" forName="centerTile" refType="w" fact="0.5"/>
      <dgm:constr type="ctrY" for="ch" forName="centerTile" refType="h" fact="0.5"/>
      <dgm:constr type="w" for="ch" forName="centerTile" refType="w" fact="0.3"/>
      <dgm:constr type="h" for="ch" forName="centerTile" refType="h" fact="0.25"/>
      <dgm:constr type="primFontSz" for="des" ptType="node" op="equ" val="65"/>
    </dgm:constrLst>
    <dgm:ruleLst/>
    <dgm:choose name="Name0">
      <dgm:if name="Name1" axis="ch" ptType="node" func="cnt" op="gte" val="1">
        <dgm:layoutNode name="matrix">
          <dgm:alg type="composite"/>
          <dgm:shape xmlns:r="http://schemas.openxmlformats.org/officeDocument/2006/relationships" r:blip="">
            <dgm:adjLst/>
          </dgm:shape>
          <dgm:presOf/>
          <dgm:constrLst>
            <dgm:constr type="l" for="ch" forName="tile1"/>
            <dgm:constr type="t" for="ch" forName="tile1"/>
            <dgm:constr type="r" for="ch" forName="tile1" refType="w" fact="0.5"/>
            <dgm:constr type="b" for="ch" forName="tile1" refType="h" fact="0.5"/>
            <dgm:constr type="l" for="ch" forName="tile1text" refType="l" refFor="ch" refForName="tile1"/>
            <dgm:constr type="t" for="ch" forName="tile1text" refType="t" refFor="ch" refForName="tile1"/>
            <dgm:constr type="w" for="ch" forName="tile1text" refType="w" refFor="ch" refForName="tile1"/>
            <dgm:constr type="h" for="ch" forName="tile1text" refType="h" refFor="ch" refForName="tile1" fact="0.75"/>
            <dgm:constr type="r" for="ch" forName="tile2" refType="w"/>
            <dgm:constr type="t" for="ch" forName="tile2"/>
            <dgm:constr type="l" for="ch" forName="tile2" refType="w" fact="0.5"/>
            <dgm:constr type="b" for="ch" forName="tile2" refType="h" fact="0.5"/>
            <dgm:constr type="r" for="ch" forName="tile2text" refType="r" refFor="ch" refForName="tile2"/>
            <dgm:constr type="t" for="ch" forName="tile2text" refType="t" refFor="ch" refForName="tile2"/>
            <dgm:constr type="w" for="ch" forName="tile2text" refType="w" refFor="ch" refForName="tile2"/>
            <dgm:constr type="h" for="ch" forName="tile2text" refType="h" refFor="ch" refForName="tile2" fact="0.75"/>
            <dgm:constr type="l" for="ch" forName="tile3"/>
            <dgm:constr type="b" for="ch" forName="tile3" refType="h"/>
            <dgm:constr type="r" for="ch" forName="tile3" refType="w" fact="0.5"/>
            <dgm:constr type="t" for="ch" forName="tile3" refType="h" fact="0.5"/>
            <dgm:constr type="l" for="ch" forName="tile3text" refType="l" refFor="ch" refForName="tile3"/>
            <dgm:constr type="b" for="ch" forName="tile3text" refType="b" refFor="ch" refForName="tile3"/>
            <dgm:constr type="w" for="ch" forName="tile3text" refType="w" refFor="ch" refForName="tile3"/>
            <dgm:constr type="h" for="ch" forName="tile3text" refType="h" refFor="ch" refForName="tile3" fact="0.75"/>
            <dgm:constr type="r" for="ch" forName="tile4" refType="w"/>
            <dgm:constr type="b" for="ch" forName="tile4" refType="h"/>
            <dgm:constr type="l" for="ch" forName="tile4" refType="w" fact="0.5"/>
            <dgm:constr type="t" for="ch" forName="tile4" refType="h" fact="0.5"/>
            <dgm:constr type="r" for="ch" forName="tile4text" refType="r" refFor="ch" refForName="tile4"/>
            <dgm:constr type="b" for="ch" forName="tile4text" refType="b" refFor="ch" refForName="tile4"/>
            <dgm:constr type="w" for="ch" forName="tile4text" refType="w" refFor="ch" refForName="tile4"/>
            <dgm:constr type="h" for="ch" forName="tile4text" refType="h" refFor="ch" refForName="tile4" fact="0.75"/>
          </dgm:constrLst>
          <dgm:ruleLst/>
          <dgm:layoutNode name="tile1" styleLbl="node1">
            <dgm:alg type="sp"/>
            <dgm:shape xmlns:r="http://schemas.openxmlformats.org/officeDocument/2006/relationships" rot="270" type="round1Rect" r:blip="">
              <dgm:adjLst/>
            </dgm:shape>
            <dgm:choose name="Name2">
              <dgm:if name="Name3" func="var" arg="dir" op="equ" val="norm">
                <dgm:presOf axis="ch ch desOrSelf" ptType="node node node" st="1 1 1" cnt="1 1 0"/>
              </dgm:if>
              <dgm:else name="Name4">
                <dgm:presOf axis="ch ch desOrSelf" ptType="node node node" st="1 2 1" cnt="1 1 0"/>
              </dgm:else>
            </dgm:choose>
            <dgm:constrLst/>
            <dgm:ruleLst/>
          </dgm:layoutNode>
          <dgm:layoutNode name="tile1text" styleLbl="node1">
            <dgm:varLst>
              <dgm:chMax val="0"/>
              <dgm:chPref val="0"/>
              <dgm:bulletEnabled val="1"/>
            </dgm:varLst>
            <dgm:choose name="Name5">
              <dgm:if name="Name6" axis="root des" func="maxDepth" op="gte" val="3">
                <dgm:alg type="tx">
                  <dgm:param type="txAnchorVert" val="t"/>
                  <dgm:param type="parTxLTRAlign" val="l"/>
                  <dgm:param type="parTxRTLAlign" val="r"/>
                </dgm:alg>
              </dgm:if>
              <dgm:else name="Name7">
                <dgm:alg type="tx"/>
              </dgm:else>
            </dgm:choose>
            <dgm:shape xmlns:r="http://schemas.openxmlformats.org/officeDocument/2006/relationships" rot="270" type="rect" r:blip="" hideGeom="1">
              <dgm:adjLst>
                <dgm:adj idx="1" val="0.2"/>
              </dgm:adjLst>
            </dgm:shape>
            <dgm:choose name="Name8">
              <dgm:if name="Name9" func="var" arg="dir" op="equ" val="norm">
                <dgm:presOf axis="ch ch desOrSelf" ptType="node node node" st="1 1 1" cnt="1 1 0"/>
              </dgm:if>
              <dgm:else name="Name10">
                <dgm:presOf axis="ch ch desOrSelf" ptType="node node node" st="1 2 1" cnt="1 1 0"/>
              </dgm:else>
            </dgm:choose>
            <dgm:constrLst/>
            <dgm:ruleLst>
              <dgm:rule type="primFontSz" val="5" fact="NaN" max="NaN"/>
            </dgm:ruleLst>
          </dgm:layoutNode>
          <dgm:layoutNode name="tile2" styleLbl="node1">
            <dgm:alg type="sp"/>
            <dgm:shape xmlns:r="http://schemas.openxmlformats.org/officeDocument/2006/relationships" type="round1Rect" r:blip="">
              <dgm:adjLst/>
            </dgm:shape>
            <dgm:choose name="Name11">
              <dgm:if name="Name12" func="var" arg="dir" op="equ" val="norm">
                <dgm:presOf axis="ch ch desOrSelf" ptType="node node node" st="1 2 1" cnt="1 1 0"/>
              </dgm:if>
              <dgm:else name="Name13">
                <dgm:presOf axis="ch ch desOrSelf" ptType="node node node" st="1 1 1" cnt="1 1 0"/>
              </dgm:else>
            </dgm:choose>
            <dgm:constrLst/>
            <dgm:ruleLst/>
          </dgm:layoutNode>
          <dgm:layoutNode name="tile2text" styleLbl="node1">
            <dgm:varLst>
              <dgm:chMax val="0"/>
              <dgm:chPref val="0"/>
              <dgm:bulletEnabled val="1"/>
            </dgm:varLst>
            <dgm:choose name="Name14">
              <dgm:if name="Name15" axis="root des" func="maxDepth" op="gte" val="3">
                <dgm:alg type="tx">
                  <dgm:param type="txAnchorVert" val="t"/>
                  <dgm:param type="parTxLTRAlign" val="l"/>
                  <dgm:param type="parTxRTLAlign" val="r"/>
                </dgm:alg>
              </dgm:if>
              <dgm:else name="Name16">
                <dgm:alg type="tx"/>
              </dgm:else>
            </dgm:choose>
            <dgm:shape xmlns:r="http://schemas.openxmlformats.org/officeDocument/2006/relationships" type="rect" r:blip="" hideGeom="1">
              <dgm:adjLst/>
            </dgm:shape>
            <dgm:choose name="Name17">
              <dgm:if name="Name18" func="var" arg="dir" op="equ" val="norm">
                <dgm:presOf axis="ch ch desOrSelf" ptType="node node node" st="1 2 1" cnt="1 1 0"/>
              </dgm:if>
              <dgm:else name="Name19">
                <dgm:presOf axis="ch ch desOrSelf" ptType="node node node" st="1 1 1" cnt="1 1 0"/>
              </dgm:else>
            </dgm:choose>
            <dgm:constrLst/>
            <dgm:ruleLst>
              <dgm:rule type="primFontSz" val="5" fact="NaN" max="NaN"/>
            </dgm:ruleLst>
          </dgm:layoutNode>
          <dgm:layoutNode name="tile3" styleLbl="node1">
            <dgm:alg type="sp"/>
            <dgm:shape xmlns:r="http://schemas.openxmlformats.org/officeDocument/2006/relationships" rot="180" type="round1Rect" r:blip="">
              <dgm:adjLst/>
            </dgm:shape>
            <dgm:choose name="Name20">
              <dgm:if name="Name21" func="var" arg="dir" op="equ" val="norm">
                <dgm:presOf axis="ch ch desOrSelf" ptType="node node node" st="1 3 1" cnt="1 1 0"/>
              </dgm:if>
              <dgm:else name="Name22">
                <dgm:presOf axis="ch ch desOrSelf" ptType="node node node" st="1 4 1" cnt="1 1 0"/>
              </dgm:else>
            </dgm:choose>
            <dgm:constrLst/>
            <dgm:ruleLst/>
          </dgm:layoutNode>
          <dgm:layoutNode name="tile3text" styleLbl="node1">
            <dgm:varLst>
              <dgm:chMax val="0"/>
              <dgm:chPref val="0"/>
              <dgm:bulletEnabled val="1"/>
            </dgm:varLst>
            <dgm:choose name="Name23">
              <dgm:if name="Name24" axis="root des" func="maxDepth" op="gte" val="3">
                <dgm:alg type="tx">
                  <dgm:param type="txAnchorVert" val="t"/>
                  <dgm:param type="parTxLTRAlign" val="l"/>
                  <dgm:param type="parTxRTLAlign" val="r"/>
                </dgm:alg>
              </dgm:if>
              <dgm:else name="Name25">
                <dgm:alg type="tx"/>
              </dgm:else>
            </dgm:choose>
            <dgm:shape xmlns:r="http://schemas.openxmlformats.org/officeDocument/2006/relationships" rot="180" type="rect" r:blip="" hideGeom="1">
              <dgm:adjLst/>
            </dgm:shape>
            <dgm:choose name="Name26">
              <dgm:if name="Name27" func="var" arg="dir" op="equ" val="norm">
                <dgm:presOf axis="ch ch desOrSelf" ptType="node node node" st="1 3 1" cnt="1 1 0"/>
              </dgm:if>
              <dgm:else name="Name28">
                <dgm:presOf axis="ch ch desOrSelf" ptType="node node node" st="1 4 1" cnt="1 1 0"/>
              </dgm:else>
            </dgm:choose>
            <dgm:constrLst/>
            <dgm:ruleLst>
              <dgm:rule type="primFontSz" val="5" fact="NaN" max="NaN"/>
            </dgm:ruleLst>
          </dgm:layoutNode>
          <dgm:layoutNode name="tile4" styleLbl="node1">
            <dgm:alg type="sp"/>
            <dgm:shape xmlns:r="http://schemas.openxmlformats.org/officeDocument/2006/relationships" rot="90" type="round1Rect" r:blip="">
              <dgm:adjLst/>
            </dgm:shape>
            <dgm:choose name="Name29">
              <dgm:if name="Name30" func="var" arg="dir" op="equ" val="norm">
                <dgm:presOf axis="ch ch desOrSelf" ptType="node node node" st="1 4 1" cnt="1 1 0"/>
              </dgm:if>
              <dgm:else name="Name31">
                <dgm:presOf axis="ch ch desOrSelf" ptType="node node node" st="1 3 1" cnt="1 1 0"/>
              </dgm:else>
            </dgm:choose>
            <dgm:constrLst/>
            <dgm:ruleLst/>
          </dgm:layoutNode>
          <dgm:layoutNode name="tile4text" styleLbl="node1">
            <dgm:varLst>
              <dgm:chMax val="0"/>
              <dgm:chPref val="0"/>
              <dgm:bulletEnabled val="1"/>
            </dgm:varLst>
            <dgm:choose name="Name32">
              <dgm:if name="Name33" axis="root des" func="maxDepth" op="gte" val="3">
                <dgm:alg type="tx">
                  <dgm:param type="txAnchorVert" val="t"/>
                  <dgm:param type="parTxLTRAlign" val="l"/>
                  <dgm:param type="parTxRTLAlign" val="r"/>
                </dgm:alg>
              </dgm:if>
              <dgm:else name="Name34">
                <dgm:alg type="tx"/>
              </dgm:else>
            </dgm:choose>
            <dgm:shape xmlns:r="http://schemas.openxmlformats.org/officeDocument/2006/relationships" rot="90" type="rect" r:blip="" hideGeom="1">
              <dgm:adjLst/>
            </dgm:shape>
            <dgm:choose name="Name35">
              <dgm:if name="Name36" func="var" arg="dir" op="equ" val="norm">
                <dgm:presOf axis="ch ch desOrSelf" ptType="node node node" st="1 4 1" cnt="1 1 0"/>
              </dgm:if>
              <dgm:else name="Name37">
                <dgm:presOf axis="ch ch desOrSelf" ptType="node node node" st="1 3 1" cnt="1 1 0"/>
              </dgm:else>
            </dgm:choose>
            <dgm:constrLst/>
            <dgm:ruleLst>
              <dgm:rule type="primFontSz" val="5" fact="NaN" max="NaN"/>
            </dgm:ruleLst>
          </dgm:layoutNode>
        </dgm:layoutNode>
        <dgm:layoutNode name="centerTile" styleLbl="fgShp">
          <dgm:varLst>
            <dgm:chMax val="0"/>
            <dgm:chPref val="0"/>
          </dgm:varLst>
          <dgm:alg type="tx"/>
          <dgm:shape xmlns:r="http://schemas.openxmlformats.org/officeDocument/2006/relationships" type="roundRect" r:blip="">
            <dgm:adjLst/>
          </dgm:shape>
          <dgm:presOf axis="ch" ptType="node" cnt="1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if>
      <dgm:else name="Name38"/>
    </dgm:choos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6">
  <dgm:title val=""/>
  <dgm:desc val=""/>
  <dgm:catLst>
    <dgm:cat type="process" pri="22000"/>
    <dgm:cat type="list" pri="1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/>
    </dgm:varLst>
    <dgm:alg type="lin">
      <dgm:param type="linDir" val="fromT"/>
    </dgm:alg>
    <dgm:shape xmlns:r="http://schemas.openxmlformats.org/officeDocument/2006/relationships" r:blip="">
      <dgm:adjLst/>
    </dgm:shape>
    <dgm:presOf/>
    <dgm:constrLst>
      <dgm:constr type="w" for="ch" forName="linNode" refType="w"/>
      <dgm:constr type="h" for="ch" forName="linNode" refType="h"/>
      <dgm:constr type="h" for="ch" forName="spacing" refType="h" refFor="ch" refForName="linNode" fact="0.1"/>
      <dgm:constr type="primFontSz" for="des" forName="parentShp" op="equ" val="65"/>
      <dgm:constr type="primFontSz" for="des" forName="childShp" op="equ" val="65"/>
    </dgm:constrLst>
    <dgm:ruleLst/>
    <dgm:forEach name="Name1" axis="ch" ptType="node">
      <dgm:layoutNode name="linNode">
        <dgm:choose name="Name2">
          <dgm:if name="Name3" func="var" arg="dir" op="equ" val="norm">
            <dgm:alg type="lin">
              <dgm:param type="linDir" val="fromL"/>
            </dgm:alg>
          </dgm:if>
          <dgm:else name="Name4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hoose name="Name5">
          <dgm:if name="Name6" func="var" arg="dir" op="equ" val="norm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if>
          <dgm:else name="Name7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else>
        </dgm:choose>
        <dgm:ruleLst/>
        <dgm:layoutNode name="parentShp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childShp" styleLbl="bgAccFollowNode1">
          <dgm:varLst>
            <dgm:bulletEnabled val="1"/>
          </dgm:varLst>
          <dgm:alg type="tx">
            <dgm:param type="stBulletLvl" val="1"/>
          </dgm:alg>
          <dgm:choose name="Name8">
            <dgm:if name="Name9" func="var" arg="dir" op="equ" val="norm">
              <dgm:shape xmlns:r="http://schemas.openxmlformats.org/officeDocument/2006/relationships" type="rightArrow" r:blip="" zOrderOff="-2">
                <dgm:adjLst>
                  <dgm:adj idx="1" val="0.75"/>
                </dgm:adjLst>
              </dgm:shape>
            </dgm:if>
            <dgm:else name="Name10">
              <dgm:shape xmlns:r="http://schemas.openxmlformats.org/officeDocument/2006/relationships" rot="180" type="rightArrow" r:blip="" zOrderOff="-2">
                <dgm:adjLst>
                  <dgm:adj idx="1" val="0.75"/>
                </dgm:adjLst>
              </dgm:shape>
            </dgm:else>
          </dgm:choose>
          <dgm:presOf axis="des" ptType="node"/>
          <dgm:constrLst>
            <dgm:constr type="secFontSz" refType="primFontSz"/>
            <dgm:constr type="tMarg" refType="primFontSz" fact="0.05"/>
            <dgm:constr type="bMarg" refType="primFontSz" fact="0.05"/>
            <dgm:constr type="lMarg" refType="primFontSz" fact="0.05"/>
            <dgm:constr type="rMarg" refType="primFontSz" fact="0.05"/>
          </dgm:constrLst>
          <dgm:ruleLst>
            <dgm:rule type="primFontSz" val="5" fact="NaN" max="NaN"/>
          </dgm:ruleLst>
        </dgm:layoutNode>
      </dgm:layoutNode>
      <dgm:forEach name="Name11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List6">
  <dgm:title val=""/>
  <dgm:desc val=""/>
  <dgm:catLst>
    <dgm:cat type="process" pri="22000"/>
    <dgm:cat type="list" pri="1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/>
    </dgm:varLst>
    <dgm:alg type="lin">
      <dgm:param type="linDir" val="fromT"/>
    </dgm:alg>
    <dgm:shape xmlns:r="http://schemas.openxmlformats.org/officeDocument/2006/relationships" r:blip="">
      <dgm:adjLst/>
    </dgm:shape>
    <dgm:presOf/>
    <dgm:constrLst>
      <dgm:constr type="w" for="ch" forName="linNode" refType="w"/>
      <dgm:constr type="h" for="ch" forName="linNode" refType="h"/>
      <dgm:constr type="h" for="ch" forName="spacing" refType="h" refFor="ch" refForName="linNode" fact="0.1"/>
      <dgm:constr type="primFontSz" for="des" forName="parentShp" op="equ" val="65"/>
      <dgm:constr type="primFontSz" for="des" forName="childShp" op="equ" val="65"/>
    </dgm:constrLst>
    <dgm:ruleLst/>
    <dgm:forEach name="Name1" axis="ch" ptType="node">
      <dgm:layoutNode name="linNode">
        <dgm:choose name="Name2">
          <dgm:if name="Name3" func="var" arg="dir" op="equ" val="norm">
            <dgm:alg type="lin">
              <dgm:param type="linDir" val="fromL"/>
            </dgm:alg>
          </dgm:if>
          <dgm:else name="Name4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hoose name="Name5">
          <dgm:if name="Name6" func="var" arg="dir" op="equ" val="norm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if>
          <dgm:else name="Name7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else>
        </dgm:choose>
        <dgm:ruleLst/>
        <dgm:layoutNode name="parentShp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childShp" styleLbl="bgAccFollowNode1">
          <dgm:varLst>
            <dgm:bulletEnabled val="1"/>
          </dgm:varLst>
          <dgm:alg type="tx">
            <dgm:param type="stBulletLvl" val="1"/>
          </dgm:alg>
          <dgm:choose name="Name8">
            <dgm:if name="Name9" func="var" arg="dir" op="equ" val="norm">
              <dgm:shape xmlns:r="http://schemas.openxmlformats.org/officeDocument/2006/relationships" type="rightArrow" r:blip="" zOrderOff="-2">
                <dgm:adjLst>
                  <dgm:adj idx="1" val="0.75"/>
                </dgm:adjLst>
              </dgm:shape>
            </dgm:if>
            <dgm:else name="Name10">
              <dgm:shape xmlns:r="http://schemas.openxmlformats.org/officeDocument/2006/relationships" rot="180" type="rightArrow" r:blip="" zOrderOff="-2">
                <dgm:adjLst>
                  <dgm:adj idx="1" val="0.75"/>
                </dgm:adjLst>
              </dgm:shape>
            </dgm:else>
          </dgm:choose>
          <dgm:presOf axis="des" ptType="node"/>
          <dgm:constrLst>
            <dgm:constr type="secFontSz" refType="primFontSz"/>
            <dgm:constr type="tMarg" refType="primFontSz" fact="0.05"/>
            <dgm:constr type="bMarg" refType="primFontSz" fact="0.05"/>
            <dgm:constr type="lMarg" refType="primFontSz" fact="0.05"/>
            <dgm:constr type="rMarg" refType="primFontSz" fact="0.05"/>
          </dgm:constrLst>
          <dgm:ruleLst>
            <dgm:rule type="primFontSz" val="5" fact="NaN" max="NaN"/>
          </dgm:ruleLst>
        </dgm:layoutNode>
      </dgm:layoutNode>
      <dgm:forEach name="Name11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vList6">
  <dgm:title val=""/>
  <dgm:desc val=""/>
  <dgm:catLst>
    <dgm:cat type="process" pri="22000"/>
    <dgm:cat type="list" pri="1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/>
    </dgm:varLst>
    <dgm:alg type="lin">
      <dgm:param type="linDir" val="fromT"/>
    </dgm:alg>
    <dgm:shape xmlns:r="http://schemas.openxmlformats.org/officeDocument/2006/relationships" r:blip="">
      <dgm:adjLst/>
    </dgm:shape>
    <dgm:presOf/>
    <dgm:constrLst>
      <dgm:constr type="w" for="ch" forName="linNode" refType="w"/>
      <dgm:constr type="h" for="ch" forName="linNode" refType="h"/>
      <dgm:constr type="h" for="ch" forName="spacing" refType="h" refFor="ch" refForName="linNode" fact="0.1"/>
      <dgm:constr type="primFontSz" for="des" forName="parentShp" op="equ" val="65"/>
      <dgm:constr type="primFontSz" for="des" forName="childShp" op="equ" val="65"/>
    </dgm:constrLst>
    <dgm:ruleLst/>
    <dgm:forEach name="Name1" axis="ch" ptType="node">
      <dgm:layoutNode name="linNode">
        <dgm:choose name="Name2">
          <dgm:if name="Name3" func="var" arg="dir" op="equ" val="norm">
            <dgm:alg type="lin">
              <dgm:param type="linDir" val="fromL"/>
            </dgm:alg>
          </dgm:if>
          <dgm:else name="Name4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hoose name="Name5">
          <dgm:if name="Name6" func="var" arg="dir" op="equ" val="norm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if>
          <dgm:else name="Name7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else>
        </dgm:choose>
        <dgm:ruleLst/>
        <dgm:layoutNode name="parentShp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childShp" styleLbl="bgAccFollowNode1">
          <dgm:varLst>
            <dgm:bulletEnabled val="1"/>
          </dgm:varLst>
          <dgm:alg type="tx">
            <dgm:param type="stBulletLvl" val="1"/>
          </dgm:alg>
          <dgm:choose name="Name8">
            <dgm:if name="Name9" func="var" arg="dir" op="equ" val="norm">
              <dgm:shape xmlns:r="http://schemas.openxmlformats.org/officeDocument/2006/relationships" type="rightArrow" r:blip="" zOrderOff="-2">
                <dgm:adjLst>
                  <dgm:adj idx="1" val="0.75"/>
                </dgm:adjLst>
              </dgm:shape>
            </dgm:if>
            <dgm:else name="Name10">
              <dgm:shape xmlns:r="http://schemas.openxmlformats.org/officeDocument/2006/relationships" rot="180" type="rightArrow" r:blip="" zOrderOff="-2">
                <dgm:adjLst>
                  <dgm:adj idx="1" val="0.75"/>
                </dgm:adjLst>
              </dgm:shape>
            </dgm:else>
          </dgm:choose>
          <dgm:presOf axis="des" ptType="node"/>
          <dgm:constrLst>
            <dgm:constr type="secFontSz" refType="primFontSz"/>
            <dgm:constr type="tMarg" refType="primFontSz" fact="0.05"/>
            <dgm:constr type="bMarg" refType="primFontSz" fact="0.05"/>
            <dgm:constr type="lMarg" refType="primFontSz" fact="0.05"/>
            <dgm:constr type="rMarg" refType="primFontSz" fact="0.05"/>
          </dgm:constrLst>
          <dgm:ruleLst>
            <dgm:rule type="primFontSz" val="5" fact="NaN" max="NaN"/>
          </dgm:ruleLst>
        </dgm:layoutNode>
      </dgm:layoutNode>
      <dgm:forEach name="Name11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vList6">
  <dgm:title val=""/>
  <dgm:desc val=""/>
  <dgm:catLst>
    <dgm:cat type="process" pri="22000"/>
    <dgm:cat type="list" pri="1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/>
    </dgm:varLst>
    <dgm:alg type="lin">
      <dgm:param type="linDir" val="fromT"/>
    </dgm:alg>
    <dgm:shape xmlns:r="http://schemas.openxmlformats.org/officeDocument/2006/relationships" r:blip="">
      <dgm:adjLst/>
    </dgm:shape>
    <dgm:presOf/>
    <dgm:constrLst>
      <dgm:constr type="w" for="ch" forName="linNode" refType="w"/>
      <dgm:constr type="h" for="ch" forName="linNode" refType="h"/>
      <dgm:constr type="h" for="ch" forName="spacing" refType="h" refFor="ch" refForName="linNode" fact="0.1"/>
      <dgm:constr type="primFontSz" for="des" forName="parentShp" op="equ" val="65"/>
      <dgm:constr type="primFontSz" for="des" forName="childShp" op="equ" val="65"/>
    </dgm:constrLst>
    <dgm:ruleLst/>
    <dgm:forEach name="Name1" axis="ch" ptType="node">
      <dgm:layoutNode name="linNode">
        <dgm:choose name="Name2">
          <dgm:if name="Name3" func="var" arg="dir" op="equ" val="norm">
            <dgm:alg type="lin">
              <dgm:param type="linDir" val="fromL"/>
            </dgm:alg>
          </dgm:if>
          <dgm:else name="Name4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hoose name="Name5">
          <dgm:if name="Name6" func="var" arg="dir" op="equ" val="norm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if>
          <dgm:else name="Name7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else>
        </dgm:choose>
        <dgm:ruleLst/>
        <dgm:layoutNode name="parentShp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childShp" styleLbl="bgAccFollowNode1">
          <dgm:varLst>
            <dgm:bulletEnabled val="1"/>
          </dgm:varLst>
          <dgm:alg type="tx">
            <dgm:param type="stBulletLvl" val="1"/>
          </dgm:alg>
          <dgm:choose name="Name8">
            <dgm:if name="Name9" func="var" arg="dir" op="equ" val="norm">
              <dgm:shape xmlns:r="http://schemas.openxmlformats.org/officeDocument/2006/relationships" type="rightArrow" r:blip="" zOrderOff="-2">
                <dgm:adjLst>
                  <dgm:adj idx="1" val="0.75"/>
                </dgm:adjLst>
              </dgm:shape>
            </dgm:if>
            <dgm:else name="Name10">
              <dgm:shape xmlns:r="http://schemas.openxmlformats.org/officeDocument/2006/relationships" rot="180" type="rightArrow" r:blip="" zOrderOff="-2">
                <dgm:adjLst>
                  <dgm:adj idx="1" val="0.75"/>
                </dgm:adjLst>
              </dgm:shape>
            </dgm:else>
          </dgm:choose>
          <dgm:presOf axis="des" ptType="node"/>
          <dgm:constrLst>
            <dgm:constr type="secFontSz" refType="primFontSz"/>
            <dgm:constr type="tMarg" refType="primFontSz" fact="0.05"/>
            <dgm:constr type="bMarg" refType="primFontSz" fact="0.05"/>
            <dgm:constr type="lMarg" refType="primFontSz" fact="0.05"/>
            <dgm:constr type="rMarg" refType="primFontSz" fact="0.05"/>
          </dgm:constrLst>
          <dgm:ruleLst>
            <dgm:rule type="primFontSz" val="5" fact="NaN" max="NaN"/>
          </dgm:ruleLst>
        </dgm:layoutNode>
      </dgm:layoutNode>
      <dgm:forEach name="Name11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vList6">
  <dgm:title val=""/>
  <dgm:desc val=""/>
  <dgm:catLst>
    <dgm:cat type="process" pri="22000"/>
    <dgm:cat type="list" pri="1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/>
    </dgm:varLst>
    <dgm:alg type="lin">
      <dgm:param type="linDir" val="fromT"/>
    </dgm:alg>
    <dgm:shape xmlns:r="http://schemas.openxmlformats.org/officeDocument/2006/relationships" r:blip="">
      <dgm:adjLst/>
    </dgm:shape>
    <dgm:presOf/>
    <dgm:constrLst>
      <dgm:constr type="w" for="ch" forName="linNode" refType="w"/>
      <dgm:constr type="h" for="ch" forName="linNode" refType="h"/>
      <dgm:constr type="h" for="ch" forName="spacing" refType="h" refFor="ch" refForName="linNode" fact="0.1"/>
      <dgm:constr type="primFontSz" for="des" forName="parentShp" op="equ" val="65"/>
      <dgm:constr type="primFontSz" for="des" forName="childShp" op="equ" val="65"/>
    </dgm:constrLst>
    <dgm:ruleLst/>
    <dgm:forEach name="Name1" axis="ch" ptType="node">
      <dgm:layoutNode name="linNode">
        <dgm:choose name="Name2">
          <dgm:if name="Name3" func="var" arg="dir" op="equ" val="norm">
            <dgm:alg type="lin">
              <dgm:param type="linDir" val="fromL"/>
            </dgm:alg>
          </dgm:if>
          <dgm:else name="Name4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hoose name="Name5">
          <dgm:if name="Name6" func="var" arg="dir" op="equ" val="norm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if>
          <dgm:else name="Name7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else>
        </dgm:choose>
        <dgm:ruleLst/>
        <dgm:layoutNode name="parentShp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childShp" styleLbl="bgAccFollowNode1">
          <dgm:varLst>
            <dgm:bulletEnabled val="1"/>
          </dgm:varLst>
          <dgm:alg type="tx">
            <dgm:param type="stBulletLvl" val="1"/>
          </dgm:alg>
          <dgm:choose name="Name8">
            <dgm:if name="Name9" func="var" arg="dir" op="equ" val="norm">
              <dgm:shape xmlns:r="http://schemas.openxmlformats.org/officeDocument/2006/relationships" type="rightArrow" r:blip="" zOrderOff="-2">
                <dgm:adjLst>
                  <dgm:adj idx="1" val="0.75"/>
                </dgm:adjLst>
              </dgm:shape>
            </dgm:if>
            <dgm:else name="Name10">
              <dgm:shape xmlns:r="http://schemas.openxmlformats.org/officeDocument/2006/relationships" rot="180" type="rightArrow" r:blip="" zOrderOff="-2">
                <dgm:adjLst>
                  <dgm:adj idx="1" val="0.75"/>
                </dgm:adjLst>
              </dgm:shape>
            </dgm:else>
          </dgm:choose>
          <dgm:presOf axis="des" ptType="node"/>
          <dgm:constrLst>
            <dgm:constr type="secFontSz" refType="primFontSz"/>
            <dgm:constr type="tMarg" refType="primFontSz" fact="0.05"/>
            <dgm:constr type="bMarg" refType="primFontSz" fact="0.05"/>
            <dgm:constr type="lMarg" refType="primFontSz" fact="0.05"/>
            <dgm:constr type="rMarg" refType="primFontSz" fact="0.05"/>
          </dgm:constrLst>
          <dgm:ruleLst>
            <dgm:rule type="primFontSz" val="5" fact="NaN" max="NaN"/>
          </dgm:ruleLst>
        </dgm:layoutNode>
      </dgm:layoutNode>
      <dgm:forEach name="Name11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default#1">
  <dgm:title val=""/>
  <dgm:desc val=""/>
  <dgm:catLst>
    <dgm:cat type="list" pri="1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default#2">
  <dgm:title val=""/>
  <dgm:desc val=""/>
  <dgm:catLst>
    <dgm:cat type="list" pri="1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98835A4-60F7-44ED-8EFD-BEEA171BCEF9}" type="datetimeFigureOut">
              <a:rPr lang="cs-CZ" smtClean="0"/>
              <a:pPr/>
              <a:t>10.6.2015</a:t>
            </a:fld>
            <a:endParaRPr lang="cs-CZ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2B72D31-BA1C-4AC9-9613-9D2BCD5B9C2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84431260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otázky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B72D31-BA1C-4AC9-9613-9D2BCD5B9C2A}" type="slidenum">
              <a:rPr lang="cs-CZ" smtClean="0"/>
              <a:pPr/>
              <a:t>4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694BF-EC82-438D-8CBB-65B2DEBBB1C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sz="quarter" idx="13" hasCustomPrompt="1"/>
          </p:nvPr>
        </p:nvSpPr>
        <p:spPr>
          <a:xfrm>
            <a:off x="4572000" y="195486"/>
            <a:ext cx="4104456" cy="288032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</a:lstStyle>
          <a:p>
            <a:pPr lvl="0"/>
            <a:r>
              <a:rPr lang="cs-CZ" dirty="0" smtClean="0"/>
              <a:t>Kliknutím lze upravit styl.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406641012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694BF-EC82-438D-8CBB-65B2DEBBB1C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sz="quarter" idx="13" hasCustomPrompt="1"/>
          </p:nvPr>
        </p:nvSpPr>
        <p:spPr>
          <a:xfrm>
            <a:off x="4572000" y="195486"/>
            <a:ext cx="4104456" cy="288032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</a:lstStyle>
          <a:p>
            <a:pPr lvl="0"/>
            <a:r>
              <a:rPr lang="cs-CZ" dirty="0" smtClean="0"/>
              <a:t>Kliknutím lze upravit styl.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2741055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694BF-EC82-438D-8CBB-65B2DEBBB1C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7"/>
          <p:cNvSpPr>
            <a:spLocks noGrp="1"/>
          </p:cNvSpPr>
          <p:nvPr>
            <p:ph type="body" sz="quarter" idx="13" hasCustomPrompt="1"/>
          </p:nvPr>
        </p:nvSpPr>
        <p:spPr>
          <a:xfrm>
            <a:off x="4572000" y="195486"/>
            <a:ext cx="4104456" cy="288032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</a:lstStyle>
          <a:p>
            <a:pPr lvl="0"/>
            <a:r>
              <a:rPr lang="cs-CZ" dirty="0" smtClean="0"/>
              <a:t>Kliknutím lze upravit styl.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8667451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347613"/>
            <a:ext cx="4038600" cy="3247009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347613"/>
            <a:ext cx="4038600" cy="3247009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694BF-EC82-438D-8CBB-65B2DEBBB1C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sz="quarter" idx="13" hasCustomPrompt="1"/>
          </p:nvPr>
        </p:nvSpPr>
        <p:spPr>
          <a:xfrm>
            <a:off x="4572000" y="195486"/>
            <a:ext cx="4104456" cy="288032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</a:lstStyle>
          <a:p>
            <a:pPr lvl="0"/>
            <a:r>
              <a:rPr lang="cs-CZ" dirty="0" smtClean="0"/>
              <a:t>Kliknutím lze upravit styl.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75777090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347614"/>
            <a:ext cx="4040188" cy="576064"/>
          </a:xfrm>
        </p:spPr>
        <p:txBody>
          <a:bodyPr anchor="b">
            <a:noAutofit/>
          </a:bodyPr>
          <a:lstStyle>
            <a:lvl1pPr marL="0" indent="0">
              <a:buNone/>
              <a:defRPr sz="20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1923678"/>
            <a:ext cx="4040188" cy="267094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6" y="1347614"/>
            <a:ext cx="4041775" cy="576064"/>
          </a:xfrm>
        </p:spPr>
        <p:txBody>
          <a:bodyPr anchor="b">
            <a:noAutofit/>
          </a:bodyPr>
          <a:lstStyle>
            <a:lvl1pPr marL="0" indent="0">
              <a:buNone/>
              <a:defRPr sz="20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6" y="1923678"/>
            <a:ext cx="4041775" cy="267094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694BF-EC82-438D-8CBB-65B2DEBBB1C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text 7"/>
          <p:cNvSpPr>
            <a:spLocks noGrp="1"/>
          </p:cNvSpPr>
          <p:nvPr>
            <p:ph type="body" sz="quarter" idx="13" hasCustomPrompt="1"/>
          </p:nvPr>
        </p:nvSpPr>
        <p:spPr>
          <a:xfrm>
            <a:off x="4572000" y="195486"/>
            <a:ext cx="4104456" cy="288032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</a:lstStyle>
          <a:p>
            <a:pPr lvl="0"/>
            <a:r>
              <a:rPr lang="cs-CZ" dirty="0" smtClean="0"/>
              <a:t>Kliknutím lze upravit styl.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93859089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694BF-EC82-438D-8CBB-65B2DEBBB1C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6" name="Zástupný symbol pro text 7"/>
          <p:cNvSpPr>
            <a:spLocks noGrp="1"/>
          </p:cNvSpPr>
          <p:nvPr>
            <p:ph type="body" sz="quarter" idx="13" hasCustomPrompt="1"/>
          </p:nvPr>
        </p:nvSpPr>
        <p:spPr>
          <a:xfrm>
            <a:off x="4572000" y="195486"/>
            <a:ext cx="4104456" cy="288032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</a:lstStyle>
          <a:p>
            <a:pPr lvl="0"/>
            <a:r>
              <a:rPr lang="cs-CZ" dirty="0" smtClean="0"/>
              <a:t>Kliknutím lze upravit styl.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67125178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694BF-EC82-438D-8CBB-65B2DEBBB1C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5" name="Zástupný symbol pro text 7"/>
          <p:cNvSpPr>
            <a:spLocks noGrp="1"/>
          </p:cNvSpPr>
          <p:nvPr>
            <p:ph type="body" sz="quarter" idx="13" hasCustomPrompt="1"/>
          </p:nvPr>
        </p:nvSpPr>
        <p:spPr>
          <a:xfrm>
            <a:off x="4572000" y="195486"/>
            <a:ext cx="4104456" cy="288032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</a:lstStyle>
          <a:p>
            <a:pPr lvl="0"/>
            <a:r>
              <a:rPr lang="cs-CZ" dirty="0" smtClean="0"/>
              <a:t>Kliknutím lze upravit styl.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9676856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1" y="843558"/>
            <a:ext cx="3008313" cy="57606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843557"/>
            <a:ext cx="5111750" cy="375106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1" y="1419621"/>
            <a:ext cx="3008313" cy="317500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694BF-EC82-438D-8CBB-65B2DEBBB1C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sz="quarter" idx="13" hasCustomPrompt="1"/>
          </p:nvPr>
        </p:nvSpPr>
        <p:spPr>
          <a:xfrm>
            <a:off x="4572000" y="195486"/>
            <a:ext cx="4104456" cy="288032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</a:lstStyle>
          <a:p>
            <a:pPr lvl="0"/>
            <a:r>
              <a:rPr lang="cs-CZ" dirty="0" smtClean="0"/>
              <a:t>Kliknutím lze upravit styl.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81463168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843558"/>
            <a:ext cx="5486400" cy="2702123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694BF-EC82-438D-8CBB-65B2DEBBB1C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sz="quarter" idx="13" hasCustomPrompt="1"/>
          </p:nvPr>
        </p:nvSpPr>
        <p:spPr>
          <a:xfrm>
            <a:off x="4572000" y="195486"/>
            <a:ext cx="4104456" cy="288032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</a:lstStyle>
          <a:p>
            <a:pPr lvl="0"/>
            <a:r>
              <a:rPr lang="cs-CZ" dirty="0" smtClean="0"/>
              <a:t>Kliknutím lze upravit styl.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7524709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694BF-EC82-438D-8CBB-65B2DEBBB1C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7"/>
          <p:cNvSpPr>
            <a:spLocks noGrp="1"/>
          </p:cNvSpPr>
          <p:nvPr>
            <p:ph type="body" sz="quarter" idx="13" hasCustomPrompt="1"/>
          </p:nvPr>
        </p:nvSpPr>
        <p:spPr>
          <a:xfrm>
            <a:off x="4572000" y="195486"/>
            <a:ext cx="4104456" cy="288032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</a:lstStyle>
          <a:p>
            <a:pPr lvl="0"/>
            <a:r>
              <a:rPr lang="cs-CZ" dirty="0" smtClean="0"/>
              <a:t>Kliknutím lze upravit styl.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65308835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843557"/>
            <a:ext cx="2057400" cy="375106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843557"/>
            <a:ext cx="6019800" cy="375106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694BF-EC82-438D-8CBB-65B2DEBBB1C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7"/>
          <p:cNvSpPr>
            <a:spLocks noGrp="1"/>
          </p:cNvSpPr>
          <p:nvPr>
            <p:ph type="body" sz="quarter" idx="13" hasCustomPrompt="1"/>
          </p:nvPr>
        </p:nvSpPr>
        <p:spPr>
          <a:xfrm>
            <a:off x="4572000" y="195486"/>
            <a:ext cx="4104456" cy="288032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</a:lstStyle>
          <a:p>
            <a:pPr lvl="0"/>
            <a:r>
              <a:rPr lang="cs-CZ" dirty="0" smtClean="0"/>
              <a:t>Kliknutím lze upravit styl.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31909552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1_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/>
          <a:lstStyle/>
          <a:p>
            <a:fld id="{8A3A43DF-04A3-4662-88CA-28FDED1CFC09}" type="datetimeFigureOut">
              <a:rPr lang="cs-CZ" smtClean="0"/>
              <a:pPr/>
              <a:t>10.6.2015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D58ADA-DDE5-40A5-9BF1-B0BC81F4C7C5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5800198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18" Type="http://schemas.openxmlformats.org/officeDocument/2006/relationships/image" Target="../media/image5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4.png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2.png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6.jpe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Skupina 3"/>
          <p:cNvGrpSpPr/>
          <p:nvPr/>
        </p:nvGrpSpPr>
        <p:grpSpPr>
          <a:xfrm>
            <a:off x="0" y="3284537"/>
            <a:ext cx="9144000" cy="1858963"/>
            <a:chOff x="0" y="3284537"/>
            <a:chExt cx="9144000" cy="1858963"/>
          </a:xfrm>
        </p:grpSpPr>
        <p:pic>
          <p:nvPicPr>
            <p:cNvPr id="1027" name="Picture 3"/>
            <p:cNvPicPr>
              <a:picLocks noChangeAspect="1" noChangeArrowheads="1"/>
            </p:cNvPicPr>
            <p:nvPr userDrawn="1"/>
          </p:nvPicPr>
          <p:blipFill>
            <a:blip r:embed="rId14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3284537"/>
              <a:ext cx="9144000" cy="185896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grpSp>
          <p:nvGrpSpPr>
            <p:cNvPr id="11" name="Skupina 10"/>
            <p:cNvGrpSpPr>
              <a:grpSpLocks noChangeAspect="1"/>
            </p:cNvGrpSpPr>
            <p:nvPr userDrawn="1"/>
          </p:nvGrpSpPr>
          <p:grpSpPr>
            <a:xfrm>
              <a:off x="35536" y="4300030"/>
              <a:ext cx="720000" cy="792000"/>
              <a:chOff x="23056" y="6093296"/>
              <a:chExt cx="720000" cy="792000"/>
            </a:xfrm>
          </p:grpSpPr>
          <p:sp>
            <p:nvSpPr>
              <p:cNvPr id="15" name="Zaoblený obdélník 14"/>
              <p:cNvSpPr/>
              <p:nvPr userDrawn="1"/>
            </p:nvSpPr>
            <p:spPr>
              <a:xfrm>
                <a:off x="23056" y="6093296"/>
                <a:ext cx="720000" cy="792000"/>
              </a:xfrm>
              <a:prstGeom prst="roundRect">
                <a:avLst/>
              </a:prstGeom>
              <a:ln>
                <a:noFill/>
              </a:ln>
              <a:effectLst>
                <a:softEdge rad="31750"/>
              </a:effectLst>
            </p:spPr>
            <p:style>
              <a:lnRef idx="2">
                <a:schemeClr val="accent5"/>
              </a:lnRef>
              <a:fillRef idx="1">
                <a:schemeClr val="lt1"/>
              </a:fillRef>
              <a:effectRef idx="0">
                <a:schemeClr val="accent5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pic>
            <p:nvPicPr>
              <p:cNvPr id="16" name="Picture 12"/>
              <p:cNvPicPr>
                <a:picLocks noChangeAspect="1" noChangeArrowheads="1"/>
              </p:cNvPicPr>
              <p:nvPr userDrawn="1"/>
            </p:nvPicPr>
            <p:blipFill>
              <a:blip r:embed="rId15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70861" y="6201296"/>
                <a:ext cx="624390" cy="57600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 xmlns="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</p:grpSp>
      </p:grp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1858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10"/>
          <p:cNvPicPr>
            <a:picLocks noChangeAspect="1" noChangeArrowheads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688965" y="201165"/>
            <a:ext cx="1862069" cy="54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419623"/>
            <a:ext cx="8229600" cy="31750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67544" y="843558"/>
            <a:ext cx="8229600" cy="459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cs-CZ" dirty="0" smtClean="0"/>
              <a:t>Kliknutím lze upravit styl.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2694BF-EC82-438D-8CBB-65B2DEBBB1CE}" type="slidenum">
              <a:rPr lang="cs-CZ" smtClean="0"/>
              <a:pPr/>
              <a:t>‹#›</a:t>
            </a:fld>
            <a:endParaRPr lang="cs-CZ"/>
          </a:p>
        </p:txBody>
      </p:sp>
      <p:pic>
        <p:nvPicPr>
          <p:cNvPr id="12" name="Obrázek 11"/>
          <p:cNvPicPr/>
          <p:nvPr userDrawn="1"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143420"/>
            <a:ext cx="2776686" cy="563416"/>
          </a:xfrm>
          <a:prstGeom prst="rect">
            <a:avLst/>
          </a:prstGeom>
        </p:spPr>
      </p:pic>
      <p:pic>
        <p:nvPicPr>
          <p:cNvPr id="13" name="Obrázek 12"/>
          <p:cNvPicPr>
            <a:picLocks noChangeAspect="1"/>
          </p:cNvPicPr>
          <p:nvPr userDrawn="1"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884368" y="4417415"/>
            <a:ext cx="1078260" cy="5666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8747233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defTabSz="914400" rtl="0" eaLnBrk="1" latinLnBrk="0" hangingPunct="1">
        <a:spcBef>
          <a:spcPct val="0"/>
        </a:spcBef>
        <a:buNone/>
        <a:tabLst>
          <a:tab pos="1790700" algn="l"/>
        </a:tabLst>
        <a:defRPr sz="32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3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3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3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3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3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7.xml"/><Relationship Id="rId7" Type="http://schemas.openxmlformats.org/officeDocument/2006/relationships/slide" Target="slide4.xml"/><Relationship Id="rId2" Type="http://schemas.openxmlformats.org/officeDocument/2006/relationships/diagramData" Target="../diagrams/data7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7.xml"/><Relationship Id="rId5" Type="http://schemas.openxmlformats.org/officeDocument/2006/relationships/diagramColors" Target="../diagrams/colors7.xml"/><Relationship Id="rId4" Type="http://schemas.openxmlformats.org/officeDocument/2006/relationships/diagramQuickStyle" Target="../diagrams/quickStyle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8.xml"/><Relationship Id="rId7" Type="http://schemas.openxmlformats.org/officeDocument/2006/relationships/slide" Target="slide4.xml"/><Relationship Id="rId2" Type="http://schemas.openxmlformats.org/officeDocument/2006/relationships/diagramData" Target="../diagrams/data8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8.xml"/><Relationship Id="rId5" Type="http://schemas.openxmlformats.org/officeDocument/2006/relationships/diagramColors" Target="../diagrams/colors8.xml"/><Relationship Id="rId4" Type="http://schemas.openxmlformats.org/officeDocument/2006/relationships/diagramQuickStyle" Target="../diagrams/quickStyle8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143000" y="1203598"/>
            <a:ext cx="6858000" cy="1428874"/>
          </a:xfrm>
        </p:spPr>
        <p:txBody>
          <a:bodyPr/>
          <a:lstStyle/>
          <a:p>
            <a:r>
              <a:rPr lang="cs-CZ" sz="1600" dirty="0" smtClean="0"/>
              <a:t/>
            </a:r>
            <a:br>
              <a:rPr lang="cs-CZ" sz="1600" dirty="0" smtClean="0"/>
            </a:br>
            <a:r>
              <a:rPr lang="cs-CZ" sz="1600" dirty="0"/>
              <a:t/>
            </a:r>
            <a:br>
              <a:rPr lang="cs-CZ" sz="1600" dirty="0"/>
            </a:br>
            <a:r>
              <a:rPr lang="cs-CZ" sz="1600" dirty="0" smtClean="0"/>
              <a:t>Dotkněte se inovací</a:t>
            </a:r>
            <a:br>
              <a:rPr lang="cs-CZ" sz="1600" dirty="0" smtClean="0"/>
            </a:br>
            <a:r>
              <a:rPr lang="cs-CZ" sz="1600" dirty="0" smtClean="0"/>
              <a:t>CZ.1.07/1.3.00/51.0024</a:t>
            </a:r>
            <a:r>
              <a:rPr lang="cs-CZ" sz="2000" dirty="0" smtClean="0"/>
              <a:t/>
            </a:r>
            <a:br>
              <a:rPr lang="cs-CZ" sz="2000" dirty="0" smtClean="0"/>
            </a:br>
            <a:r>
              <a:rPr lang="cs-CZ" dirty="0" smtClean="0"/>
              <a:t/>
            </a:r>
            <a:br>
              <a:rPr lang="cs-CZ" dirty="0" smtClean="0"/>
            </a:b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43000" y="1707654"/>
            <a:ext cx="6858000" cy="2235696"/>
          </a:xfrm>
        </p:spPr>
        <p:txBody>
          <a:bodyPr>
            <a:normAutofit/>
          </a:bodyPr>
          <a:lstStyle/>
          <a:p>
            <a:r>
              <a:rPr lang="cs-CZ" sz="3600" b="1" dirty="0" smtClean="0"/>
              <a:t>PODNIKÁNÍ</a:t>
            </a:r>
          </a:p>
        </p:txBody>
      </p:sp>
    </p:spTree>
    <p:extLst>
      <p:ext uri="{BB962C8B-B14F-4D97-AF65-F5344CB8AC3E}">
        <p14:creationId xmlns:p14="http://schemas.microsoft.com/office/powerpoint/2010/main" xmlns="" val="11314455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683568" y="1302558"/>
            <a:ext cx="8208912" cy="3573448"/>
          </a:xfrm>
        </p:spPr>
        <p:txBody>
          <a:bodyPr>
            <a:normAutofit/>
          </a:bodyPr>
          <a:lstStyle/>
          <a:p>
            <a:pPr algn="l"/>
            <a:r>
              <a:rPr lang="cs-CZ" dirty="0" smtClean="0"/>
              <a:t>Škola:  ISŠ Semily</a:t>
            </a:r>
          </a:p>
          <a:p>
            <a:pPr algn="l"/>
            <a:r>
              <a:rPr lang="cs-CZ" dirty="0" smtClean="0"/>
              <a:t>Autor</a:t>
            </a:r>
            <a:r>
              <a:rPr lang="cs-CZ" dirty="0"/>
              <a:t>: </a:t>
            </a:r>
            <a:r>
              <a:rPr lang="cs-CZ" dirty="0" smtClean="0"/>
              <a:t> Ludmila Jiroušová</a:t>
            </a:r>
          </a:p>
          <a:p>
            <a:pPr algn="l"/>
            <a:r>
              <a:rPr lang="cs-CZ" dirty="0" smtClean="0"/>
              <a:t>Předmět: ekonomika</a:t>
            </a:r>
          </a:p>
          <a:p>
            <a:pPr algn="l"/>
            <a:endParaRPr lang="cs-CZ" dirty="0" smtClean="0"/>
          </a:p>
          <a:p>
            <a:pPr algn="l"/>
            <a:r>
              <a:rPr lang="cs-CZ" dirty="0" smtClean="0"/>
              <a:t>Anotace:  materiál je vhodný použít jako procvičování, případně zkoušení. Otázky  a odpovědi lze rychle obměňovat a žáci si mohou ověřit své znalosti. Pro žáky 2</a:t>
            </a:r>
            <a:r>
              <a:rPr lang="cs-CZ" dirty="0" smtClean="0"/>
              <a:t>. ročníku </a:t>
            </a:r>
            <a:r>
              <a:rPr lang="cs-CZ" dirty="0" smtClean="0"/>
              <a:t>středních škol.</a:t>
            </a:r>
          </a:p>
          <a:p>
            <a:pPr algn="l"/>
            <a:endParaRPr lang="cs-CZ" dirty="0" smtClean="0"/>
          </a:p>
          <a:p>
            <a:pPr algn="l"/>
            <a:endParaRPr lang="cs-CZ" dirty="0" smtClean="0"/>
          </a:p>
          <a:p>
            <a:pPr algn="l"/>
            <a:endParaRPr lang="cs-CZ" dirty="0"/>
          </a:p>
          <a:p>
            <a:pPr algn="l"/>
            <a:r>
              <a:rPr lang="cs-CZ" dirty="0" smtClean="0"/>
              <a:t>Materiál </a:t>
            </a:r>
            <a:r>
              <a:rPr lang="cs-CZ" dirty="0"/>
              <a:t>je zpracován v rámci projektu </a:t>
            </a:r>
            <a:r>
              <a:rPr lang="cs-CZ" dirty="0" smtClean="0"/>
              <a:t>Dotkněte se inovací CZ.1.07/1.3.00/51.0024 </a:t>
            </a:r>
            <a:endParaRPr lang="cs-CZ" dirty="0"/>
          </a:p>
          <a:p>
            <a:pPr algn="l"/>
            <a:endParaRPr lang="cs-CZ" dirty="0"/>
          </a:p>
        </p:txBody>
      </p:sp>
      <p:sp>
        <p:nvSpPr>
          <p:cNvPr id="4" name="Nadpis 1"/>
          <p:cNvSpPr txBox="1">
            <a:spLocks/>
          </p:cNvSpPr>
          <p:nvPr/>
        </p:nvSpPr>
        <p:spPr>
          <a:xfrm>
            <a:off x="683568" y="843558"/>
            <a:ext cx="8013576" cy="4590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tabLst>
                <a:tab pos="1790700" algn="l"/>
              </a:tabLst>
              <a:defRPr sz="45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cs-CZ" sz="3200" b="1" dirty="0" smtClean="0"/>
              <a:t>Základní informace</a:t>
            </a:r>
            <a:endParaRPr lang="cs-CZ" sz="3200" b="1" dirty="0"/>
          </a:p>
        </p:txBody>
      </p:sp>
    </p:spTree>
    <p:extLst>
      <p:ext uri="{BB962C8B-B14F-4D97-AF65-F5344CB8AC3E}">
        <p14:creationId xmlns:p14="http://schemas.microsoft.com/office/powerpoint/2010/main" xmlns="" val="39610559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cs-CZ" b="1" dirty="0" smtClean="0"/>
              <a:t>Metodický pokyn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1800" dirty="0" smtClean="0"/>
              <a:t>Popis práce s materiálem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cs-CZ" sz="1800" i="1" dirty="0" smtClean="0"/>
              <a:t>Materiál je určen pro práci s interaktivní tabulí a tablety</a:t>
            </a:r>
            <a:endParaRPr lang="cs-CZ" sz="1800" i="1" dirty="0"/>
          </a:p>
          <a:p>
            <a:r>
              <a:rPr lang="cs-CZ" sz="1800" dirty="0" smtClean="0"/>
              <a:t>Očekávání a cíle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cs-CZ" sz="1800" i="1" dirty="0" smtClean="0"/>
              <a:t>Cílem je rychle a zábavně ověřit znalosti z dané látky. </a:t>
            </a:r>
            <a:endParaRPr lang="cs-CZ" sz="1800" i="1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quarter" idx="13"/>
          </p:nvPr>
        </p:nvSpPr>
        <p:spPr/>
        <p:txBody>
          <a:bodyPr>
            <a:normAutofit fontScale="92500" lnSpcReduction="20000"/>
          </a:bodyPr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4526475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text 1"/>
          <p:cNvSpPr>
            <a:spLocks noGrp="1"/>
          </p:cNvSpPr>
          <p:nvPr>
            <p:ph type="body" sz="quarter" idx="13"/>
          </p:nvPr>
        </p:nvSpPr>
        <p:spPr/>
        <p:txBody>
          <a:bodyPr>
            <a:normAutofit fontScale="92500" lnSpcReduction="20000"/>
          </a:bodyPr>
          <a:lstStyle/>
          <a:p>
            <a:endParaRPr lang="cs-CZ"/>
          </a:p>
        </p:txBody>
      </p:sp>
      <p:graphicFrame>
        <p:nvGraphicFramePr>
          <p:cNvPr id="3" name="Diagram 2"/>
          <p:cNvGraphicFramePr/>
          <p:nvPr/>
        </p:nvGraphicFramePr>
        <p:xfrm>
          <a:off x="1691680" y="915566"/>
          <a:ext cx="5712296" cy="368818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3200" dirty="0" smtClean="0"/>
              <a:t>Podnikání je soustavná činnost provozovaná vlastním jménem</a:t>
            </a:r>
            <a:endParaRPr lang="cs-CZ" sz="3200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Otázka 1:</a:t>
            </a:r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quarter" idx="13"/>
          </p:nvPr>
        </p:nvSpPr>
        <p:spPr/>
        <p:txBody>
          <a:bodyPr>
            <a:normAutofit fontScale="92500" lnSpcReduction="20000"/>
          </a:bodyPr>
          <a:lstStyle/>
          <a:p>
            <a:endParaRPr lang="cs-CZ"/>
          </a:p>
        </p:txBody>
      </p:sp>
      <p:graphicFrame>
        <p:nvGraphicFramePr>
          <p:cNvPr id="5" name="Diagram 4"/>
          <p:cNvGraphicFramePr/>
          <p:nvPr/>
        </p:nvGraphicFramePr>
        <p:xfrm>
          <a:off x="3419872" y="987574"/>
          <a:ext cx="3384376" cy="2032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55576" y="3219822"/>
            <a:ext cx="7772400" cy="1021556"/>
          </a:xfrm>
        </p:spPr>
        <p:txBody>
          <a:bodyPr/>
          <a:lstStyle/>
          <a:p>
            <a:r>
              <a:rPr lang="cs-CZ" sz="3200" dirty="0" smtClean="0"/>
              <a:t>Může v </a:t>
            </a:r>
            <a:r>
              <a:rPr lang="cs-CZ" sz="3200" dirty="0" err="1" smtClean="0"/>
              <a:t>čr</a:t>
            </a:r>
            <a:r>
              <a:rPr lang="cs-CZ" sz="3200" dirty="0" smtClean="0"/>
              <a:t> podnikat cizinec, který splňuje podmínky živnostenského zákona a prokáže znalost českého jazyka?</a:t>
            </a:r>
            <a:endParaRPr lang="cs-CZ" sz="3200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Otázka 2:</a:t>
            </a:r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quarter" idx="13"/>
          </p:nvPr>
        </p:nvSpPr>
        <p:spPr/>
        <p:txBody>
          <a:bodyPr>
            <a:normAutofit fontScale="92500" lnSpcReduction="20000"/>
          </a:bodyPr>
          <a:lstStyle/>
          <a:p>
            <a:endParaRPr lang="cs-CZ"/>
          </a:p>
        </p:txBody>
      </p:sp>
      <p:graphicFrame>
        <p:nvGraphicFramePr>
          <p:cNvPr id="5" name="Diagram 4"/>
          <p:cNvGraphicFramePr/>
          <p:nvPr/>
        </p:nvGraphicFramePr>
        <p:xfrm>
          <a:off x="3419872" y="987574"/>
          <a:ext cx="3384376" cy="2032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 KOLIKA LETECH MŮŽEME ZAČÍT</a:t>
            </a:r>
            <a:br>
              <a:rPr lang="cs-CZ" dirty="0" smtClean="0"/>
            </a:br>
            <a:r>
              <a:rPr lang="cs-CZ" dirty="0" smtClean="0"/>
              <a:t> S PODNIKÁNÍM?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Otázka 1:</a:t>
            </a:r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quarter" idx="13"/>
          </p:nvPr>
        </p:nvSpPr>
        <p:spPr/>
        <p:txBody>
          <a:bodyPr>
            <a:normAutofit fontScale="92500" lnSpcReduction="20000"/>
          </a:bodyPr>
          <a:lstStyle/>
          <a:p>
            <a:endParaRPr lang="cs-CZ"/>
          </a:p>
        </p:txBody>
      </p:sp>
      <p:graphicFrame>
        <p:nvGraphicFramePr>
          <p:cNvPr id="5" name="Diagram 4"/>
          <p:cNvGraphicFramePr/>
          <p:nvPr>
            <p:extLst>
              <p:ext uri="{D42A27DB-BD31-4B8C-83A1-F6EECF244321}">
                <p14:modId xmlns:p14="http://schemas.microsoft.com/office/powerpoint/2010/main" xmlns="" val="1731497975"/>
              </p:ext>
            </p:extLst>
          </p:nvPr>
        </p:nvGraphicFramePr>
        <p:xfrm>
          <a:off x="2627784" y="987574"/>
          <a:ext cx="4176464" cy="2032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JAKÉ POVINNOSTI MÁ PODNIKATEL?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Otázka 1:</a:t>
            </a:r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quarter" idx="13"/>
          </p:nvPr>
        </p:nvSpPr>
        <p:spPr/>
        <p:txBody>
          <a:bodyPr>
            <a:normAutofit fontScale="92500" lnSpcReduction="20000"/>
          </a:bodyPr>
          <a:lstStyle/>
          <a:p>
            <a:endParaRPr lang="cs-CZ"/>
          </a:p>
        </p:txBody>
      </p:sp>
      <p:graphicFrame>
        <p:nvGraphicFramePr>
          <p:cNvPr id="5" name="Diagram 4"/>
          <p:cNvGraphicFramePr/>
          <p:nvPr>
            <p:extLst>
              <p:ext uri="{D42A27DB-BD31-4B8C-83A1-F6EECF244321}">
                <p14:modId xmlns:p14="http://schemas.microsoft.com/office/powerpoint/2010/main" xmlns="" val="351359891"/>
              </p:ext>
            </p:extLst>
          </p:nvPr>
        </p:nvGraphicFramePr>
        <p:xfrm>
          <a:off x="2627784" y="987574"/>
          <a:ext cx="4176464" cy="2032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3200" dirty="0" smtClean="0"/>
              <a:t>JSI VYUČENÝ TRUHLÁŘ A CHCEŠ VE SVÉM OBORU PODNIKAT. O JAKOU ŽIVNOST JDE?</a:t>
            </a:r>
            <a:endParaRPr lang="cs-CZ" sz="3200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Otázka 1:</a:t>
            </a:r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quarter" idx="13"/>
          </p:nvPr>
        </p:nvSpPr>
        <p:spPr/>
        <p:txBody>
          <a:bodyPr>
            <a:normAutofit fontScale="92500" lnSpcReduction="20000"/>
          </a:bodyPr>
          <a:lstStyle/>
          <a:p>
            <a:endParaRPr lang="cs-CZ"/>
          </a:p>
        </p:txBody>
      </p:sp>
      <p:graphicFrame>
        <p:nvGraphicFramePr>
          <p:cNvPr id="5" name="Diagram 4"/>
          <p:cNvGraphicFramePr/>
          <p:nvPr>
            <p:extLst>
              <p:ext uri="{D42A27DB-BD31-4B8C-83A1-F6EECF244321}">
                <p14:modId xmlns:p14="http://schemas.microsoft.com/office/powerpoint/2010/main" xmlns="" val="705776004"/>
              </p:ext>
            </p:extLst>
          </p:nvPr>
        </p:nvGraphicFramePr>
        <p:xfrm>
          <a:off x="2627784" y="987574"/>
          <a:ext cx="4176464" cy="2032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text 1"/>
          <p:cNvSpPr>
            <a:spLocks noGrp="1"/>
          </p:cNvSpPr>
          <p:nvPr>
            <p:ph type="body" sz="quarter" idx="13"/>
          </p:nvPr>
        </p:nvSpPr>
        <p:spPr/>
        <p:txBody>
          <a:bodyPr>
            <a:normAutofit fontScale="92500" lnSpcReduction="20000"/>
          </a:bodyPr>
          <a:lstStyle/>
          <a:p>
            <a:endParaRPr lang="cs-CZ"/>
          </a:p>
        </p:txBody>
      </p:sp>
      <p:graphicFrame>
        <p:nvGraphicFramePr>
          <p:cNvPr id="4" name="Diagram 3"/>
          <p:cNvGraphicFramePr/>
          <p:nvPr/>
        </p:nvGraphicFramePr>
        <p:xfrm>
          <a:off x="611560" y="987574"/>
          <a:ext cx="7128792" cy="302433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Veselý obličej 2">
            <a:hlinkClick r:id="rId7" action="ppaction://hlinksldjump"/>
          </p:cNvPr>
          <p:cNvSpPr>
            <a:spLocks noChangeAspect="1"/>
          </p:cNvSpPr>
          <p:nvPr/>
        </p:nvSpPr>
        <p:spPr>
          <a:xfrm>
            <a:off x="5652120" y="1275606"/>
            <a:ext cx="1800200" cy="1800000"/>
          </a:xfrm>
          <a:prstGeom prst="smileyFace">
            <a:avLst>
              <a:gd name="adj" fmla="val 4653"/>
            </a:avLst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text 1"/>
          <p:cNvSpPr>
            <a:spLocks noGrp="1"/>
          </p:cNvSpPr>
          <p:nvPr>
            <p:ph type="body" sz="quarter" idx="13"/>
          </p:nvPr>
        </p:nvSpPr>
        <p:spPr/>
        <p:txBody>
          <a:bodyPr>
            <a:normAutofit fontScale="92500" lnSpcReduction="20000"/>
          </a:bodyPr>
          <a:lstStyle/>
          <a:p>
            <a:endParaRPr lang="cs-CZ"/>
          </a:p>
        </p:txBody>
      </p:sp>
      <p:graphicFrame>
        <p:nvGraphicFramePr>
          <p:cNvPr id="4" name="Diagram 3"/>
          <p:cNvGraphicFramePr/>
          <p:nvPr/>
        </p:nvGraphicFramePr>
        <p:xfrm>
          <a:off x="899592" y="1059582"/>
          <a:ext cx="7224464" cy="332814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6" name="Veselý obličej 5">
            <a:hlinkClick r:id="rId7" action="ppaction://hlinksldjump"/>
          </p:cNvPr>
          <p:cNvSpPr>
            <a:spLocks noChangeAspect="1"/>
          </p:cNvSpPr>
          <p:nvPr/>
        </p:nvSpPr>
        <p:spPr>
          <a:xfrm>
            <a:off x="1403648" y="1203598"/>
            <a:ext cx="1800000" cy="1800000"/>
          </a:xfrm>
          <a:prstGeom prst="smileyFace">
            <a:avLst>
              <a:gd name="adj" fmla="val -4653"/>
            </a:avLst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3568" y="843558"/>
            <a:ext cx="8013576" cy="459000"/>
          </a:xfrm>
        </p:spPr>
        <p:txBody>
          <a:bodyPr/>
          <a:lstStyle/>
          <a:p>
            <a:pPr algn="l"/>
            <a:r>
              <a:rPr lang="cs-CZ" b="1" dirty="0" smtClean="0"/>
              <a:t>Zdroje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83568" y="1419623"/>
            <a:ext cx="8003232" cy="3175000"/>
          </a:xfrm>
        </p:spPr>
        <p:txBody>
          <a:bodyPr/>
          <a:lstStyle/>
          <a:p>
            <a:r>
              <a:rPr lang="cs-CZ" dirty="0" smtClean="0"/>
              <a:t>Archiv autora</a:t>
            </a:r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 smtClean="0"/>
          </a:p>
          <a:p>
            <a:endParaRPr lang="cs-CZ" dirty="0"/>
          </a:p>
          <a:p>
            <a:pPr marL="0" indent="0">
              <a:buNone/>
            </a:pPr>
            <a:endParaRPr lang="cs-CZ" dirty="0" smtClean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quarter" idx="13"/>
          </p:nvPr>
        </p:nvSpPr>
        <p:spPr/>
        <p:txBody>
          <a:bodyPr>
            <a:normAutofit fontScale="92500" lnSpcReduction="20000"/>
          </a:bodyPr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7523609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boxed_powerpoint_16x9_2012-08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Prezentace4" id="{FA648B46-5DFB-4817-A984-0EDF8C590859}" vid="{9C3AC370-3180-4625-AB9F-69495A826E3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kument" ma:contentTypeID="0x0101009CE513F370EBC24DB3058E48E01F3A2B" ma:contentTypeVersion="1" ma:contentTypeDescription="Vytvoří nový dokument" ma:contentTypeScope="" ma:versionID="0f71cd1b7ca38315f7d305545b15fb92">
  <xsd:schema xmlns:xsd="http://www.w3.org/2001/XMLSchema" xmlns:xs="http://www.w3.org/2001/XMLSchema" xmlns:p="http://schemas.microsoft.com/office/2006/metadata/properties" xmlns:ns2="d19d6491-b662-4d98-996c-1e38fe9d0183" targetNamespace="http://schemas.microsoft.com/office/2006/metadata/properties" ma:root="true" ma:fieldsID="c7d50061927b9b77762b595bd42e59e9" ns2:_="">
    <xsd:import namespace="d19d6491-b662-4d98-996c-1e38fe9d0183"/>
    <xsd:element name="properties">
      <xsd:complexType>
        <xsd:sequence>
          <xsd:element name="documentManagement">
            <xsd:complexType>
              <xsd:all>
                <xsd:element ref="ns2:SharedWithUser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9d6491-b662-4d98-996c-1e38fe9d0183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dílí se s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Typ obsahu"/>
        <xsd:element ref="dc:title" minOccurs="0" maxOccurs="1" ma:index="4" ma:displayName="Nadpis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2D0B5DD7-4F81-4539-BEEE-DE05DE870D91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42F33400-E7C1-402A-9D11-37931DDB1730}">
  <ds:schemaRefs>
    <ds:schemaRef ds:uri="http://purl.org/dc/terms/"/>
    <ds:schemaRef ds:uri="d19d6491-b662-4d98-996c-1e38fe9d0183"/>
    <ds:schemaRef ds:uri="http://schemas.microsoft.com/office/2006/metadata/properties"/>
    <ds:schemaRef ds:uri="http://www.w3.org/XML/1998/namespace"/>
    <ds:schemaRef ds:uri="http://schemas.microsoft.com/office/infopath/2007/PartnerControls"/>
    <ds:schemaRef ds:uri="http://schemas.microsoft.com/office/2006/documentManagement/types"/>
    <ds:schemaRef ds:uri="http://schemas.openxmlformats.org/package/2006/metadata/core-properties"/>
    <ds:schemaRef ds:uri="http://purl.org/dc/dcmitype/"/>
    <ds:schemaRef ds:uri="http://purl.org/dc/elements/1.1/"/>
  </ds:schemaRefs>
</ds:datastoreItem>
</file>

<file path=customXml/itemProps3.xml><?xml version="1.0" encoding="utf-8"?>
<ds:datastoreItem xmlns:ds="http://schemas.openxmlformats.org/officeDocument/2006/customXml" ds:itemID="{3A7043CA-DE95-4BE6-BD7E-E6ADDDF16122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d19d6491-b662-4d98-996c-1e38fe9d0183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402</TotalTime>
  <Words>239</Words>
  <Application>Microsoft Office PowerPoint</Application>
  <PresentationFormat>Předvádění na obrazovce (16:9)</PresentationFormat>
  <Paragraphs>62</Paragraphs>
  <Slides>12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3" baseType="lpstr">
      <vt:lpstr>boxed_powerpoint_16x9_2012-08</vt:lpstr>
      <vt:lpstr>  Dotkněte se inovací CZ.1.07/1.3.00/51.0024  </vt:lpstr>
      <vt:lpstr>Snímek 2</vt:lpstr>
      <vt:lpstr>Metodický pokyn</vt:lpstr>
      <vt:lpstr>Snímek 4</vt:lpstr>
      <vt:lpstr>Podnikání je soustavná činnost provozovaná vlastním jménem</vt:lpstr>
      <vt:lpstr>Může v čr podnikat cizinec, který splňuje podmínky živnostenského zákona a prokáže znalost českého jazyka?</vt:lpstr>
      <vt:lpstr>V KOLIKA LETECH MŮŽEME ZAČÍT  S PODNIKÁNÍM?</vt:lpstr>
      <vt:lpstr>JAKÉ POVINNOSTI MÁ PODNIKATEL?</vt:lpstr>
      <vt:lpstr>JSI VYUČENÝ TRUHLÁŘ A CHCEŠ VE SVÉM OBORU PODNIKAT. O JAKOU ŽIVNOST JDE?</vt:lpstr>
      <vt:lpstr>Snímek 10</vt:lpstr>
      <vt:lpstr>Snímek 11</vt:lpstr>
      <vt:lpstr>Zdroje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Účet Microsoft</dc:creator>
  <cp:lastModifiedBy>Dum</cp:lastModifiedBy>
  <cp:revision>13</cp:revision>
  <dcterms:created xsi:type="dcterms:W3CDTF">2014-10-07T08:27:59Z</dcterms:created>
  <dcterms:modified xsi:type="dcterms:W3CDTF">2015-06-10T17:30:19Z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0x0101009CE513F370EBC24DB3058E48E01F3A2B</vt:lpwstr>
  </property>
  <property fmtid="{D5CDD505-2E9C-101B-9397-08002B2CF9AE}" pid="3" name="IsMyDocuments">
    <vt:bool>true</vt:bool>
  </property>
</Properties>
</file>