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7" r:id="rId5"/>
    <p:sldId id="285" r:id="rId6"/>
    <p:sldId id="286" r:id="rId7"/>
    <p:sldId id="288" r:id="rId8"/>
    <p:sldId id="289" r:id="rId9"/>
    <p:sldId id="275" r:id="rId10"/>
    <p:sldId id="276" r:id="rId11"/>
    <p:sldId id="277" r:id="rId12"/>
    <p:sldId id="278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8E5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HLEDEJ </a:t>
            </a:r>
            <a:r>
              <a:rPr lang="cs-CZ" baseline="0" dirty="0" smtClean="0"/>
              <a:t> VČELU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30386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dirty="0" smtClean="0"/>
              <a:t>KDE ŽIJE VČELA</a:t>
            </a:r>
            <a:endParaRPr lang="cs-CZ" sz="1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80867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KAM PŘINÁŠÍ VČELA PYL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05628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KDO</a:t>
            </a:r>
            <a:r>
              <a:rPr lang="cs-CZ" baseline="0" dirty="0" smtClean="0"/>
              <a:t> SE STARÁ O VČELY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23513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KTERÉ</a:t>
            </a:r>
            <a:r>
              <a:rPr lang="cs-CZ" baseline="0" dirty="0" smtClean="0"/>
              <a:t> NÁSTROJE POUŽÍVÁ VČELAŘ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8040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</a:t>
            </a:r>
            <a:r>
              <a:rPr lang="cs-CZ" baseline="0" dirty="0" smtClean="0"/>
              <a:t> VÝROBKY Z MEDU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70998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09366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91009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1573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5909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microsoft.com/office/2007/relationships/hdphoto" Target="../media/hdphoto1.wdp"/><Relationship Id="rId4" Type="http://schemas.openxmlformats.org/officeDocument/2006/relationships/image" Target="../media/image5.png"/><Relationship Id="rId9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2.xml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4.wdp"/><Relationship Id="rId5" Type="http://schemas.openxmlformats.org/officeDocument/2006/relationships/image" Target="../media/image12.png"/><Relationship Id="rId4" Type="http://schemas.microsoft.com/office/2007/relationships/hdphoto" Target="../media/hdphoto3.wdp"/><Relationship Id="rId9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4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5.xml"/><Relationship Id="rId3" Type="http://schemas.openxmlformats.org/officeDocument/2006/relationships/image" Target="../media/image17.png"/><Relationship Id="rId7" Type="http://schemas.microsoft.com/office/2007/relationships/hdphoto" Target="../media/hdphoto5.wd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microsoft.com/office/2007/relationships/hdphoto" Target="../media/hdphoto4.wdp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8.png"/><Relationship Id="rId7" Type="http://schemas.microsoft.com/office/2007/relationships/hdphoto" Target="../media/hdphoto7.wd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10" Type="http://schemas.openxmlformats.org/officeDocument/2006/relationships/comments" Target="../comments/comment6.xml"/><Relationship Id="rId4" Type="http://schemas.microsoft.com/office/2007/relationships/hdphoto" Target="../media/hdphoto6.wdp"/><Relationship Id="rId9" Type="http://schemas.microsoft.com/office/2007/relationships/hdphoto" Target="../media/hdphoto8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VČELA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/>
              <a:t>POZORNOST, SOUSTŘEDĚNOST, PAMĚŤ - VZTAH K ŽIVOTNÍMU PROSTŘEDÍ</a:t>
            </a: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3189" y="573726"/>
            <a:ext cx="2549884" cy="1702625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5964" b="65533" l="21526" r="48112">
                        <a14:foregroundMark x1="33082" y1="33560" x2="33082" y2="33560"/>
                        <a14:foregroundMark x1="33082" y1="29365" x2="33082" y2="29365"/>
                        <a14:foregroundMark x1="39502" y1="31633" x2="39502" y2="31633"/>
                        <a14:foregroundMark x1="37991" y1="33900" x2="37991" y2="339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68" t="25923" r="48822" b="32431"/>
          <a:stretch/>
        </p:blipFill>
        <p:spPr>
          <a:xfrm>
            <a:off x="4806237" y="2686781"/>
            <a:ext cx="1662545" cy="1527464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72389" y="4066594"/>
            <a:ext cx="2632852" cy="1755771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3810" b="85261" l="28420" r="69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014" t="23369" r="30099" b="13170"/>
          <a:stretch/>
        </p:blipFill>
        <p:spPr>
          <a:xfrm>
            <a:off x="7885442" y="316862"/>
            <a:ext cx="1699854" cy="1677389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sp>
        <p:nvSpPr>
          <p:cNvPr id="8" name="Zaoblený obdélník 7"/>
          <p:cNvSpPr/>
          <p:nvPr/>
        </p:nvSpPr>
        <p:spPr>
          <a:xfrm>
            <a:off x="0" y="4916384"/>
            <a:ext cx="4695815" cy="18119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Najdi včelku.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6.66667E-6 L 2.08333E-7 -6.66667E-6 C 0.02851 -0.0213 -0.01029 0.00949 0.02721 -0.0301 C 0.04453 -0.04839 0.0621 -0.0669 0.08059 -0.08172 C 0.08398 -0.0845 0.08736 -0.08797 0.09088 -0.09005 C 0.09765 -0.09399 0.10455 -0.09746 0.11145 -0.10001 C 0.11484 -0.10139 0.11835 -0.10116 0.12187 -0.10163 C 0.14335 -0.09514 0.16562 -0.09329 0.18645 -0.08172 C 0.20013 -0.07408 0.21197 -0.05857 0.22395 -0.04514 C 0.24856 -0.0176 0.24622 -0.02038 0.25872 0.00486 C 0.26093 0.01435 0.26367 0.02337 0.26523 0.03333 C 0.26796 0.04976 0.26419 0.0993 0.26341 0.10324 C 0.26041 0.11851 0.25325 0.12962 0.24843 0.14328 C 0.2457 0.15092 0.24414 0.15972 0.24088 0.16666 C 0.23593 0.17731 0.22148 0.20254 0.21276 0.21319 C 0.19388 0.23634 0.18007 0.2537 0.15742 0.26319 C 0.14401 0.26898 0.12994 0.2699 0.11614 0.27337 C 0.10026 0.27152 0.08424 0.27175 0.06835 0.26828 C 0.05768 0.26597 0.0332 0.24328 0.02721 0.23819 C 0.02122 0.22685 0.00572 0.20671 0.00377 0.18495 C 0.0026 0.17291 0.00247 0.16041 0.00182 0.14837 C 0.00638 0.09953 0.00651 0.07106 0.02526 0.02661 C 0.03085 0.01319 0.0332 -0.00811 0.04218 -0.01343 L 0.07304 -0.03172 C 0.09804 -0.02917 0.12148 -0.03635 0.13958 0.00671 C 0.15013 0.03124 0.15208 0.06435 0.15833 0.09328 C 0.15898 0.10717 0.16106 0.12106 0.16028 0.13495 C 0.15768 0.17893 0.15338 0.24421 0.13867 0.28657 C 0.12773 0.31851 0.11848 0.35486 0.10208 0.37824 C 0.06236 0.43541 0.01731 0.48032 -0.02722 0.52499 C -0.03894 0.5368 -0.05248 0.54212 -0.06563 0.54675 C -0.08204 0.55231 -0.09883 0.55231 -0.11537 0.55509 C -0.11719 0.55393 -0.11967 0.55416 -0.12097 0.55161 C -0.12279 0.54814 -0.12279 0.54259 -0.12383 0.53842 C -0.12461 0.53495 -0.12592 0.53171 -0.12657 0.52824 C -0.13438 0.48981 -0.13047 0.50648 -0.13503 0.47175 C -0.13868 0.44444 -0.14271 0.41736 -0.14623 0.39004 C -0.14792 0.37731 -0.14935 0.36435 -0.15092 0.35161 C -0.15196 0.27847 -0.1543 0.26944 -0.14441 0.19166 C -0.14375 0.18611 -0.14141 0.18124 -0.13881 0.17824 C -0.13308 0.17152 -0.12631 0.16828 -0.12006 0.16319 C -0.10782 0.16828 -0.09336 0.16481 -0.08347 0.17824 C -0.02878 0.25277 -0.04128 0.31064 -0.03373 0.42824 C -0.0379 0.46967 -0.0405 0.50925 -0.04974 0.54837 C -0.05717 0.57962 -0.06602 0.60995 -0.075 0.64004 C -0.08295 0.66666 -0.09167 0.69236 -0.1004 0.71828 C -0.10326 0.72685 -0.10495 0.73773 -0.10977 0.74328 C -0.11563 0.75023 -0.12344 0.74999 -0.13034 0.75324 C -0.14323 0.74189 -0.14154 0.74536 -0.15469 0.71504 C -0.16915 0.68194 -0.18308 0.64837 -0.19597 0.61342 C -0.20157 0.59814 -0.20573 0.58148 -0.21003 0.56504 C -0.22982 0.48842 -0.22631 0.50624 -0.23438 0.45161 C -0.23529 0.43449 -0.23698 0.41736 -0.23724 0.39999 C -0.23737 0.38819 -0.23464 0.36967 -0.2306 0.35995 C -0.22188 0.33888 -0.21693 0.32731 -0.20443 0.31828 C -0.19688 0.31273 -0.1879 0.3118 -0.18008 0.30995 C -0.16654 0.31226 -0.153 0.3118 -0.13972 0.31666 C -0.13112 0.31967 -0.12331 0.32685 -0.11537 0.33333 C -0.0793 0.36249 -0.08529 0.36273 -0.04974 0.41828 C -0.04063 0.46504 -0.02253 0.50902 -0.02253 0.55833 C -0.02253 0.68749 -0.0724 0.7949 -0.12943 0.86157 C -0.15625 0.89328 -0.18998 0.90046 -0.22032 0.9199 C -0.22813 0.91273 -0.23803 0.91018 -0.24375 0.89837 C -0.24779 0.89027 -0.24532 0.87708 -0.24662 0.86666 C -0.2487 0.84884 -0.25131 0.83101 -0.25404 0.81342 C -0.25625 0.79976 -0.25925 0.7868 -0.26159 0.77337 C -0.26615 0.74629 -0.27045 0.71898 -0.27474 0.69166 C -0.28217 0.64351 -0.28672 0.59629 -0.29245 0.54675 C -0.29063 0.52615 -0.29011 0.50486 -0.28685 0.48495 C -0.28477 0.47222 -0.27383 0.45763 -0.2681 0.45161 C -0.26277 0.44583 -0.2573 0.43981 -0.25131 0.43657 C -0.21654 0.41898 -0.20964 0.42036 -0.17813 0.41666 C -0.16941 0.41712 -0.16029 0.41365 -0.15196 0.41828 C -0.10964 0.4412 -0.10443 0.45231 -0.075 0.49004 C -0.06472 0.51898 -0.05287 0.54629 -0.04415 0.57661 C -0.03008 0.62546 -0.03334 0.6787 -0.03191 0.73171 C -0.03347 0.74837 -0.03282 0.7662 -0.03659 0.78171 C -0.05092 0.83911 -0.05391 0.85902 -0.07592 0.88333 C -0.0793 0.88703 -0.08256 0.8912 -0.08633 0.89328 C -0.08959 0.89513 -0.0931 0.89444 -0.09662 0.8949 C -0.10287 0.89212 -0.11055 0.89421 -0.11537 0.88657 C -0.14779 0.83611 -0.14883 0.78263 -0.16133 0.70995 C -0.16394 0.67499 -0.16576 0.66574 -0.15938 0.62175 C -0.15586 0.59652 -0.12592 0.56898 -0.12006 0.56504 C -0.09415 0.54745 -0.04063 0.52824 -0.01029 0.52661 C 0.04492 0.52361 0.10026 0.52546 0.15559 0.52499 C 0.22734 0.54189 0.23203 0.53842 0.31588 0.59004 C 0.34361 0.60717 0.36705 0.63935 0.39088 0.66828 C 0.40611 0.72893 0.42421 0.78749 0.43684 0.84999 C 0.43945 0.86319 0.43697 0.878 0.4358 0.89166 C 0.43242 0.93611 0.42656 0.94976 0.41145 0.99004 C 0.40885 0.99699 0.40611 1.00416 0.40208 1.00833 C 0.39609 1.01458 0.38893 1.0162 0.38242 1.02013 C 0.37395 1.01273 0.36419 1.00949 0.35716 0.99837 C 0.35013 0.98726 0.34531 0.93263 0.34401 0.92337 C 0.31848 0.74745 0.33138 0.86689 0.31588 0.68842 C 0.32994 0.60833 0.33424 0.5206 0.35807 0.44837 C 0.36549 0.42546 0.38632 0.42731 0.40117 0.42824 C 0.43997 0.43078 0.47799 0.44837 0.51653 0.45833 C 0.54114 0.47939 0.57122 0.50208 0.58958 0.53842 C 0.60481 0.56828 0.61341 0.60717 0.62526 0.64166 C 0.62591 0.65115 0.62708 0.66041 0.62708 0.6699 C 0.62708 0.73217 0.62473 0.73842 0.59804 0.79675 C 0.59049 0.81296 0.54921 0.82916 0.54739 0.83009 C 0.5246 0.81666 0.50052 0.80902 0.47903 0.79004 C 0.47031 0.78217 0.46549 0.76504 0.45924 0.75161 C 0.42578 0.67824 0.42408 0.63356 0.39739 0.52337 C 0.40026 0.49004 0.39544 0.45138 0.40585 0.42337 C 0.42434 0.37314 0.46341 0.32245 0.49869 0.30486 C 0.5194 0.29467 0.54049 0.28819 0.56145 0.27986 C 0.59401 0.28263 0.62669 0.28148 0.65898 0.28819 C 0.66419 0.28935 0.66875 0.29629 0.67213 0.30324 C 0.67708 0.31342 0.67955 0.32661 0.68333 0.33819 C 0.67721 0.37523 0.66627 0.49583 0.63932 0.53657 C 0.62421 0.55949 0.60559 0.57337 0.58867 0.59166 C 0.54244 0.58842 0.49453 0.60393 0.44986 0.58171 C 0.42187 0.56759 0.38164 0.48286 0.35898 0.43819 C 0.34492 0.35555 0.32682 0.27453 0.31679 0.19004 C 0.31497 0.17453 0.32005 0.15856 0.32434 0.1449 C 0.33736 0.10277 0.34817 0.05555 0.36835 0.02337 C 0.42187 -0.06227 0.44361 -0.06089 0.4996 -0.0801 L 0.53242 -0.07501 C 0.5582 -0.05371 0.55898 -0.03982 0.56614 -0.00672 C 0.5677 0.01504 0.57148 0.03657 0.57083 0.05833 C 0.56848 0.13981 0.5651 0.19536 0.5371 0.25833 C 0.52799 0.2787 0.51757 0.2993 0.50429 0.30995 C 0.4832 0.32685 0.45924 0.32893 0.43684 0.33819 C 0.42148 0.33217 0.40572 0.32916 0.39088 0.3199 C 0.36054 0.30115 0.31015 0.20185 0.30091 0.18657 C 0.29427 0.16388 0.28567 0.14259 0.28125 0.11828 C 0.27838 0.103 0.27669 0.08541 0.27929 0.0699 C 0.28385 0.04282 0.29205 0.01736 0.30182 -0.0051 C 0.30546 -0.01343 0.31197 -0.01667 0.3177 -0.01829 C 0.33789 -0.02454 0.35833 -0.02501 0.37864 -0.02848 C 0.45091 -0.0051 0.52382 0.01134 0.59518 0.04166 C 0.62695 0.05509 0.7319 0.17384 0.74244 0.18495 C 0.75859 0.25161 0.78463 0.31319 0.79114 0.38495 C 0.80091 0.49236 0.74778 0.63472 0.79114 0.71157 " pathEditMode="relative" ptsTypes="AAAAAAAAAAAA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7.40741E-7 L -4.58333E-6 -7.40741E-7 C -0.00156 0.00394 -0.0026 0.0088 -0.00468 0.01181 C -0.00807 0.01667 -0.0121 0.01991 -0.01601 0.02338 C -0.02565 0.03195 -0.02317 0.03079 -0.03567 0.03681 C -0.04309 0.04028 -0.0582 0.04676 -0.0582 0.04676 C -0.07617 0.04421 -0.07955 0.05347 -0.08724 0.03171 C -0.0888 0.02709 -0.08971 0.02176 -0.09101 0.01667 C -0.0944 -0.02315 -0.09466 -0.01342 -0.08906 -0.075 C -0.08776 -0.09028 -0.0845 -0.10486 -0.08255 -0.11991 C -0.08033 -0.13704 -0.07942 -0.15463 -0.07695 -0.17153 C -0.07161 -0.20856 -0.06536 -0.24514 -0.05911 -0.28148 C -0.05182 -0.32477 -0.05026 -0.33217 -0.03945 -0.36991 C -0.03645 -0.38009 -0.03359 -0.39028 -0.03007 -0.4 C -0.0263 -0.40995 -0.02213 -0.41921 -0.01783 -0.42824 C -0.00989 -0.44514 -0.0039 -0.45671 0.00743 -0.46666 C 0.01524 -0.47338 0.03243 -0.4787 0.04024 -0.48148 C 0.05586 -0.4787 0.07175 -0.47916 0.08711 -0.47315 C 0.09649 -0.46967 0.1125 -0.44329 0.1181 -0.43333 C 0.12305 -0.4243 0.128 -0.41528 0.13217 -0.40486 C 0.14545 -0.37153 0.14935 -0.34722 0.15847 -0.30833 C 0.16511 -0.2412 0.16901 -0.22129 0.16784 -0.15162 C 0.16667 -0.09375 0.16602 -0.03565 0.1612 0.02176 C 0.15912 0.04722 0.15248 0.07107 0.14714 0.09514 C 0.14128 0.12153 0.12579 0.18033 0.11524 0.20509 C 0.10925 0.21921 0.10183 0.23102 0.09467 0.24352 C 0.08256 0.26435 0.07474 0.27593 0.05899 0.28843 C 0.04714 0.29792 0.04206 0.29676 0.02995 0.29838 C 0.01433 0.29074 -0.00156 0.28472 -0.01692 0.275 C -0.02552 0.26968 -0.03333 0.26134 -0.04127 0.25347 C -0.06705 0.22801 -0.12408 0.17431 -0.14349 0.13009 C -0.16458 0.08218 -0.15572 0.10579 -0.1707 0.06019 C -0.17226 0.04352 -0.17617 0.02685 -0.17539 0.01019 C -0.17395 -0.01829 -0.16757 -0.0412 -0.15664 -0.05995 C -0.15195 -0.06782 -0.14726 -0.07616 -0.14153 -0.08148 C -0.12864 -0.09375 -0.1151 -0.10347 -0.1013 -0.11157 C -0.09401 -0.11574 -0.08632 -0.11597 -0.07877 -0.11829 C -0.05976 -0.11574 -0.04114 -0.11967 -0.02434 -0.10162 C -0.01666 -0.09305 -0.01002 -0.08148 -0.00286 -0.07153 C 0.00066 -0.04444 0.00612 -0.01782 0.00743 0.01019 C 0.01133 0.08704 -0.04401 0.19954 -0.05625 0.22847 C -0.06419 0.24699 -0.07591 0.25996 -0.08724 0.27176 C -0.12291 0.30926 -0.16197 0.35 -0.20442 0.36019 C -0.22864 0.36574 -0.25312 0.36574 -0.27747 0.36852 C -0.30716 0.34722 -0.33789 0.33033 -0.36653 0.30509 C -0.37669 0.29607 -0.38437 0.28009 -0.39283 0.26667 C -0.42395 0.21783 -0.42604 0.20671 -0.45286 0.12847 C -0.45807 0.1132 -0.46237 0.09676 -0.46601 0.08009 C -0.47213 0.05162 -0.47656 0.02222 -0.4819 -0.00648 C -0.48307 -0.03657 -0.48476 -0.04444 -0.4763 -0.07824 C -0.47447 -0.08541 -0.47083 -0.0912 -0.46692 -0.09491 C -0.43346 -0.12685 -0.43229 -0.12338 -0.40039 -0.13333 C -0.38059 -0.13148 -0.3608 -0.13217 -0.34127 -0.12824 C -0.32434 -0.125 -0.29661 -0.11041 -0.28125 -0.09491 C -0.26783 -0.08125 -0.25559 -0.06389 -0.24283 -0.04815 C -0.23658 -0.02477 -0.22825 -0.00069 -0.22877 0.02685 C -0.22942 0.06042 -0.2289 0.09584 -0.23632 0.12685 C -0.25494 0.20463 -0.27591 0.23773 -0.31028 0.28171 C -0.33737 0.31621 -0.35182 0.33195 -0.38255 0.35347 C -0.39322 0.36088 -0.40416 0.36759 -0.41536 0.37176 C -0.42578 0.37546 -0.43658 0.375 -0.44726 0.37685 C -0.45533 0.3757 -0.46419 0.37963 -0.47161 0.37338 C -0.4871 0.36019 -0.50169 0.3419 -0.5138 0.32014 C -0.51835 0.31181 -0.51809 0.29815 -0.5194 0.28681 C -0.52317 0.25301 -0.52565 0.21898 -0.52877 0.18519 C -0.5302 0.14398 -0.53398 0.03912 -0.53346 0.01505 C -0.53268 -0.02801 -0.53007 -0.07083 -0.52591 -0.11319 C -0.52369 -0.1368 -0.50117 -0.1919 -0.49505 -0.2 C -0.48085 -0.21875 -0.4638 -0.22963 -0.44726 -0.23981 C -0.44127 -0.24352 -0.43476 -0.24097 -0.42851 -0.24166 C -0.40976 -0.23148 -0.38802 -0.23217 -0.37226 -0.21157 C -0.3302 -0.15671 -0.3289 -0.12754 -0.31783 -0.06157 C -0.31653 -0.02778 -0.30651 0.0088 -0.31406 0.04005 C -0.35677 0.21528 -0.3539 0.2044 -0.41067 0.23681 C -0.43216 0.21898 -0.45807 0.2125 -0.47539 0.18334 C -0.49127 0.15648 -0.49609 0.11459 -0.50442 0.07847 C -0.54869 -0.11574 -0.53307 -0.03819 -0.55507 -0.15162 C -0.55599 -0.18819 -0.56328 -0.22616 -0.55781 -0.26157 C -0.55169 -0.30185 -0.52864 -0.34236 -0.50533 -0.35324 C -0.48658 -0.36204 -0.46718 -0.36551 -0.44817 -0.37153 C -0.39648 -0.36852 -0.34739 -0.38264 -0.3 -0.34653 C -0.28033 -0.33171 -0.26184 -0.31204 -0.24283 -0.29491 C -0.23125 -0.25833 -0.21679 -0.22407 -0.2082 -0.18495 C -0.19856 -0.1419 -0.21783 -0.025 -0.22408 -0.00833 C -0.23424 0.01898 -0.30338 0.16019 -0.34505 0.18843 C -0.37356 0.20787 -0.40377 0.21852 -0.4332 0.23334 C -0.44466 0.21945 -0.45859 0.21042 -0.46783 0.19167 C -0.47291 0.18148 -0.472 0.16528 -0.47343 0.15185 C -0.48502 0.04051 -0.48515 0.00648 -0.49218 -0.11829 C -0.49192 -0.13217 -0.49414 -0.14699 -0.49127 -0.15995 C -0.44843 -0.35856 -0.37395 -0.27546 -0.225 -0.33333 C -0.20442 -0.32824 -0.1375 -0.31481 -0.11718 -0.3 C -0.08099 -0.27338 -0.01783 -0.22037 0.01316 -0.15833 C 0.03399 -0.11643 0.05118 -0.06944 0.07032 -0.025 C 0.07969 0.0463 0.0974 0.11551 0.09844 0.18843 C 0.10066 0.35671 0.07214 0.43727 0.0112 0.55347 C 0.00469 0.56574 -0.00559 0.5706 -0.01497 0.57338 C -0.03112 0.57801 -0.04752 0.57454 -0.0638 0.575 C -0.08372 0.54445 -0.10989 0.52338 -0.12382 0.48334 C -0.15117 0.40486 -0.1608 0.30926 -0.17161 0.22014 C -0.16536 0.13889 -0.17369 0.04977 -0.15286 -0.02315 C -0.13997 -0.06829 -0.10742 -0.09051 -0.07968 -0.10162 C -0.01171 -0.12893 0.05899 -0.125 0.12839 -0.13657 C 0.1556 -0.13379 0.1836 -0.14004 0.21003 -0.12824 C 0.39597 -0.04444 0.37071 -0.06273 0.47149 0.05347 C 0.48803 0.17338 0.52149 0.28982 0.52123 0.41343 C 0.52084 0.63056 0.28998 0.6956 0.24753 0.725 C 0.225 0.72408 0.19987 0.74028 0.17995 0.72176 C 0.11771 0.66389 0.1254 0.60834 0.11993 0.51343 C 0.1293 0.43889 0.12943 0.3588 0.14805 0.29005 C 0.19922 0.10209 0.44597 0.16921 0.47813 0.16505 C 0.50092 0.19283 0.52722 0.2132 0.54649 0.24838 C 0.60834 0.36111 0.59441 0.4294 0.60469 0.58843 C 0.59024 0.63403 0.59063 0.71736 0.56146 0.725 C 0.50938 0.73889 0.45547 0.68935 0.41055 0.64005 C 0.39102 0.61875 0.38998 0.5669 0.38243 0.52847 C 0.37084 0.46898 0.36303 0.40741 0.35339 0.34676 C 0.35274 0.31296 0.34102 0.27338 0.35157 0.24514 C 0.42292 0.05093 0.4573 0.075 0.5681 0.03334 C 0.60092 0.06459 0.65053 0.06713 0.66654 0.12685 C 0.69193 0.2213 0.67253 0.38796 0.64401 0.48681 C 0.63529 0.51667 0.62657 0.54792 0.61303 0.57176 C 0.59037 0.61204 0.5625 0.64167 0.53711 0.67685 C 0.52279 0.67408 0.50756 0.67732 0.49401 0.66852 C 0.49011 0.66597 0.49141 0.65417 0.49115 0.64676 C 0.49076 0.62454 0.48855 0.60139 0.49219 0.58009 C 0.49961 0.53634 0.51498 0.50255 0.53438 0.475 C 0.54141 0.46505 0.54948 0.45764 0.55678 0.44838 C 0.55795 0.44699 0.55391 0.44977 0.55313 0.45185 C 0.55248 0.45301 0.55313 0.45509 0.55313 0.45671 " pathEditMode="relative" ptsTypes="AAAAAAAAAAAAAAAAAAAAAAAAAAAAAAAAAAAAAAAAAAAAAAAAAAAAAAAAAAAAAAAAAAAAAAAAAAAAAAAAAAAAAAAAAAAAAAAAAAAAAAAAAAAAAAAAAAAAAAAAAAAAAAAA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1.48148E-6 L 1.04167E-6 1.48148E-6 C -0.00781 0.00047 -0.01562 1.48148E-6 -0.02344 0.00162 C -0.02604 0.00209 -0.02852 0.0044 -0.03086 0.00672 C -0.03529 0.01065 -0.04857 0.02292 -0.05338 0.03172 C -0.05833 0.04028 -0.05977 0.04769 -0.06276 0.05834 C -0.06341 0.06436 -0.06393 0.07061 -0.06471 0.07662 C -0.06549 0.08334 -0.06745 0.08982 -0.06745 0.09653 C -0.06758 0.10857 -0.06784 0.15949 -0.06276 0.18148 C -0.06146 0.1875 -0.05885 0.1926 -0.05716 0.19815 C -0.04987 0.22292 -0.05651 0.21204 -0.04401 0.22824 C -0.03841 0.23565 -0.03073 0.2463 -0.02344 0.24815 C -0.0151 0.25047 -0.00651 0.24931 0.00195 0.25 C 0.00964 0.24792 0.02214 0.24514 0.02904 0.23982 C 0.03568 0.23496 0.04154 0.22732 0.04779 0.22153 C 0.0543 0.21574 0.0612 0.21135 0.06758 0.20486 C 0.08021 0.19213 0.08945 0.17848 0.09935 0.15996 C 0.10547 0.14861 0.10872 0.1382 0.11341 0.125 C 0.1168 0.10324 0.11849 0.1 0.11537 0.07338 C 0.11471 0.0676 0.1125 0.06297 0.11068 0.05834 C 0.10625 0.04746 0.10104 0.03912 0.09466 0.03172 C 0.08425 0.01922 0.07917 0.01621 0.06654 0.00834 C 0.05912 0.00348 0.05169 -0.00139 0.04414 -0.00509 C 0.03763 -0.0081 0.00742 -0.01666 0.00195 -0.01828 C -0.00677 -0.01805 -0.05404 -0.02523 -0.07591 -0.0118 C -0.08008 -0.00902 -0.08411 -0.00532 -0.08815 -0.00162 C -0.09075 0.0007 -0.09336 0.00324 -0.09557 0.00672 C -0.09805 0.00996 -0.1 0.01436 -0.10221 0.01829 C -0.10338 0.02338 -0.10508 0.02801 -0.10586 0.03334 C -0.10781 0.04468 -0.1082 0.05996 -0.10872 0.07153 C -0.10807 0.09769 -0.10872 0.12408 -0.1069 0.15 C -0.10651 0.15556 -0.10391 0.16019 -0.10221 0.16482 C -0.10078 0.16852 -0.09922 0.17199 -0.09753 0.175 C -0.09375 0.18102 -0.08919 0.18403 -0.08437 0.18658 C -0.08281 0.1875 -0.08125 0.18773 -0.07969 0.1882 C -0.075 0.18704 -0.07005 0.18773 -0.06562 0.18496 C -0.06094 0.18218 -0.04818 0.16366 -0.04492 0.15834 C -0.03659 0.14422 -0.02838 0.1301 -0.02057 0.11505 C -0.01745 0.1088 -0.01393 0.10324 -0.0112 0.09653 C -0.00716 0.08635 -0.00286 0.06922 -0.00091 0.05672 C 1.04167E-6 0.05116 0.00039 0.04561 0.00091 0.04005 C 0.00039 0.0294 0.00052 0.01852 -0.00091 0.00834 C -0.00182 0.00116 -0.00794 -0.0074 -0.0112 -0.00995 C -0.01445 -0.0125 -0.0181 -0.01342 -0.02148 -0.01504 C -0.05065 -0.01412 -0.07044 -0.01921 -0.09648 -0.00509 C -0.10547 -0.00023 -0.11445 0.00556 -0.12279 0.0132 C -0.15456 0.04236 -0.18672 0.07246 -0.21367 0.11505 C -0.22148 0.12709 -0.22891 0.14028 -0.23529 0.15486 C -0.2474 0.18264 -0.25781 0.21273 -0.26901 0.24167 C -0.27305 0.27871 -0.28724 0.3169 -0.28125 0.35324 C -0.27773 0.37431 -0.25885 0.37848 -0.24648 0.37662 C -0.21224 0.37107 -0.17969 0.34653 -0.14622 0.33148 C -0.04896 0.22686 -0.00742 0.21551 0.04883 0.04329 C 0.05794 0.01528 0.0556 -0.02014 0.05912 -0.05162 C 0.04974 -0.07014 0.04232 -0.09213 0.03099 -0.10671 C 0.02383 -0.11574 0.01445 -0.11805 0.0056 -0.12014 C -0.01927 -0.12546 -0.0444 -0.12569 -0.0694 -0.12824 C -0.08503 -0.12662 -0.10065 -0.12615 -0.11628 -0.12338 C -0.14779 -0.11782 -0.18385 -0.10717 -0.21367 -0.08842 C -0.22904 -0.0787 -0.2444 -0.06782 -0.25781 -0.05162 C -0.2918 -0.01088 -0.32279 0.03727 -0.35534 0.08172 C -0.36367 0.1125 -0.37305 0.13797 -0.37409 0.17315 C -0.37461 0.19329 -0.37643 0.21551 -0.37122 0.23334 C -0.36445 0.25625 -0.35221 0.27315 -0.34023 0.2882 C -0.33164 0.29908 -0.30521 0.30023 -0.29622 0.30162 C -0.28815 0.30047 -0.27982 0.30139 -0.27187 0.29815 C -0.26276 0.29468 -0.25417 0.28797 -0.24557 0.28148 C -0.21914 0.26135 -0.1931 0.23264 -0.17435 0.19329 C -0.16901 0.18218 -0.16328 0.17176 -0.15846 0.15996 C -0.15325 0.14723 -0.14909 0.13334 -0.1444 0.11991 C -0.13854 0.08218 -0.13398 0.06875 -0.14154 0.025 C -0.14505 0.00486 -0.17057 -0.02939 -0.17721 -0.0368 C -0.19766 -0.05972 -0.22422 -0.07615 -0.24753 -0.08495 C -0.26471 -0.09143 -0.28242 -0.09467 -0.3 -0.09838 C -0.31875 -0.10231 -0.3375 -0.10578 -0.35625 -0.10833 C -0.37838 -0.11134 -0.40065 -0.11273 -0.42279 -0.11504 C -0.52213 -0.10856 -0.53372 -0.11597 -0.61497 -0.09004 C -0.62331 -0.0875 -0.63125 -0.08217 -0.63932 -0.07847 C -0.64622 0.02199 -0.64831 -0.00185 -0.63086 0.12986 C -0.62096 0.20533 -0.6276 0.19468 -0.60469 0.21158 C -0.58086 0.18635 -0.56875 0.18033 -0.55404 0.13172 C -0.54805 0.11181 -0.54713 0.0882 -0.54375 0.06667 C -0.55273 0.03658 -0.55729 0.00047 -0.57096 -0.02338 C -0.60338 -0.08032 -0.71133 -0.08773 -0.73307 -0.09328 C -0.81745 -0.07129 -0.8569 -0.12407 -0.88203 -0.01342 C -0.88633 0.00533 -0.88763 0.02547 -0.89049 0.04491 C -0.89141 0.08773 -0.90169 0.10903 -0.88958 0.13334 C -0.88802 0.13611 -0.88685 0.13982 -0.8849 0.14167 C -0.87891 0.14723 -0.87266 0.15232 -0.86615 0.15486 C -0.86029 0.15741 -0.8543 0.15602 -0.84844 0.15648 C -0.77187 0.14676 -0.79687 0.15787 -0.70312 0.09491 C -0.69544 0.08982 -0.68854 0.08125 -0.68151 0.07338 C -0.67539 0.06621 -0.66367 0.05 -0.66367 0.05 C -0.66315 0.04098 -0.66029 0.03172 -0.66185 0.02338 C -0.66289 0.01783 -0.66719 0.01667 -0.67031 0.01505 C -0.67799 0.01088 -0.70026 0.01042 -0.70586 0.00996 C -0.73086 0.01945 -0.75729 0.02084 -0.78086 0.0382 C -0.80404 0.05533 -0.83932 0.09746 -0.86055 0.13658 C -0.86536 0.14561 -0.87057 0.1544 -0.87461 0.16482 C -0.88503 0.19236 -0.89557 0.21991 -0.90365 0.25 C -0.91784 0.30348 -0.94115 0.41482 -0.94115 0.41482 C -0.95898 0.62153 -0.95664 0.55324 -0.93359 0.91644 C -0.93281 0.92871 -0.92643 0.93866 -0.92044 0.94491 C -0.9112 0.9544 -0.89987 0.95579 -0.88958 0.96135 C -0.86237 0.93102 -0.83372 0.90417 -0.80807 0.86991 C -0.80378 0.86389 -0.79648 0.83936 -0.80156 0.84306 L -0.80807 0.84815 C -0.83086 0.88866 -0.84128 0.90324 -0.8595 0.95486 C -0.88073 1.01436 -0.88503 1.01343 -0.86992 1.00811 C -0.8418 0.95787 -0.85404 0.98473 -0.83255 0.92824 C -0.83086 0.90556 -0.82396 0.87523 -0.85208 0.90811 C -0.87227 0.93148 -0.87539 0.9507 -0.88398 0.98311 C -0.88542 1.01273 -0.88867 1.01436 -0.86055 0.98473 C -0.85417 0.97801 -0.8319 0.92778 -0.8306 0.92477 C -0.82435 0.89653 -0.81628 0.86922 -0.81185 0.83982 C -0.80846 0.8169 -0.8138 0.79514 -0.82305 0.77986 C -0.84609 0.74236 -0.84961 0.73982 -0.86797 0.72153 L -0.88958 0.67824 C -0.89049 0.67639 -0.89128 0.67454 -0.89232 0.67315 C -0.89349 0.67176 -0.89492 0.67107 -0.89609 0.66991 C -0.90417 0.70949 -0.90052 0.68635 -0.90365 0.75973 C -0.90417 0.77269 -0.9043 0.78542 -0.90456 0.79815 C -0.90534 0.84861 -0.90586 0.89931 -0.90638 0.94977 C -0.90586 0.97246 -0.90977 0.99723 -0.90456 1.01806 C -0.90156 1.0301 -0.8987 0.99306 -0.89896 0.97986 C -0.9 0.91829 -0.90065 0.92223 -0.91393 0.88982 C -0.91458 0.89584 -0.91549 0.90186 -0.91575 0.90811 C -0.91641 0.92084 -0.91641 0.9338 -0.9168 0.94653 C -0.91693 0.95533 -0.91732 0.96412 -0.91771 0.97315 C -0.91732 0.98357 -0.91914 0.99514 -0.9168 1.00486 C -0.91562 1.00926 -0.91276 0.9963 -0.91302 0.99144 C -0.91406 0.95625 -0.91575 0.92639 -0.92422 0.89653 C -0.92721 0.88588 -0.92643 0.8875 -0.93086 0.88473 C -0.9332 0.90162 -0.93411 0.89977 -0.92982 0.91991 C -0.92943 0.92199 -0.92786 0.92292 -0.92708 0.92477 C -0.92565 0.92778 -0.92513 0.92986 -0.92422 0.93311 " pathEditMode="relative" ptsTypes="AAAAAAAAAAAAAAAAAAAAAAAAAAAAAAAAAAAAAAAAAAAAAAAAAAAAAAAAAAAAAAAAAAAAAAAAAAAAAAAAAAAAAAAAAAAAAAAAAAAAAAAAAAAAAAAAAAAAAAAAAAAAAAAAAAAAAA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Skupina 45"/>
          <p:cNvGrpSpPr/>
          <p:nvPr/>
        </p:nvGrpSpPr>
        <p:grpSpPr>
          <a:xfrm>
            <a:off x="1146412" y="334886"/>
            <a:ext cx="4437210" cy="3213532"/>
            <a:chOff x="897818" y="334886"/>
            <a:chExt cx="4685804" cy="3615998"/>
          </a:xfrm>
        </p:grpSpPr>
        <p:sp>
          <p:nvSpPr>
            <p:cNvPr id="45" name="Zaoblený obdélník 44"/>
            <p:cNvSpPr/>
            <p:nvPr/>
          </p:nvSpPr>
          <p:spPr>
            <a:xfrm>
              <a:off x="911824" y="395150"/>
              <a:ext cx="4671798" cy="3422470"/>
            </a:xfrm>
            <a:prstGeom prst="roundRect">
              <a:avLst/>
            </a:prstGeom>
            <a:solidFill>
              <a:schemeClr val="tx2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4" name="Skupina 43"/>
            <p:cNvGrpSpPr/>
            <p:nvPr/>
          </p:nvGrpSpPr>
          <p:grpSpPr>
            <a:xfrm>
              <a:off x="897818" y="334886"/>
              <a:ext cx="4685804" cy="3615998"/>
              <a:chOff x="1101399" y="316093"/>
              <a:chExt cx="4685804" cy="3615998"/>
            </a:xfrm>
          </p:grpSpPr>
          <p:grpSp>
            <p:nvGrpSpPr>
              <p:cNvPr id="25" name="Skupina 24"/>
              <p:cNvGrpSpPr/>
              <p:nvPr/>
            </p:nvGrpSpPr>
            <p:grpSpPr>
              <a:xfrm>
                <a:off x="3820220" y="338073"/>
                <a:ext cx="1966983" cy="3594018"/>
                <a:chOff x="3820220" y="338073"/>
                <a:chExt cx="1966983" cy="3594018"/>
              </a:xfrm>
            </p:grpSpPr>
            <p:sp>
              <p:nvSpPr>
                <p:cNvPr id="17" name="Šestiúhelník 16"/>
                <p:cNvSpPr/>
                <p:nvPr/>
              </p:nvSpPr>
              <p:spPr>
                <a:xfrm>
                  <a:off x="3893959" y="2967545"/>
                  <a:ext cx="982639" cy="901387"/>
                </a:xfrm>
                <a:prstGeom prst="hex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" name="Šestiúhelník 17"/>
                <p:cNvSpPr/>
                <p:nvPr/>
              </p:nvSpPr>
              <p:spPr>
                <a:xfrm>
                  <a:off x="3893960" y="2058537"/>
                  <a:ext cx="982639" cy="901387"/>
                </a:xfrm>
                <a:prstGeom prst="hex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" name="Šestiúhelník 18"/>
                <p:cNvSpPr/>
                <p:nvPr/>
              </p:nvSpPr>
              <p:spPr>
                <a:xfrm>
                  <a:off x="3855549" y="1211715"/>
                  <a:ext cx="982639" cy="901387"/>
                </a:xfrm>
                <a:prstGeom prst="hex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0" name="Šestiúhelník 19"/>
                <p:cNvSpPr/>
                <p:nvPr/>
              </p:nvSpPr>
              <p:spPr>
                <a:xfrm>
                  <a:off x="3820220" y="338073"/>
                  <a:ext cx="982639" cy="901387"/>
                </a:xfrm>
                <a:prstGeom prst="hex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" name="Šestiúhelník 20"/>
                <p:cNvSpPr/>
                <p:nvPr/>
              </p:nvSpPr>
              <p:spPr>
                <a:xfrm>
                  <a:off x="4804564" y="3030704"/>
                  <a:ext cx="982639" cy="901387"/>
                </a:xfrm>
                <a:prstGeom prst="hex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" name="Šestiúhelník 21"/>
                <p:cNvSpPr/>
                <p:nvPr/>
              </p:nvSpPr>
              <p:spPr>
                <a:xfrm>
                  <a:off x="4785555" y="2109084"/>
                  <a:ext cx="982639" cy="901387"/>
                </a:xfrm>
                <a:prstGeom prst="hex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3" name="Šestiúhelník 22"/>
                <p:cNvSpPr/>
                <p:nvPr/>
              </p:nvSpPr>
              <p:spPr>
                <a:xfrm>
                  <a:off x="4785556" y="1262050"/>
                  <a:ext cx="982639" cy="901387"/>
                </a:xfrm>
                <a:prstGeom prst="hex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Šestiúhelník 23"/>
                <p:cNvSpPr/>
                <p:nvPr/>
              </p:nvSpPr>
              <p:spPr>
                <a:xfrm>
                  <a:off x="4785557" y="368229"/>
                  <a:ext cx="982639" cy="901387"/>
                </a:xfrm>
                <a:prstGeom prst="hex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6" name="Skupina 25"/>
              <p:cNvGrpSpPr/>
              <p:nvPr/>
            </p:nvGrpSpPr>
            <p:grpSpPr>
              <a:xfrm>
                <a:off x="1980461" y="316093"/>
                <a:ext cx="1966983" cy="3594018"/>
                <a:chOff x="3820220" y="338073"/>
                <a:chExt cx="1966983" cy="3594018"/>
              </a:xfrm>
            </p:grpSpPr>
            <p:sp>
              <p:nvSpPr>
                <p:cNvPr id="27" name="Šestiúhelník 26"/>
                <p:cNvSpPr/>
                <p:nvPr/>
              </p:nvSpPr>
              <p:spPr>
                <a:xfrm>
                  <a:off x="3893959" y="2967545"/>
                  <a:ext cx="982639" cy="901387"/>
                </a:xfrm>
                <a:prstGeom prst="hex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Šestiúhelník 27"/>
                <p:cNvSpPr/>
                <p:nvPr/>
              </p:nvSpPr>
              <p:spPr>
                <a:xfrm>
                  <a:off x="3893960" y="2058537"/>
                  <a:ext cx="982639" cy="901387"/>
                </a:xfrm>
                <a:prstGeom prst="hex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Šestiúhelník 28"/>
                <p:cNvSpPr/>
                <p:nvPr/>
              </p:nvSpPr>
              <p:spPr>
                <a:xfrm>
                  <a:off x="3855549" y="1211715"/>
                  <a:ext cx="982639" cy="901387"/>
                </a:xfrm>
                <a:prstGeom prst="hex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Šestiúhelník 29"/>
                <p:cNvSpPr/>
                <p:nvPr/>
              </p:nvSpPr>
              <p:spPr>
                <a:xfrm>
                  <a:off x="3820220" y="338073"/>
                  <a:ext cx="982639" cy="901387"/>
                </a:xfrm>
                <a:prstGeom prst="hex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Šestiúhelník 30"/>
                <p:cNvSpPr/>
                <p:nvPr/>
              </p:nvSpPr>
              <p:spPr>
                <a:xfrm>
                  <a:off x="4804564" y="3030704"/>
                  <a:ext cx="982639" cy="901387"/>
                </a:xfrm>
                <a:prstGeom prst="hex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" name="Šestiúhelník 31"/>
                <p:cNvSpPr/>
                <p:nvPr/>
              </p:nvSpPr>
              <p:spPr>
                <a:xfrm>
                  <a:off x="4785555" y="2109084"/>
                  <a:ext cx="982639" cy="901387"/>
                </a:xfrm>
                <a:prstGeom prst="hex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Šestiúhelník 32"/>
                <p:cNvSpPr/>
                <p:nvPr/>
              </p:nvSpPr>
              <p:spPr>
                <a:xfrm>
                  <a:off x="4785556" y="1262050"/>
                  <a:ext cx="982639" cy="901387"/>
                </a:xfrm>
                <a:prstGeom prst="hex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Šestiúhelník 33"/>
                <p:cNvSpPr/>
                <p:nvPr/>
              </p:nvSpPr>
              <p:spPr>
                <a:xfrm>
                  <a:off x="4785557" y="368229"/>
                  <a:ext cx="982639" cy="901387"/>
                </a:xfrm>
                <a:prstGeom prst="hex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40" name="Šestiúhelník 39"/>
              <p:cNvSpPr/>
              <p:nvPr/>
            </p:nvSpPr>
            <p:spPr>
              <a:xfrm>
                <a:off x="1120408" y="2982726"/>
                <a:ext cx="982639" cy="901387"/>
              </a:xfrm>
              <a:prstGeom prst="hexago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Šestiúhelník 40"/>
              <p:cNvSpPr/>
              <p:nvPr/>
            </p:nvSpPr>
            <p:spPr>
              <a:xfrm>
                <a:off x="1101399" y="2061106"/>
                <a:ext cx="982639" cy="901387"/>
              </a:xfrm>
              <a:prstGeom prst="hexago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Šestiúhelník 41"/>
              <p:cNvSpPr/>
              <p:nvPr/>
            </p:nvSpPr>
            <p:spPr>
              <a:xfrm>
                <a:off x="1101400" y="1214072"/>
                <a:ext cx="982639" cy="901387"/>
              </a:xfrm>
              <a:prstGeom prst="hexago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Šestiúhelník 42"/>
              <p:cNvSpPr/>
              <p:nvPr/>
            </p:nvSpPr>
            <p:spPr>
              <a:xfrm>
                <a:off x="1101401" y="320251"/>
                <a:ext cx="982639" cy="901387"/>
              </a:xfrm>
              <a:prstGeom prst="hexago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9360" y="395150"/>
            <a:ext cx="5138420" cy="3422470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84" t="18666" r="4938"/>
          <a:stretch/>
        </p:blipFill>
        <p:spPr>
          <a:xfrm>
            <a:off x="6432791" y="4212770"/>
            <a:ext cx="4353637" cy="2554435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sp>
        <p:nvSpPr>
          <p:cNvPr id="4" name="Zaoblený obdélník 3"/>
          <p:cNvSpPr/>
          <p:nvPr/>
        </p:nvSpPr>
        <p:spPr>
          <a:xfrm>
            <a:off x="0" y="4916384"/>
            <a:ext cx="5806440" cy="19416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Který domeček asi patří včelkám a jak to uvnitř vypadá ?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78" t="4153" r="6239" b="2550"/>
          <a:stretch/>
        </p:blipFill>
        <p:spPr>
          <a:xfrm>
            <a:off x="931343" y="381220"/>
            <a:ext cx="4880610" cy="3429000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215545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4" presetClass="exit" presetSubtype="1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878" b="89974" l="2637" r="92334">
                        <a14:backgroundMark x1="11475" y1="19336" x2="11475" y2="19336"/>
                        <a14:backgroundMark x1="16406" y1="20443" x2="16406" y2="20443"/>
                        <a14:backgroundMark x1="22314" y1="20052" x2="22314" y2="20052"/>
                        <a14:backgroundMark x1="28467" y1="20052" x2="28467" y2="20052"/>
                        <a14:backgroundMark x1="31689" y1="19141" x2="31689" y2="19141"/>
                        <a14:backgroundMark x1="37305" y1="20247" x2="37305" y2="20247"/>
                        <a14:backgroundMark x1="43213" y1="21745" x2="43213" y2="21745"/>
                        <a14:backgroundMark x1="45313" y1="21159" x2="45313" y2="21159"/>
                        <a14:backgroundMark x1="51367" y1="20638" x2="51367" y2="20638"/>
                        <a14:backgroundMark x1="56689" y1="21745" x2="56689" y2="21745"/>
                        <a14:backgroundMark x1="59912" y1="22135" x2="59912" y2="22135"/>
                        <a14:backgroundMark x1="65137" y1="22656" x2="65137" y2="22656"/>
                        <a14:backgroundMark x1="8984" y1="26953" x2="8984" y2="26953"/>
                        <a14:backgroundMark x1="9668" y1="33333" x2="9668" y2="3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37" t="10414" r="13036" b="7689"/>
          <a:stretch/>
        </p:blipFill>
        <p:spPr>
          <a:xfrm>
            <a:off x="972218" y="451509"/>
            <a:ext cx="4491990" cy="3303271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89909" l="9977" r="89947">
                        <a14:backgroundMark x1="36281" y1="55556" x2="36281" y2="55556"/>
                        <a14:backgroundMark x1="42706" y1="59977" x2="42706" y2="59977"/>
                        <a14:backgroundMark x1="47695" y1="60544" x2="47695" y2="60544"/>
                        <a14:backgroundMark x1="46410" y1="2608" x2="46410" y2="26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743" r="23419" b="40865"/>
          <a:stretch/>
        </p:blipFill>
        <p:spPr>
          <a:xfrm>
            <a:off x="6064037" y="4132202"/>
            <a:ext cx="2686051" cy="2168871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>
                        <a14:backgroundMark x1="35449" y1="19596" x2="35449" y2="19596"/>
                        <a14:backgroundMark x1="25928" y1="38672" x2="25928" y2="38672"/>
                        <a14:backgroundMark x1="77002" y1="37956" x2="77002" y2="37956"/>
                        <a14:backgroundMark x1="25635" y1="36068" x2="25635" y2="360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390" t="8938" r="9331" b="28415"/>
          <a:stretch/>
        </p:blipFill>
        <p:spPr>
          <a:xfrm>
            <a:off x="7675545" y="757395"/>
            <a:ext cx="4165025" cy="2532335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sp>
        <p:nvSpPr>
          <p:cNvPr id="7" name="Zaoblený obdélník 6"/>
          <p:cNvSpPr/>
          <p:nvPr/>
        </p:nvSpPr>
        <p:spPr>
          <a:xfrm>
            <a:off x="0" y="4916384"/>
            <a:ext cx="4695815" cy="18119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Kam přináší včelka pyl ?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6611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831" y="324396"/>
            <a:ext cx="3671047" cy="5499847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8258"/>
          <a:stretch/>
        </p:blipFill>
        <p:spPr>
          <a:xfrm>
            <a:off x="7991652" y="335449"/>
            <a:ext cx="3405649" cy="3675298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grpSp>
        <p:nvGrpSpPr>
          <p:cNvPr id="12" name="Skupina 11"/>
          <p:cNvGrpSpPr/>
          <p:nvPr/>
        </p:nvGrpSpPr>
        <p:grpSpPr>
          <a:xfrm>
            <a:off x="5074029" y="428167"/>
            <a:ext cx="1958691" cy="5292306"/>
            <a:chOff x="4930569" y="712519"/>
            <a:chExt cx="1958691" cy="5292306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0556" r="27942"/>
            <a:stretch/>
          </p:blipFill>
          <p:spPr>
            <a:xfrm>
              <a:off x="5003310" y="712519"/>
              <a:ext cx="1885950" cy="5292306"/>
            </a:xfrm>
            <a:prstGeom prst="rect">
              <a:avLst/>
            </a:prstGeom>
            <a:ln w="76200">
              <a:solidFill>
                <a:schemeClr val="accent5">
                  <a:lumMod val="50000"/>
                </a:schemeClr>
              </a:solidFill>
            </a:ln>
          </p:spPr>
        </p:pic>
        <p:sp>
          <p:nvSpPr>
            <p:cNvPr id="9" name="Ovál 8"/>
            <p:cNvSpPr/>
            <p:nvPr/>
          </p:nvSpPr>
          <p:spPr>
            <a:xfrm>
              <a:off x="5003310" y="2457450"/>
              <a:ext cx="693783" cy="570652"/>
            </a:xfrm>
            <a:prstGeom prst="ellipse">
              <a:avLst/>
            </a:prstGeom>
            <a:ln w="762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6234721" y="712519"/>
              <a:ext cx="383250" cy="423516"/>
            </a:xfrm>
            <a:prstGeom prst="ellipse">
              <a:avLst/>
            </a:prstGeom>
            <a:ln w="762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4930569" y="3714628"/>
              <a:ext cx="556961" cy="477697"/>
            </a:xfrm>
            <a:prstGeom prst="ellipse">
              <a:avLst/>
            </a:prstGeom>
            <a:ln w="76200"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" name="Zaoblený obdélník 4"/>
          <p:cNvSpPr/>
          <p:nvPr/>
        </p:nvSpPr>
        <p:spPr>
          <a:xfrm>
            <a:off x="7874758" y="4585648"/>
            <a:ext cx="4317242" cy="22723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Kdo se stará o včelky ?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2216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53101" y="489192"/>
            <a:ext cx="3666565" cy="5499847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89909" l="9977" r="89947">
                        <a14:backgroundMark x1="36281" y1="55556" x2="36281" y2="55556"/>
                        <a14:backgroundMark x1="42706" y1="59977" x2="42706" y2="59977"/>
                        <a14:backgroundMark x1="47695" y1="60544" x2="47695" y2="60544"/>
                        <a14:backgroundMark x1="46410" y1="2608" x2="46410" y2="26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743" r="23419" b="40865"/>
          <a:stretch/>
        </p:blipFill>
        <p:spPr>
          <a:xfrm>
            <a:off x="788669" y="489192"/>
            <a:ext cx="2686051" cy="2168871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>
                        <a14:backgroundMark x1="35449" y1="19596" x2="35449" y2="19596"/>
                        <a14:backgroundMark x1="25928" y1="38672" x2="25928" y2="38672"/>
                        <a14:backgroundMark x1="77002" y1="37956" x2="77002" y2="37956"/>
                        <a14:backgroundMark x1="25635" y1="36068" x2="25635" y2="360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390" t="8938" r="9331" b="28415"/>
          <a:stretch/>
        </p:blipFill>
        <p:spPr>
          <a:xfrm>
            <a:off x="3831398" y="1573627"/>
            <a:ext cx="4165025" cy="2532335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sp>
        <p:nvSpPr>
          <p:cNvPr id="7" name="Zaoblený obdélník 6"/>
          <p:cNvSpPr/>
          <p:nvPr/>
        </p:nvSpPr>
        <p:spPr>
          <a:xfrm>
            <a:off x="-1" y="4547895"/>
            <a:ext cx="5076967" cy="22723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Který nástroj používá včelař?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2297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068" b="90000" l="9763" r="95778">
                        <a14:backgroundMark x1="70317" y1="11441" x2="70317" y2="11441"/>
                        <a14:backgroundMark x1="67810" y1="20932" x2="67810" y2="20932"/>
                        <a14:backgroundMark x1="68734" y1="26102" x2="68734" y2="26102"/>
                        <a14:backgroundMark x1="76781" y1="27203" x2="76781" y2="27203"/>
                        <a14:backgroundMark x1="85620" y1="22288" x2="85620" y2="22288"/>
                        <a14:backgroundMark x1="79288" y1="9746" x2="79288" y2="9746"/>
                        <a14:backgroundMark x1="85620" y1="11695" x2="86939" y2="122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3903"/>
          <a:stretch/>
        </p:blipFill>
        <p:spPr>
          <a:xfrm>
            <a:off x="354330" y="207220"/>
            <a:ext cx="2696542" cy="3614154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82215" y="1097493"/>
            <a:ext cx="1539912" cy="2307985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961" b="89941" l="440" r="89883">
                        <a14:backgroundMark x1="9864" y1="15515" x2="9864" y2="15515"/>
                        <a14:backgroundMark x1="11224" y1="20498" x2="11224" y2="20498"/>
                        <a14:backgroundMark x1="10714" y1="28199" x2="10714" y2="28199"/>
                        <a14:backgroundMark x1="8503" y1="35447" x2="8503" y2="35447"/>
                        <a14:backgroundMark x1="7993" y1="43148" x2="7993" y2="43148"/>
                        <a14:backgroundMark x1="10374" y1="47565" x2="10374" y2="47565"/>
                        <a14:backgroundMark x1="10374" y1="52548" x2="10374" y2="52548"/>
                        <a14:backgroundMark x1="3741" y1="17327" x2="3741" y2="17327"/>
                        <a14:backgroundMark x1="4762" y1="25708" x2="4762" y2="25708"/>
                        <a14:backgroundMark x1="5612" y1="32616" x2="5612" y2="32616"/>
                        <a14:backgroundMark x1="2381" y1="38505" x2="2381" y2="38505"/>
                        <a14:backgroundMark x1="1871" y1="43828" x2="1871" y2="438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93382" y="283406"/>
            <a:ext cx="2443183" cy="3668357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857" b="89875" l="0" r="952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722" b="8337"/>
          <a:stretch/>
        </p:blipFill>
        <p:spPr>
          <a:xfrm>
            <a:off x="6883838" y="3619847"/>
            <a:ext cx="1800874" cy="2224585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  <p:sp>
        <p:nvSpPr>
          <p:cNvPr id="8" name="Zaoblený obdélník 7"/>
          <p:cNvSpPr/>
          <p:nvPr/>
        </p:nvSpPr>
        <p:spPr>
          <a:xfrm>
            <a:off x="-1" y="4547895"/>
            <a:ext cx="5076967" cy="22723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Jak med chutná ?</a:t>
            </a:r>
          </a:p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Najdi výrobky z medu.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8541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DUM slouží jako podklad k probíranému tématu o včelách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se seznámí s životem včely a jejím užitkem pro člověka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každém ze snímků je zadán úkol (taktéž v poznámkách pod snímkem)</a:t>
            </a:r>
          </a:p>
          <a:p>
            <a:r>
              <a:rPr lang="cs-CZ" dirty="0" smtClean="0"/>
              <a:t>Děti kliknutím vybírají správnou odpověď. Za </a:t>
            </a:r>
            <a:r>
              <a:rPr lang="cs-CZ" dirty="0" smtClean="0"/>
              <a:t>pomoci </a:t>
            </a:r>
            <a:r>
              <a:rPr lang="cs-CZ" dirty="0" smtClean="0"/>
              <a:t>animačních efektů se dětem nabízí zpětná vazba.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Být </a:t>
            </a:r>
            <a:r>
              <a:rPr lang="cs-CZ" dirty="0"/>
              <a:t>citlivý k přírodě</a:t>
            </a:r>
          </a:p>
          <a:p>
            <a:r>
              <a:rPr lang="cs-CZ" dirty="0"/>
              <a:t>Mít poznatky z nejrůznějších oblastí života a poznání v rozsahu podle toho, s čím se v praxi setkává, co kolem sebe vidí, co prožívá, co mu bylo zprostředkováno či vysvětleno </a:t>
            </a:r>
            <a:endParaRPr lang="cs-CZ" dirty="0" smtClean="0"/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</a:t>
            </a:r>
            <a:r>
              <a:rPr lang="cs-CZ" dirty="0" smtClean="0"/>
              <a:t>poznaného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286</Words>
  <Application>Microsoft Office PowerPoint</Application>
  <PresentationFormat>Vlastní</PresentationFormat>
  <Paragraphs>71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VČELA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 příroda</vt:lpstr>
      <vt:lpstr>Studijní materiály </vt:lpstr>
      <vt:lpstr>   Práce s interaktivním výukovým materiálem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Hledej rozdíly</dc:title>
  <dc:creator/>
  <cp:lastModifiedBy/>
  <cp:revision>2</cp:revision>
  <dcterms:created xsi:type="dcterms:W3CDTF">2014-08-05T12:38:58Z</dcterms:created>
  <dcterms:modified xsi:type="dcterms:W3CDTF">2015-06-10T17:09:11Z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