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310" r:id="rId5"/>
    <p:sldId id="326" r:id="rId6"/>
    <p:sldId id="325" r:id="rId7"/>
    <p:sldId id="327" r:id="rId8"/>
    <p:sldId id="328" r:id="rId9"/>
    <p:sldId id="330" r:id="rId10"/>
    <p:sldId id="324" r:id="rId11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105" d="100"/>
          <a:sy n="105" d="100"/>
        </p:scale>
        <p:origin x="-78" y="-5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11.6.2015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11.6.2015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=""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inemalingua.net/index.php?r=classroom/lessonDetail&amp;id=27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In a hotel – </a:t>
            </a:r>
            <a:r>
              <a:rPr lang="cs-CZ" sz="3600" b="1" dirty="0" err="1" smtClean="0"/>
              <a:t>complaints</a:t>
            </a:r>
            <a:r>
              <a:rPr lang="cs-CZ" sz="3600" b="1" dirty="0" smtClean="0"/>
              <a:t> </a:t>
            </a:r>
            <a:r>
              <a:rPr lang="cs-CZ" sz="3600" b="1" dirty="0" err="1" smtClean="0"/>
              <a:t>and</a:t>
            </a:r>
            <a:r>
              <a:rPr lang="cs-CZ" sz="3600" b="1" dirty="0" smtClean="0"/>
              <a:t> </a:t>
            </a:r>
            <a:r>
              <a:rPr lang="cs-CZ" sz="3600" b="1" dirty="0" err="1" smtClean="0"/>
              <a:t>expressing</a:t>
            </a:r>
            <a:r>
              <a:rPr lang="cs-CZ" sz="3600" b="1" dirty="0" smtClean="0"/>
              <a:t> </a:t>
            </a:r>
            <a:r>
              <a:rPr lang="cs-CZ" sz="3600" b="1" dirty="0" err="1" smtClean="0"/>
              <a:t>one</a:t>
            </a:r>
            <a:r>
              <a:rPr lang="cs-CZ" sz="3600" b="1" dirty="0" smtClean="0"/>
              <a:t>‘s </a:t>
            </a:r>
            <a:r>
              <a:rPr lang="cs-CZ" sz="3600" b="1" dirty="0" err="1" smtClean="0"/>
              <a:t>opinion</a:t>
            </a:r>
            <a:endParaRPr lang="cs-CZ" sz="36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1131445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SSŠ Maja s.r.o.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Mariana </a:t>
            </a:r>
            <a:r>
              <a:rPr lang="cs-CZ" dirty="0" err="1" smtClean="0"/>
              <a:t>Gorina</a:t>
            </a:r>
            <a:endParaRPr lang="cs-CZ" dirty="0" smtClean="0"/>
          </a:p>
          <a:p>
            <a:pPr algn="l"/>
            <a:r>
              <a:rPr lang="cs-CZ" dirty="0" smtClean="0"/>
              <a:t>Předmět: anglický jazyk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Materiál je určen pro studenty III. ročníku SŠ (oboru hotelnictví a turismus).</a:t>
            </a:r>
          </a:p>
          <a:p>
            <a:pPr algn="l"/>
            <a:r>
              <a:rPr lang="cs-CZ" dirty="0" smtClean="0"/>
              <a:t>Prezentace </a:t>
            </a:r>
            <a:r>
              <a:rPr lang="cs-CZ" dirty="0" smtClean="0"/>
              <a:t>obsahuje video, úkoly a cvičení k osvojení slovní zásoby k vyjádření nespokojeností  a výrazy k odůvodnění názoru.</a:t>
            </a:r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="" xmlns:p14="http://schemas.microsoft.com/office/powerpoint/2010/main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materiálem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  <a:endParaRPr lang="cs-CZ" sz="1800" i="1" dirty="0"/>
          </a:p>
          <a:p>
            <a:r>
              <a:rPr lang="cs-CZ" sz="1800" dirty="0" smtClean="0"/>
              <a:t>video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</a:t>
            </a:r>
            <a:r>
              <a:rPr lang="cs-CZ" sz="1800" i="1" dirty="0" smtClean="0"/>
              <a:t>příprava</a:t>
            </a:r>
            <a:endParaRPr lang="cs-CZ" sz="1800" i="1" dirty="0"/>
          </a:p>
          <a:p>
            <a:r>
              <a:rPr lang="cs-CZ" sz="1800" dirty="0" smtClean="0"/>
              <a:t>Očekávání a cíle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Procvičování slovní zásoby na téma „ In a hotel“</a:t>
            </a: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452647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15616" y="843558"/>
            <a:ext cx="6858000" cy="721866"/>
          </a:xfrm>
        </p:spPr>
        <p:txBody>
          <a:bodyPr/>
          <a:lstStyle/>
          <a:p>
            <a:r>
              <a:rPr lang="cs-CZ" sz="1600" dirty="0" smtClean="0">
                <a:hlinkClick r:id="rId2"/>
              </a:rPr>
              <a:t>http://</a:t>
            </a:r>
            <a:r>
              <a:rPr lang="cs-CZ" sz="1600" dirty="0" smtClean="0">
                <a:hlinkClick r:id="rId2"/>
              </a:rPr>
              <a:t>www.</a:t>
            </a:r>
            <a:r>
              <a:rPr lang="cs-CZ" sz="1600" dirty="0" err="1" smtClean="0">
                <a:hlinkClick r:id="rId2"/>
              </a:rPr>
              <a:t>cinemalingua.net</a:t>
            </a:r>
            <a:r>
              <a:rPr lang="cs-CZ" sz="1600" dirty="0" smtClean="0">
                <a:hlinkClick r:id="rId2"/>
              </a:rPr>
              <a:t>/index.</a:t>
            </a:r>
            <a:r>
              <a:rPr lang="cs-CZ" sz="1600" dirty="0" err="1" smtClean="0">
                <a:hlinkClick r:id="rId2"/>
              </a:rPr>
              <a:t>php</a:t>
            </a:r>
            <a:r>
              <a:rPr lang="cs-CZ" sz="1600" dirty="0" smtClean="0">
                <a:hlinkClick r:id="rId2"/>
              </a:rPr>
              <a:t>?r=</a:t>
            </a:r>
            <a:r>
              <a:rPr lang="cs-CZ" sz="1600" dirty="0" err="1" smtClean="0">
                <a:hlinkClick r:id="rId2"/>
              </a:rPr>
              <a:t>classroom</a:t>
            </a:r>
            <a:r>
              <a:rPr lang="cs-CZ" sz="1600" dirty="0" smtClean="0">
                <a:hlinkClick r:id="rId2"/>
              </a:rPr>
              <a:t>/</a:t>
            </a:r>
            <a:r>
              <a:rPr lang="cs-CZ" sz="1600" dirty="0" err="1" smtClean="0">
                <a:hlinkClick r:id="rId2"/>
              </a:rPr>
              <a:t>lessonDetail</a:t>
            </a:r>
            <a:r>
              <a:rPr lang="cs-CZ" sz="1600" smtClean="0">
                <a:hlinkClick r:id="rId2"/>
              </a:rPr>
              <a:t>&amp;id=27</a:t>
            </a:r>
            <a:r>
              <a:rPr lang="cs-CZ" sz="1600" smtClean="0"/>
              <a:t> </a:t>
            </a:r>
            <a:endParaRPr lang="cs-CZ" sz="16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971600" y="2211710"/>
            <a:ext cx="6858000" cy="2232248"/>
          </a:xfrm>
        </p:spPr>
        <p:txBody>
          <a:bodyPr>
            <a:normAutofit/>
          </a:bodyPr>
          <a:lstStyle/>
          <a:p>
            <a:pPr marL="342900" indent="-342900" algn="l"/>
            <a:r>
              <a:rPr lang="cs-CZ" dirty="0" smtClean="0"/>
              <a:t>1. </a:t>
            </a:r>
            <a:r>
              <a:rPr lang="cs-CZ" dirty="0" err="1" smtClean="0"/>
              <a:t>Watch</a:t>
            </a:r>
            <a:r>
              <a:rPr lang="cs-CZ" dirty="0" smtClean="0"/>
              <a:t> a </a:t>
            </a:r>
            <a:r>
              <a:rPr lang="cs-CZ" dirty="0" err="1" smtClean="0"/>
              <a:t>silent</a:t>
            </a:r>
            <a:r>
              <a:rPr lang="cs-CZ" dirty="0" smtClean="0"/>
              <a:t> video.</a:t>
            </a:r>
          </a:p>
          <a:p>
            <a:pPr algn="l"/>
            <a:r>
              <a:rPr lang="cs-CZ" dirty="0" smtClean="0"/>
              <a:t>2. T</a:t>
            </a:r>
            <a:r>
              <a:rPr lang="en-US" dirty="0" err="1" smtClean="0"/>
              <a:t>ake</a:t>
            </a:r>
            <a:r>
              <a:rPr lang="en-US" dirty="0" smtClean="0"/>
              <a:t> a guess what the customer and the manager are</a:t>
            </a:r>
            <a:r>
              <a:rPr lang="cs-CZ" dirty="0" smtClean="0"/>
              <a:t> </a:t>
            </a:r>
            <a:r>
              <a:rPr lang="cs-CZ" dirty="0" err="1" smtClean="0"/>
              <a:t>discussing</a:t>
            </a:r>
            <a:r>
              <a:rPr lang="cs-CZ" dirty="0" smtClean="0"/>
              <a:t>?</a:t>
            </a:r>
          </a:p>
          <a:p>
            <a:pPr algn="l"/>
            <a:r>
              <a:rPr lang="cs-CZ" dirty="0" smtClean="0"/>
              <a:t>3. W</a:t>
            </a:r>
            <a:r>
              <a:rPr lang="en-US" dirty="0" smtClean="0"/>
              <a:t>hat issues the complaint</a:t>
            </a:r>
            <a:r>
              <a:rPr lang="cs-CZ" dirty="0" smtClean="0"/>
              <a:t> </a:t>
            </a:r>
            <a:r>
              <a:rPr lang="en-US" dirty="0" smtClean="0"/>
              <a:t>refers to</a:t>
            </a:r>
            <a:r>
              <a:rPr lang="cs-CZ" dirty="0" smtClean="0"/>
              <a:t>?</a:t>
            </a:r>
          </a:p>
          <a:p>
            <a:pPr algn="l"/>
            <a:r>
              <a:rPr lang="cs-CZ" dirty="0" smtClean="0"/>
              <a:t>4. D</a:t>
            </a:r>
            <a:r>
              <a:rPr lang="en-US" dirty="0" err="1" smtClean="0"/>
              <a:t>iscuss</a:t>
            </a:r>
            <a:r>
              <a:rPr lang="en-US" dirty="0" smtClean="0"/>
              <a:t> them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make</a:t>
            </a:r>
            <a:r>
              <a:rPr lang="cs-CZ" dirty="0" smtClean="0"/>
              <a:t> </a:t>
            </a:r>
            <a:r>
              <a:rPr lang="en-US" dirty="0" smtClean="0"/>
              <a:t>a conversation for the missing part of the manager and customer´s</a:t>
            </a:r>
            <a:r>
              <a:rPr lang="cs-CZ" dirty="0" smtClean="0"/>
              <a:t> </a:t>
            </a:r>
            <a:r>
              <a:rPr lang="en-US" dirty="0" smtClean="0"/>
              <a:t>discussion</a:t>
            </a:r>
            <a:r>
              <a:rPr lang="cs-CZ" dirty="0" smtClean="0"/>
              <a:t>. </a:t>
            </a:r>
            <a:r>
              <a:rPr lang="cs-CZ" dirty="0" err="1" smtClean="0"/>
              <a:t>Work</a:t>
            </a:r>
            <a:r>
              <a:rPr lang="cs-CZ" dirty="0" smtClean="0"/>
              <a:t> in </a:t>
            </a:r>
            <a:r>
              <a:rPr lang="cs-CZ" dirty="0" err="1" smtClean="0"/>
              <a:t>pairs</a:t>
            </a:r>
            <a:r>
              <a:rPr lang="cs-CZ" dirty="0" smtClean="0"/>
              <a:t>.</a:t>
            </a:r>
          </a:p>
          <a:p>
            <a:pPr marL="342900" indent="-342900" algn="l"/>
            <a:r>
              <a:rPr lang="cs-CZ" dirty="0" smtClean="0"/>
              <a:t>5. </a:t>
            </a:r>
            <a:r>
              <a:rPr lang="cs-CZ" dirty="0" err="1" smtClean="0"/>
              <a:t>Watch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video </a:t>
            </a:r>
            <a:r>
              <a:rPr lang="cs-CZ" dirty="0" err="1" smtClean="0"/>
              <a:t>with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sound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compare</a:t>
            </a:r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Put in </a:t>
            </a:r>
            <a:r>
              <a:rPr lang="cs-CZ" dirty="0" err="1" smtClean="0"/>
              <a:t>order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 The lady complains about the radio.</a:t>
            </a:r>
          </a:p>
          <a:p>
            <a:r>
              <a:rPr lang="en-US" dirty="0" smtClean="0"/>
              <a:t>2 The lady complains about the bath.</a:t>
            </a:r>
          </a:p>
          <a:p>
            <a:r>
              <a:rPr lang="en-US" dirty="0" smtClean="0"/>
              <a:t>3 The lady wants to speak to the manager's wife.</a:t>
            </a:r>
          </a:p>
          <a:p>
            <a:r>
              <a:rPr lang="en-US" dirty="0" smtClean="0"/>
              <a:t>4 The lady asks to speak to the person in charge.</a:t>
            </a:r>
          </a:p>
          <a:p>
            <a:r>
              <a:rPr lang="en-US" dirty="0" smtClean="0"/>
              <a:t>5 The lady complains about the view.</a:t>
            </a:r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Answer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questions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How much is her room?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b="1" dirty="0" smtClean="0"/>
              <a:t>Why does her complaint concern the bath?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b="1" dirty="0" smtClean="0"/>
              <a:t>Why does she need a telescope?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b="1" dirty="0" smtClean="0"/>
              <a:t>What is the problem with the lady's hearing aid?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b="1" dirty="0" smtClean="0"/>
              <a:t>What time is lunch served?</a:t>
            </a:r>
            <a:endParaRPr lang="en-US" dirty="0" smtClean="0"/>
          </a:p>
          <a:p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dirty="0" smtClean="0"/>
              <a:t>http://www.</a:t>
            </a:r>
            <a:r>
              <a:rPr lang="cs-CZ" dirty="0" err="1" smtClean="0"/>
              <a:t>cinemalingua.net</a:t>
            </a:r>
            <a:r>
              <a:rPr lang="cs-CZ" dirty="0" smtClean="0"/>
              <a:t>/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="" xmlns:p14="http://schemas.microsoft.com/office/powerpoint/2010/main" val="1752360964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http://purl.org/dc/elements/1.1/"/>
    <ds:schemaRef ds:uri="http://schemas.microsoft.com/office/2006/metadata/properties"/>
    <ds:schemaRef ds:uri="http://purl.org/dc/terms/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</TotalTime>
  <Words>237</Words>
  <Application>Microsoft Office PowerPoint</Application>
  <PresentationFormat>Předvádění na obrazovce (16:9)</PresentationFormat>
  <Paragraphs>43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boxed_powerpoint_16x9_2012-08</vt:lpstr>
      <vt:lpstr>  Dotkněte se inovací CZ.1.07/1.3.00/51.0024  </vt:lpstr>
      <vt:lpstr>Snímek 2</vt:lpstr>
      <vt:lpstr>Metodický pokyn</vt:lpstr>
      <vt:lpstr>http://www.cinemalingua.net/index.php?r=classroom/lessonDetail&amp;id=27 </vt:lpstr>
      <vt:lpstr>Put in order</vt:lpstr>
      <vt:lpstr>Answer the questions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36</cp:revision>
  <dcterms:created xsi:type="dcterms:W3CDTF">2014-10-07T08:27:59Z</dcterms:created>
  <dcterms:modified xsi:type="dcterms:W3CDTF">2015-06-11T16:20:41Z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