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65" r:id="rId4"/>
    <p:sldId id="257" r:id="rId5"/>
    <p:sldId id="261" r:id="rId6"/>
    <p:sldId id="258" r:id="rId7"/>
    <p:sldId id="259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VY_32_INOVACE_04_Prepositions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Prepositions</a:t>
          </a:r>
          <a:r>
            <a:rPr lang="cs-CZ" sz="2000" dirty="0" smtClean="0"/>
            <a:t>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5BFB3-9B97-41CF-B287-7AEFE30C1532}" type="presOf" srcId="{D8197B8C-B260-4A16-BDF4-0947B075E274}" destId="{25B08C86-7E15-44DC-BE7F-FFB55DD49D12}" srcOrd="0" destOrd="0" presId="urn:microsoft.com/office/officeart/2005/8/layout/target3"/>
    <dgm:cxn modelId="{979741A8-4D79-49A2-80C4-8549830B2C72}" type="presOf" srcId="{D1D4F407-5343-4D3F-B5B9-D407B03CAEB4}" destId="{AED2198E-93D5-4001-81B4-73124B309672}" srcOrd="1" destOrd="0" presId="urn:microsoft.com/office/officeart/2005/8/layout/target3"/>
    <dgm:cxn modelId="{8D4D07E8-AF16-46CD-A445-E8C4E2CCABD1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C3C5087-2EC2-4034-9EFB-45B812344BFA}" type="presOf" srcId="{D1B46980-6531-4606-95E6-44980827E919}" destId="{6140AFEC-043D-4C43-A2F9-D0F5331DF3A3}" srcOrd="0" destOrd="0" presId="urn:microsoft.com/office/officeart/2005/8/layout/target3"/>
    <dgm:cxn modelId="{1A3C15C3-1AFF-41A0-B031-025A050644EF}" type="presOf" srcId="{4C35D32F-0EAB-4CD7-82EE-45574DC2A586}" destId="{8BEBB6EC-1DAA-4CAC-8A25-BC0FCBD5DBD5}" srcOrd="0" destOrd="0" presId="urn:microsoft.com/office/officeart/2005/8/layout/target3"/>
    <dgm:cxn modelId="{43E527AD-F18B-4386-B98D-364BE9E1CEB7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807738-DC37-409C-9435-BCA192F2CD3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BF395E3-0437-4AA5-8C9E-D94D6162A632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F67D2C-5668-4357-9DE4-2A592ACD57AA}" type="presOf" srcId="{4C35D32F-0EAB-4CD7-82EE-45574DC2A586}" destId="{890E4F0B-2866-4A3F-A3C7-2A14B1797930}" srcOrd="1" destOrd="0" presId="urn:microsoft.com/office/officeart/2005/8/layout/target3"/>
    <dgm:cxn modelId="{14F81DF5-91BD-4289-89DE-CFD1C46B65C8}" type="presOf" srcId="{757F3AB3-0718-4624-B441-E567A8F0AB56}" destId="{333A1088-737F-45CB-B68E-254E46348037}" srcOrd="0" destOrd="0" presId="urn:microsoft.com/office/officeart/2005/8/layout/target3"/>
    <dgm:cxn modelId="{D32BB34D-7170-403B-A57C-5C93A02863E1}" type="presOf" srcId="{B651F6E3-6281-48DB-9319-2AEAFDAE7572}" destId="{6BB5E863-4638-4E1D-BFDE-399D028AC4ED}" srcOrd="1" destOrd="0" presId="urn:microsoft.com/office/officeart/2005/8/layout/target3"/>
    <dgm:cxn modelId="{09E51C51-A9CF-4BAE-9812-81FB7ED108FB}" type="presParOf" srcId="{333A1088-737F-45CB-B68E-254E46348037}" destId="{F5ABB229-8D3B-4694-996A-96F23CF14429}" srcOrd="0" destOrd="0" presId="urn:microsoft.com/office/officeart/2005/8/layout/target3"/>
    <dgm:cxn modelId="{E74CE6BA-2D3B-4053-AA2E-5C7D7A48505F}" type="presParOf" srcId="{333A1088-737F-45CB-B68E-254E46348037}" destId="{F41139FD-01EE-4571-8B17-4FB00FC51163}" srcOrd="1" destOrd="0" presId="urn:microsoft.com/office/officeart/2005/8/layout/target3"/>
    <dgm:cxn modelId="{DEB241F7-6481-4996-AEAC-F7C02E02C1DD}" type="presParOf" srcId="{333A1088-737F-45CB-B68E-254E46348037}" destId="{D005CE8C-CC26-4C3E-AC11-E15060ECD759}" srcOrd="2" destOrd="0" presId="urn:microsoft.com/office/officeart/2005/8/layout/target3"/>
    <dgm:cxn modelId="{E8B83E7A-6C70-4DBD-973D-31920F983A18}" type="presParOf" srcId="{333A1088-737F-45CB-B68E-254E46348037}" destId="{2C702D82-9B77-49B7-9568-BB8EB47C3372}" srcOrd="3" destOrd="0" presId="urn:microsoft.com/office/officeart/2005/8/layout/target3"/>
    <dgm:cxn modelId="{E9F69037-94B2-491E-B625-E07A07C4C78E}" type="presParOf" srcId="{333A1088-737F-45CB-B68E-254E46348037}" destId="{A52A0455-90FF-4808-ABD0-F02540D31D5A}" srcOrd="4" destOrd="0" presId="urn:microsoft.com/office/officeart/2005/8/layout/target3"/>
    <dgm:cxn modelId="{49224FB1-6DC7-4E4D-9E44-E466B0DC1AA9}" type="presParOf" srcId="{333A1088-737F-45CB-B68E-254E46348037}" destId="{6140AFEC-043D-4C43-A2F9-D0F5331DF3A3}" srcOrd="5" destOrd="0" presId="urn:microsoft.com/office/officeart/2005/8/layout/target3"/>
    <dgm:cxn modelId="{E76E48C4-B8B4-4D99-9B08-2E7A67271535}" type="presParOf" srcId="{333A1088-737F-45CB-B68E-254E46348037}" destId="{9358AC05-5D7D-4327-9F80-1AD486AEA664}" srcOrd="6" destOrd="0" presId="urn:microsoft.com/office/officeart/2005/8/layout/target3"/>
    <dgm:cxn modelId="{944407FA-AD61-4275-A29B-4741CA0BAD1E}" type="presParOf" srcId="{333A1088-737F-45CB-B68E-254E46348037}" destId="{313FC574-E1CD-4FB4-B054-0B805CE0447D}" srcOrd="7" destOrd="0" presId="urn:microsoft.com/office/officeart/2005/8/layout/target3"/>
    <dgm:cxn modelId="{010F9389-6E94-4C7E-BDF9-A447649F9A46}" type="presParOf" srcId="{333A1088-737F-45CB-B68E-254E46348037}" destId="{619D679B-A015-4ECF-8348-D1034C574F40}" srcOrd="8" destOrd="0" presId="urn:microsoft.com/office/officeart/2005/8/layout/target3"/>
    <dgm:cxn modelId="{3D90BC87-637E-403B-BE87-604FDFB77E22}" type="presParOf" srcId="{333A1088-737F-45CB-B68E-254E46348037}" destId="{322283A8-4A27-4CDA-BAE3-F381106A9174}" srcOrd="9" destOrd="0" presId="urn:microsoft.com/office/officeart/2005/8/layout/target3"/>
    <dgm:cxn modelId="{D845C7C0-7654-442C-BBF5-84E3D77288E8}" type="presParOf" srcId="{333A1088-737F-45CB-B68E-254E46348037}" destId="{FFC9F71D-1B4F-4AD9-A4A6-86ADEFC8AF5C}" srcOrd="10" destOrd="0" presId="urn:microsoft.com/office/officeart/2005/8/layout/target3"/>
    <dgm:cxn modelId="{27EBDC40-F737-46EA-B11D-95E6B273F58A}" type="presParOf" srcId="{333A1088-737F-45CB-B68E-254E46348037}" destId="{25B08C86-7E15-44DC-BE7F-FFB55DD49D12}" srcOrd="11" destOrd="0" presId="urn:microsoft.com/office/officeart/2005/8/layout/target3"/>
    <dgm:cxn modelId="{F99797A6-8997-497F-807F-25E45ADB4CE2}" type="presParOf" srcId="{333A1088-737F-45CB-B68E-254E46348037}" destId="{76644BE8-9D7C-4C09-B250-3D10AF48CBB7}" srcOrd="12" destOrd="0" presId="urn:microsoft.com/office/officeart/2005/8/layout/target3"/>
    <dgm:cxn modelId="{13E5B76B-9BF0-47FF-89AC-75F6C15C3AEA}" type="presParOf" srcId="{333A1088-737F-45CB-B68E-254E46348037}" destId="{EE85B701-7295-41C0-BA7A-34D3756A2AE6}" srcOrd="13" destOrd="0" presId="urn:microsoft.com/office/officeart/2005/8/layout/target3"/>
    <dgm:cxn modelId="{E427F54D-BB6A-4DD0-9609-8D548C858DCE}" type="presParOf" srcId="{333A1088-737F-45CB-B68E-254E46348037}" destId="{8BEBB6EC-1DAA-4CAC-8A25-BC0FCBD5DBD5}" srcOrd="14" destOrd="0" presId="urn:microsoft.com/office/officeart/2005/8/layout/target3"/>
    <dgm:cxn modelId="{885EB753-0699-46B2-A762-64A21319D802}" type="presParOf" srcId="{333A1088-737F-45CB-B68E-254E46348037}" destId="{AED2198E-93D5-4001-81B4-73124B309672}" srcOrd="15" destOrd="0" presId="urn:microsoft.com/office/officeart/2005/8/layout/target3"/>
    <dgm:cxn modelId="{E1647DEE-E273-4DA9-9757-37D883712F72}" type="presParOf" srcId="{333A1088-737F-45CB-B68E-254E46348037}" destId="{2BE915AB-18AA-4053-B92C-3BFC9ED204BB}" srcOrd="16" destOrd="0" presId="urn:microsoft.com/office/officeart/2005/8/layout/target3"/>
    <dgm:cxn modelId="{42E376BE-C244-48F6-ABD6-0419207D0483}" type="presParOf" srcId="{333A1088-737F-45CB-B68E-254E46348037}" destId="{6BB5E863-4638-4E1D-BFDE-399D028AC4ED}" srcOrd="17" destOrd="0" presId="urn:microsoft.com/office/officeart/2005/8/layout/target3"/>
    <dgm:cxn modelId="{2CD22DEA-8337-41CB-922F-00FED86B6180}" type="presParOf" srcId="{333A1088-737F-45CB-B68E-254E46348037}" destId="{5A5FFA88-C948-4069-8E93-59FA12366E83}" srcOrd="18" destOrd="0" presId="urn:microsoft.com/office/officeart/2005/8/layout/target3"/>
    <dgm:cxn modelId="{DFE6B2BD-9949-4A5E-B373-5876D3DA38F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VY_32_INOVACE_04_Prepositions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Prepositions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3BAA36-758D-4B30-979E-E915937D8164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AB25AA-B14C-4F0D-A615-240209F08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53383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se základními předložkami.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AB25AA-B14C-4F0D-A615-240209F0820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Spojovat fixem nebo přesunout slova k obrázkům.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AB25AA-B14C-4F0D-A615-240209F0820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Psát na papír</a:t>
            </a:r>
            <a:r>
              <a:rPr lang="cs-CZ" baseline="0" dirty="0" smtClean="0"/>
              <a:t> + </a:t>
            </a:r>
            <a:r>
              <a:rPr lang="cs-CZ" dirty="0" smtClean="0"/>
              <a:t>kontrola 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AB25AA-B14C-4F0D-A615-240209F0820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Číst, přeložit a pak</a:t>
            </a:r>
            <a:r>
              <a:rPr lang="cs-CZ" baseline="0" dirty="0" smtClean="0"/>
              <a:t> k</a:t>
            </a:r>
            <a:r>
              <a:rPr lang="cs-CZ" dirty="0" smtClean="0"/>
              <a:t>reslit na papír podle pokynů.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AB25AA-B14C-4F0D-A615-240209F0820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Učitel klade otázky, žák podle obrázků odpovídá.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AB25AA-B14C-4F0D-A615-240209F0820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gif"/><Relationship Id="rId3" Type="http://schemas.openxmlformats.org/officeDocument/2006/relationships/image" Target="../media/image4.wmf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10" Type="http://schemas.openxmlformats.org/officeDocument/2006/relationships/image" Target="../media/image6.wmf"/><Relationship Id="rId4" Type="http://schemas.openxmlformats.org/officeDocument/2006/relationships/image" Target="../media/image2.wmf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204047758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</a:t>
            </a:r>
            <a:r>
              <a:rPr lang="cs-CZ" dirty="0" smtClean="0"/>
              <a:t>ročník</a:t>
            </a:r>
            <a:r>
              <a:rPr lang="cs-CZ" dirty="0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papír, psací potřeby, pastelky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motivační interaktivní výuka základních předložek k určování místa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 slov, čtení, překlad a  kreslení podle pokynů, rozhovor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Prepositions</a:t>
            </a:r>
            <a:endParaRPr lang="cs-CZ" sz="3200" b="1" u="sng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0072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under</a:t>
            </a:r>
            <a:endParaRPr lang="cs-CZ" sz="4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                              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behind</a:t>
            </a:r>
            <a:endParaRPr lang="cs-CZ" sz="4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                   on</a:t>
            </a:r>
          </a:p>
          <a:p>
            <a:pPr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 in</a:t>
            </a:r>
          </a:p>
          <a:p>
            <a:pPr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opposite</a:t>
            </a:r>
            <a:endParaRPr lang="cs-CZ" sz="4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next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to</a:t>
            </a:r>
          </a:p>
          <a:p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>
            <a:off x="2071670" y="121442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357686" y="3000372"/>
            <a:ext cx="91440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14480" y="3857628"/>
            <a:ext cx="914400" cy="9144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72396" y="4643446"/>
            <a:ext cx="9144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786446" y="4643446"/>
            <a:ext cx="91440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285984" y="5572140"/>
            <a:ext cx="914400" cy="9144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2285984" y="221455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8072462" y="228599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7572396" y="485776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6215074" y="492919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3214678" y="60722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1928794" y="407194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ývojový diagram: spojka 18"/>
          <p:cNvSpPr/>
          <p:nvPr/>
        </p:nvSpPr>
        <p:spPr>
          <a:xfrm>
            <a:off x="4572000" y="250030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429520" y="1928802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šipka 21"/>
          <p:cNvCxnSpPr>
            <a:endCxn id="15" idx="2"/>
          </p:cNvCxnSpPr>
          <p:nvPr/>
        </p:nvCxnSpPr>
        <p:spPr>
          <a:xfrm>
            <a:off x="6715140" y="5072074"/>
            <a:ext cx="857256" cy="14286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Administrator\Local Settings\Temporary Internet Files\Content.IE5\TK4FQMDO\MC90019361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9143" y="1357298"/>
            <a:ext cx="1809042" cy="1928826"/>
          </a:xfrm>
          <a:prstGeom prst="rect">
            <a:avLst/>
          </a:prstGeom>
          <a:noFill/>
        </p:spPr>
      </p:pic>
      <p:sp>
        <p:nvSpPr>
          <p:cNvPr id="5" name="Vývojový diagram: spojka 4"/>
          <p:cNvSpPr/>
          <p:nvPr/>
        </p:nvSpPr>
        <p:spPr>
          <a:xfrm>
            <a:off x="7572396" y="121442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642910" y="578645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 descr="C:\Documents and Settings\Administrator\Local Settings\Temporary Internet Files\Content.IE5\TK4FQMDO\MC90038383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4143380"/>
            <a:ext cx="1640282" cy="2323733"/>
          </a:xfrm>
          <a:prstGeom prst="rect">
            <a:avLst/>
          </a:prstGeom>
          <a:noFill/>
        </p:spPr>
      </p:pic>
      <p:sp>
        <p:nvSpPr>
          <p:cNvPr id="13" name="Vývojový diagram: spojka 12"/>
          <p:cNvSpPr/>
          <p:nvPr/>
        </p:nvSpPr>
        <p:spPr>
          <a:xfrm>
            <a:off x="1643042" y="228599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3" name="Picture 9" descr="C:\Documents and Settings\Administrator\Local Settings\Temporary Internet Files\Content.IE5\IAJ1XMTL\MC90001334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34" y="1142984"/>
            <a:ext cx="1445787" cy="2408368"/>
          </a:xfrm>
          <a:prstGeom prst="rect">
            <a:avLst/>
          </a:prstGeom>
          <a:noFill/>
        </p:spPr>
      </p:pic>
      <p:sp>
        <p:nvSpPr>
          <p:cNvPr id="17" name="Vývojový diagram: spojka 16"/>
          <p:cNvSpPr/>
          <p:nvPr/>
        </p:nvSpPr>
        <p:spPr>
          <a:xfrm>
            <a:off x="7929586" y="414338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 descr="C:\Documents and Settings\Administrator\Local Settings\Temporary Internet Files\Content.IE5\IQV8GVD3\MM900283633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16926" y="4929198"/>
            <a:ext cx="2627074" cy="1714512"/>
          </a:xfrm>
          <a:prstGeom prst="rect">
            <a:avLst/>
          </a:prstGeom>
          <a:noFill/>
        </p:spPr>
      </p:pic>
      <p:sp>
        <p:nvSpPr>
          <p:cNvPr id="19" name="Vývojový diagram: spojka 18"/>
          <p:cNvSpPr/>
          <p:nvPr/>
        </p:nvSpPr>
        <p:spPr>
          <a:xfrm>
            <a:off x="7286644" y="57150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7" name="Picture 13" descr="C:\Documents and Settings\Administrator\Local Settings\Temporary Internet Files\Content.IE5\Z71DI2OS\MC90021517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15008" y="3357562"/>
            <a:ext cx="2372254" cy="1341501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4071934" y="3786190"/>
            <a:ext cx="1428760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under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357422" y="3786190"/>
            <a:ext cx="1428760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next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to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71934" y="4786322"/>
            <a:ext cx="1428760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behind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357422" y="4786322"/>
            <a:ext cx="1428760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071934" y="5786454"/>
            <a:ext cx="1643074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opposite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357422" y="5786454"/>
            <a:ext cx="1428760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on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Obousměrná vodorovná šipka 31"/>
          <p:cNvSpPr/>
          <p:nvPr/>
        </p:nvSpPr>
        <p:spPr>
          <a:xfrm>
            <a:off x="3786182" y="2000240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3000364" y="1785926"/>
            <a:ext cx="785818" cy="85725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>
            <a:off x="5000628" y="1785926"/>
            <a:ext cx="928694" cy="85725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writte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na                                 on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                                   in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pod                 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under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za                   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behind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vedle              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next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to  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naproti           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opposite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Font typeface="Wingdings" pitchFamily="2" charset="2"/>
              <a:buChar char="§"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714876" y="1714488"/>
            <a:ext cx="3000396" cy="435771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Documents and Settings\Administrator\Local Settings\Temporary Internet Files\Content.IE5\IAJ1XMTL\MC9004377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30" y="285728"/>
            <a:ext cx="1854200" cy="1666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6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6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draw</a:t>
            </a:r>
            <a:r>
              <a:rPr lang="cs-CZ" sz="36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b="1" u="sng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plant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TV.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ball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under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bed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box.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bag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behind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sofa.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CDs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next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table.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picture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opposite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armchair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..</a:t>
            </a:r>
          </a:p>
          <a:p>
            <a:pPr>
              <a:buFont typeface="Wingdings" pitchFamily="2" charset="2"/>
              <a:buChar char="Ø"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Documents and Settings\Administrator\Local Settings\Temporary Internet Files\Content.IE5\IAJ1XMTL\MC9004344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82" y="428604"/>
            <a:ext cx="1362075" cy="19081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6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b="1" u="sng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Na televizi je rostlina.</a:t>
            </a:r>
          </a:p>
          <a:p>
            <a:pPr>
              <a:buFont typeface="Wingdings" pitchFamily="2" charset="2"/>
              <a:buChar char="ü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Pod postelí je míč.</a:t>
            </a:r>
          </a:p>
          <a:p>
            <a:pPr>
              <a:buFont typeface="Wingdings" pitchFamily="2" charset="2"/>
              <a:buChar char="ü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V krabici jsou dvě knihy.</a:t>
            </a:r>
          </a:p>
          <a:p>
            <a:pPr>
              <a:buFont typeface="Wingdings" pitchFamily="2" charset="2"/>
              <a:buChar char="ü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Za pohovkou je taška.</a:t>
            </a:r>
          </a:p>
          <a:p>
            <a:pPr>
              <a:buFont typeface="Wingdings" pitchFamily="2" charset="2"/>
              <a:buChar char="ü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Vedle stolu jsou dvě CD.</a:t>
            </a:r>
          </a:p>
          <a:p>
            <a:pPr>
              <a:buFont typeface="Wingdings" pitchFamily="2" charset="2"/>
              <a:buChar char="ü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Obrázek je proti křeslu.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C:\Documents and Settings\Administrator\Local Settings\Temporary Internet Files\Content.IE5\TK4FQMDO\MC90043248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714356"/>
            <a:ext cx="1847850" cy="19843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……..? </a:t>
            </a:r>
            <a:r>
              <a:rPr lang="cs-CZ" sz="28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are…………..?</a:t>
            </a:r>
            <a:endParaRPr lang="cs-CZ" sz="2800" b="1" u="sng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9" descr="C:\Documents and Settings\Administrator\Local Settings\Temporary Internet Files\Content.IE5\IAJ1XMTL\MC90001334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071678"/>
            <a:ext cx="1445787" cy="2408368"/>
          </a:xfrm>
          <a:prstGeom prst="rect">
            <a:avLst/>
          </a:prstGeom>
          <a:noFill/>
        </p:spPr>
      </p:pic>
      <p:sp>
        <p:nvSpPr>
          <p:cNvPr id="2051" name="plant"/>
          <p:cNvSpPr>
            <a:spLocks noEditPoints="1" noChangeArrowheads="1"/>
          </p:cNvSpPr>
          <p:nvPr/>
        </p:nvSpPr>
        <p:spPr bwMode="auto">
          <a:xfrm>
            <a:off x="928662" y="1500174"/>
            <a:ext cx="690561" cy="1047751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7100 w 21600"/>
              <a:gd name="T17" fmla="*/ 10092 h 21600"/>
              <a:gd name="T18" fmla="*/ 14545 w 21600"/>
              <a:gd name="T19" fmla="*/ 1357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9368" y="9002"/>
                </a:moveTo>
                <a:lnTo>
                  <a:pt x="9254" y="8422"/>
                </a:lnTo>
                <a:lnTo>
                  <a:pt x="9139" y="7935"/>
                </a:lnTo>
                <a:lnTo>
                  <a:pt x="8819" y="7355"/>
                </a:lnTo>
                <a:lnTo>
                  <a:pt x="8475" y="6728"/>
                </a:lnTo>
                <a:lnTo>
                  <a:pt x="8040" y="6287"/>
                </a:lnTo>
                <a:lnTo>
                  <a:pt x="7421" y="5707"/>
                </a:lnTo>
                <a:lnTo>
                  <a:pt x="6574" y="5429"/>
                </a:lnTo>
                <a:lnTo>
                  <a:pt x="5452" y="5313"/>
                </a:lnTo>
                <a:lnTo>
                  <a:pt x="4856" y="5220"/>
                </a:lnTo>
                <a:lnTo>
                  <a:pt x="4169" y="5220"/>
                </a:lnTo>
                <a:lnTo>
                  <a:pt x="3665" y="5104"/>
                </a:lnTo>
                <a:lnTo>
                  <a:pt x="3001" y="4872"/>
                </a:lnTo>
                <a:lnTo>
                  <a:pt x="2497" y="4756"/>
                </a:lnTo>
                <a:lnTo>
                  <a:pt x="2062" y="4408"/>
                </a:lnTo>
                <a:lnTo>
                  <a:pt x="1603" y="4083"/>
                </a:lnTo>
                <a:lnTo>
                  <a:pt x="1283" y="3689"/>
                </a:lnTo>
                <a:lnTo>
                  <a:pt x="1283" y="4315"/>
                </a:lnTo>
                <a:lnTo>
                  <a:pt x="1489" y="5104"/>
                </a:lnTo>
                <a:lnTo>
                  <a:pt x="1832" y="6055"/>
                </a:lnTo>
                <a:lnTo>
                  <a:pt x="2382" y="6914"/>
                </a:lnTo>
                <a:lnTo>
                  <a:pt x="2680" y="7471"/>
                </a:lnTo>
                <a:lnTo>
                  <a:pt x="3115" y="7935"/>
                </a:lnTo>
                <a:lnTo>
                  <a:pt x="3573" y="8213"/>
                </a:lnTo>
                <a:lnTo>
                  <a:pt x="4077" y="8654"/>
                </a:lnTo>
                <a:lnTo>
                  <a:pt x="4627" y="9002"/>
                </a:lnTo>
                <a:lnTo>
                  <a:pt x="5245" y="9234"/>
                </a:lnTo>
                <a:lnTo>
                  <a:pt x="6024" y="9443"/>
                </a:lnTo>
                <a:lnTo>
                  <a:pt x="6757" y="9628"/>
                </a:lnTo>
                <a:lnTo>
                  <a:pt x="5177" y="10069"/>
                </a:lnTo>
                <a:lnTo>
                  <a:pt x="3963" y="10649"/>
                </a:lnTo>
                <a:lnTo>
                  <a:pt x="3344" y="11044"/>
                </a:lnTo>
                <a:lnTo>
                  <a:pt x="2886" y="11600"/>
                </a:lnTo>
                <a:lnTo>
                  <a:pt x="2497" y="12041"/>
                </a:lnTo>
                <a:lnTo>
                  <a:pt x="1947" y="12343"/>
                </a:lnTo>
                <a:lnTo>
                  <a:pt x="1168" y="12668"/>
                </a:lnTo>
                <a:lnTo>
                  <a:pt x="0" y="12900"/>
                </a:lnTo>
                <a:lnTo>
                  <a:pt x="435" y="13248"/>
                </a:lnTo>
                <a:lnTo>
                  <a:pt x="779" y="13456"/>
                </a:lnTo>
                <a:lnTo>
                  <a:pt x="1283" y="13642"/>
                </a:lnTo>
                <a:lnTo>
                  <a:pt x="1718" y="13758"/>
                </a:lnTo>
                <a:lnTo>
                  <a:pt x="2680" y="13851"/>
                </a:lnTo>
                <a:lnTo>
                  <a:pt x="3573" y="13758"/>
                </a:lnTo>
                <a:lnTo>
                  <a:pt x="4512" y="13526"/>
                </a:lnTo>
                <a:lnTo>
                  <a:pt x="5360" y="13248"/>
                </a:lnTo>
                <a:lnTo>
                  <a:pt x="6139" y="12900"/>
                </a:lnTo>
                <a:lnTo>
                  <a:pt x="6757" y="12552"/>
                </a:lnTo>
                <a:lnTo>
                  <a:pt x="6459" y="13132"/>
                </a:lnTo>
                <a:lnTo>
                  <a:pt x="6139" y="13642"/>
                </a:lnTo>
                <a:lnTo>
                  <a:pt x="5910" y="14199"/>
                </a:lnTo>
                <a:lnTo>
                  <a:pt x="5681" y="14663"/>
                </a:lnTo>
                <a:lnTo>
                  <a:pt x="5681" y="15150"/>
                </a:lnTo>
                <a:lnTo>
                  <a:pt x="5681" y="15730"/>
                </a:lnTo>
                <a:lnTo>
                  <a:pt x="5681" y="16241"/>
                </a:lnTo>
                <a:lnTo>
                  <a:pt x="5795" y="16913"/>
                </a:lnTo>
                <a:lnTo>
                  <a:pt x="5910" y="17586"/>
                </a:lnTo>
                <a:lnTo>
                  <a:pt x="5910" y="18213"/>
                </a:lnTo>
                <a:lnTo>
                  <a:pt x="5795" y="18885"/>
                </a:lnTo>
                <a:lnTo>
                  <a:pt x="5566" y="19396"/>
                </a:lnTo>
                <a:lnTo>
                  <a:pt x="5245" y="19976"/>
                </a:lnTo>
                <a:lnTo>
                  <a:pt x="4971" y="20370"/>
                </a:lnTo>
                <a:lnTo>
                  <a:pt x="4512" y="20811"/>
                </a:lnTo>
                <a:lnTo>
                  <a:pt x="4077" y="21043"/>
                </a:lnTo>
                <a:lnTo>
                  <a:pt x="5177" y="20927"/>
                </a:lnTo>
                <a:lnTo>
                  <a:pt x="6253" y="20486"/>
                </a:lnTo>
                <a:lnTo>
                  <a:pt x="7421" y="19976"/>
                </a:lnTo>
                <a:lnTo>
                  <a:pt x="8361" y="19187"/>
                </a:lnTo>
                <a:lnTo>
                  <a:pt x="8819" y="18769"/>
                </a:lnTo>
                <a:lnTo>
                  <a:pt x="9139" y="18213"/>
                </a:lnTo>
                <a:lnTo>
                  <a:pt x="9437" y="17772"/>
                </a:lnTo>
                <a:lnTo>
                  <a:pt x="9643" y="17261"/>
                </a:lnTo>
                <a:lnTo>
                  <a:pt x="9872" y="16681"/>
                </a:lnTo>
                <a:lnTo>
                  <a:pt x="9872" y="16171"/>
                </a:lnTo>
                <a:lnTo>
                  <a:pt x="9872" y="15614"/>
                </a:lnTo>
                <a:lnTo>
                  <a:pt x="9758" y="15057"/>
                </a:lnTo>
                <a:lnTo>
                  <a:pt x="10216" y="15498"/>
                </a:lnTo>
                <a:lnTo>
                  <a:pt x="10537" y="16241"/>
                </a:lnTo>
                <a:lnTo>
                  <a:pt x="10834" y="17145"/>
                </a:lnTo>
                <a:lnTo>
                  <a:pt x="11041" y="18213"/>
                </a:lnTo>
                <a:lnTo>
                  <a:pt x="11155" y="19187"/>
                </a:lnTo>
                <a:lnTo>
                  <a:pt x="11155" y="20185"/>
                </a:lnTo>
                <a:lnTo>
                  <a:pt x="11155" y="20579"/>
                </a:lnTo>
                <a:lnTo>
                  <a:pt x="11041" y="21043"/>
                </a:lnTo>
                <a:lnTo>
                  <a:pt x="10926" y="21391"/>
                </a:lnTo>
                <a:lnTo>
                  <a:pt x="10766" y="21600"/>
                </a:lnTo>
                <a:lnTo>
                  <a:pt x="11499" y="21484"/>
                </a:lnTo>
                <a:lnTo>
                  <a:pt x="12323" y="21043"/>
                </a:lnTo>
                <a:lnTo>
                  <a:pt x="13102" y="20370"/>
                </a:lnTo>
                <a:lnTo>
                  <a:pt x="13606" y="19628"/>
                </a:lnTo>
                <a:lnTo>
                  <a:pt x="13950" y="19071"/>
                </a:lnTo>
                <a:lnTo>
                  <a:pt x="14064" y="18677"/>
                </a:lnTo>
                <a:lnTo>
                  <a:pt x="14179" y="18097"/>
                </a:lnTo>
                <a:lnTo>
                  <a:pt x="14293" y="17586"/>
                </a:lnTo>
                <a:lnTo>
                  <a:pt x="14179" y="16913"/>
                </a:lnTo>
                <a:lnTo>
                  <a:pt x="14064" y="16241"/>
                </a:lnTo>
                <a:lnTo>
                  <a:pt x="13835" y="15614"/>
                </a:lnTo>
                <a:lnTo>
                  <a:pt x="13560" y="14872"/>
                </a:lnTo>
                <a:lnTo>
                  <a:pt x="13950" y="14941"/>
                </a:lnTo>
                <a:lnTo>
                  <a:pt x="14408" y="15150"/>
                </a:lnTo>
                <a:lnTo>
                  <a:pt x="14843" y="15266"/>
                </a:lnTo>
                <a:lnTo>
                  <a:pt x="15232" y="15614"/>
                </a:lnTo>
                <a:lnTo>
                  <a:pt x="15576" y="15846"/>
                </a:lnTo>
                <a:lnTo>
                  <a:pt x="15897" y="16171"/>
                </a:lnTo>
                <a:lnTo>
                  <a:pt x="16126" y="16473"/>
                </a:lnTo>
                <a:lnTo>
                  <a:pt x="16240" y="16913"/>
                </a:lnTo>
                <a:lnTo>
                  <a:pt x="16515" y="17261"/>
                </a:lnTo>
                <a:lnTo>
                  <a:pt x="17088" y="17586"/>
                </a:lnTo>
                <a:lnTo>
                  <a:pt x="17798" y="17865"/>
                </a:lnTo>
                <a:lnTo>
                  <a:pt x="18576" y="18097"/>
                </a:lnTo>
                <a:lnTo>
                  <a:pt x="19424" y="18213"/>
                </a:lnTo>
                <a:lnTo>
                  <a:pt x="20317" y="18213"/>
                </a:lnTo>
                <a:lnTo>
                  <a:pt x="21050" y="18213"/>
                </a:lnTo>
                <a:lnTo>
                  <a:pt x="21600" y="17865"/>
                </a:lnTo>
                <a:lnTo>
                  <a:pt x="21165" y="17656"/>
                </a:lnTo>
                <a:lnTo>
                  <a:pt x="20592" y="17470"/>
                </a:lnTo>
                <a:lnTo>
                  <a:pt x="20088" y="17029"/>
                </a:lnTo>
                <a:lnTo>
                  <a:pt x="19653" y="16681"/>
                </a:lnTo>
                <a:lnTo>
                  <a:pt x="19195" y="16241"/>
                </a:lnTo>
                <a:lnTo>
                  <a:pt x="18920" y="15962"/>
                </a:lnTo>
                <a:lnTo>
                  <a:pt x="18576" y="15498"/>
                </a:lnTo>
                <a:lnTo>
                  <a:pt x="18576" y="15057"/>
                </a:lnTo>
                <a:lnTo>
                  <a:pt x="18485" y="14756"/>
                </a:lnTo>
                <a:lnTo>
                  <a:pt x="18256" y="14199"/>
                </a:lnTo>
                <a:lnTo>
                  <a:pt x="17912" y="13526"/>
                </a:lnTo>
                <a:lnTo>
                  <a:pt x="17523" y="13016"/>
                </a:lnTo>
                <a:lnTo>
                  <a:pt x="16973" y="12436"/>
                </a:lnTo>
                <a:lnTo>
                  <a:pt x="16355" y="12041"/>
                </a:lnTo>
                <a:lnTo>
                  <a:pt x="16011" y="11832"/>
                </a:lnTo>
                <a:lnTo>
                  <a:pt x="15690" y="11716"/>
                </a:lnTo>
                <a:lnTo>
                  <a:pt x="15232" y="11716"/>
                </a:lnTo>
                <a:lnTo>
                  <a:pt x="14843" y="11716"/>
                </a:lnTo>
                <a:lnTo>
                  <a:pt x="15461" y="11252"/>
                </a:lnTo>
                <a:lnTo>
                  <a:pt x="16126" y="10858"/>
                </a:lnTo>
                <a:lnTo>
                  <a:pt x="16973" y="10649"/>
                </a:lnTo>
                <a:lnTo>
                  <a:pt x="17798" y="10417"/>
                </a:lnTo>
                <a:lnTo>
                  <a:pt x="18806" y="10301"/>
                </a:lnTo>
                <a:lnTo>
                  <a:pt x="19653" y="10301"/>
                </a:lnTo>
                <a:lnTo>
                  <a:pt x="20478" y="10417"/>
                </a:lnTo>
                <a:lnTo>
                  <a:pt x="21256" y="10533"/>
                </a:lnTo>
                <a:lnTo>
                  <a:pt x="20707" y="9837"/>
                </a:lnTo>
                <a:lnTo>
                  <a:pt x="19859" y="9234"/>
                </a:lnTo>
                <a:lnTo>
                  <a:pt x="18806" y="8538"/>
                </a:lnTo>
                <a:lnTo>
                  <a:pt x="17637" y="8144"/>
                </a:lnTo>
                <a:lnTo>
                  <a:pt x="16973" y="8027"/>
                </a:lnTo>
                <a:lnTo>
                  <a:pt x="16355" y="7935"/>
                </a:lnTo>
                <a:lnTo>
                  <a:pt x="15805" y="7935"/>
                </a:lnTo>
                <a:lnTo>
                  <a:pt x="15118" y="8027"/>
                </a:lnTo>
                <a:lnTo>
                  <a:pt x="14614" y="8144"/>
                </a:lnTo>
                <a:lnTo>
                  <a:pt x="14064" y="8422"/>
                </a:lnTo>
                <a:lnTo>
                  <a:pt x="13606" y="8886"/>
                </a:lnTo>
                <a:lnTo>
                  <a:pt x="13217" y="9327"/>
                </a:lnTo>
                <a:lnTo>
                  <a:pt x="13606" y="8538"/>
                </a:lnTo>
                <a:lnTo>
                  <a:pt x="13950" y="7935"/>
                </a:lnTo>
                <a:lnTo>
                  <a:pt x="14293" y="7123"/>
                </a:lnTo>
                <a:lnTo>
                  <a:pt x="14499" y="6519"/>
                </a:lnTo>
                <a:lnTo>
                  <a:pt x="14614" y="5823"/>
                </a:lnTo>
                <a:lnTo>
                  <a:pt x="14614" y="5220"/>
                </a:lnTo>
                <a:lnTo>
                  <a:pt x="14408" y="4524"/>
                </a:lnTo>
                <a:lnTo>
                  <a:pt x="14064" y="3898"/>
                </a:lnTo>
                <a:lnTo>
                  <a:pt x="13606" y="3225"/>
                </a:lnTo>
                <a:lnTo>
                  <a:pt x="13331" y="2598"/>
                </a:lnTo>
                <a:lnTo>
                  <a:pt x="13102" y="2042"/>
                </a:lnTo>
                <a:lnTo>
                  <a:pt x="12896" y="1485"/>
                </a:lnTo>
                <a:lnTo>
                  <a:pt x="12781" y="1090"/>
                </a:lnTo>
                <a:lnTo>
                  <a:pt x="12667" y="626"/>
                </a:lnTo>
                <a:lnTo>
                  <a:pt x="12667" y="278"/>
                </a:lnTo>
                <a:lnTo>
                  <a:pt x="12667" y="0"/>
                </a:lnTo>
                <a:lnTo>
                  <a:pt x="12163" y="394"/>
                </a:lnTo>
                <a:lnTo>
                  <a:pt x="11728" y="974"/>
                </a:lnTo>
                <a:lnTo>
                  <a:pt x="11155" y="1601"/>
                </a:lnTo>
                <a:lnTo>
                  <a:pt x="10766" y="2390"/>
                </a:lnTo>
                <a:lnTo>
                  <a:pt x="10330" y="3109"/>
                </a:lnTo>
                <a:lnTo>
                  <a:pt x="10101" y="3898"/>
                </a:lnTo>
                <a:lnTo>
                  <a:pt x="9987" y="4524"/>
                </a:lnTo>
                <a:lnTo>
                  <a:pt x="10101" y="5220"/>
                </a:lnTo>
                <a:lnTo>
                  <a:pt x="10216" y="5823"/>
                </a:lnTo>
                <a:lnTo>
                  <a:pt x="10330" y="6403"/>
                </a:lnTo>
                <a:lnTo>
                  <a:pt x="10330" y="6914"/>
                </a:lnTo>
                <a:lnTo>
                  <a:pt x="10216" y="7471"/>
                </a:lnTo>
                <a:lnTo>
                  <a:pt x="10101" y="7935"/>
                </a:lnTo>
                <a:lnTo>
                  <a:pt x="9872" y="8329"/>
                </a:lnTo>
                <a:lnTo>
                  <a:pt x="9643" y="8654"/>
                </a:lnTo>
                <a:lnTo>
                  <a:pt x="9368" y="9002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Picture 2" descr="C:\Documents and Settings\Administrator\Local Settings\Temporary Internet Files\Content.IE5\TK4FQMDO\MC90019361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14135" y="1357298"/>
            <a:ext cx="2144050" cy="2286016"/>
          </a:xfrm>
          <a:prstGeom prst="rect">
            <a:avLst/>
          </a:prstGeom>
          <a:noFill/>
        </p:spPr>
      </p:pic>
      <p:pic>
        <p:nvPicPr>
          <p:cNvPr id="2053" name="Picture 5" descr="C:\Documents and Settings\Administrator\Local Settings\Temporary Internet Files\Content.IE5\IAJ1XMTL\MC90029068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2330" y="2571744"/>
            <a:ext cx="1335747" cy="857256"/>
          </a:xfrm>
          <a:prstGeom prst="rect">
            <a:avLst/>
          </a:prstGeom>
          <a:noFill/>
        </p:spPr>
      </p:pic>
      <p:pic>
        <p:nvPicPr>
          <p:cNvPr id="2054" name="Picture 6" descr="C:\Documents and Settings\Administrator\Local Settings\Temporary Internet Files\Content.IE5\ZTNVNTSM\MC90023949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428728" y="4857760"/>
            <a:ext cx="1775765" cy="1804111"/>
          </a:xfrm>
          <a:prstGeom prst="rect">
            <a:avLst/>
          </a:prstGeom>
          <a:noFill/>
        </p:spPr>
      </p:pic>
      <p:pic>
        <p:nvPicPr>
          <p:cNvPr id="2055" name="Picture 7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 rot="9470911">
            <a:off x="3120301" y="5763718"/>
            <a:ext cx="759611" cy="625092"/>
          </a:xfrm>
          <a:prstGeom prst="rect">
            <a:avLst/>
          </a:prstGeom>
          <a:noFill/>
        </p:spPr>
      </p:pic>
      <p:pic>
        <p:nvPicPr>
          <p:cNvPr id="15" name="Picture 12" descr="C:\Documents and Settings\Administrator\Local Settings\Temporary Internet Files\Content.IE5\IQV8GVD3\MM900283633[1].gif"/>
          <p:cNvPicPr>
            <a:picLocks noChangeAspect="1" noChangeArrowheads="1" noCrop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000364" y="1857364"/>
            <a:ext cx="2627074" cy="1785950"/>
          </a:xfrm>
          <a:prstGeom prst="rect">
            <a:avLst/>
          </a:prstGeom>
          <a:noFill/>
        </p:spPr>
      </p:pic>
      <p:pic>
        <p:nvPicPr>
          <p:cNvPr id="2060" name="Picture 12" descr="C:\Documents and Settings\Administrator\Local Settings\Temporary Internet Files\Content.IE5\3PVKIJVL\MP90044908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43570" y="3714752"/>
            <a:ext cx="1395162" cy="1500174"/>
          </a:xfrm>
          <a:prstGeom prst="rect">
            <a:avLst/>
          </a:prstGeom>
          <a:noFill/>
        </p:spPr>
      </p:pic>
      <p:pic>
        <p:nvPicPr>
          <p:cNvPr id="18" name="Picture 13" descr="C:\Documents and Settings\Administrator\Local Settings\Temporary Internet Files\Content.IE5\Z71DI2OS\MC900215172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214942" y="4572008"/>
            <a:ext cx="2372254" cy="1341501"/>
          </a:xfrm>
          <a:prstGeom prst="rect">
            <a:avLst/>
          </a:prstGeom>
          <a:noFill/>
        </p:spPr>
      </p:pic>
      <p:sp>
        <p:nvSpPr>
          <p:cNvPr id="19" name="Obousměrná vodorovná šipka 18"/>
          <p:cNvSpPr/>
          <p:nvPr/>
        </p:nvSpPr>
        <p:spPr>
          <a:xfrm>
            <a:off x="5643570" y="2500306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274</Words>
  <Application>Microsoft Office PowerPoint</Application>
  <PresentationFormat>Předvádění na obrazovce (4:3)</PresentationFormat>
  <Paragraphs>64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Prepositions</vt:lpstr>
      <vt:lpstr>Match the words with the pictures.</vt:lpstr>
      <vt:lpstr>Translate, writte and check.</vt:lpstr>
      <vt:lpstr>Translate and draw.</vt:lpstr>
      <vt:lpstr>Check.</vt:lpstr>
      <vt:lpstr>Where is……..? Where are…………..?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Administrator</dc:creator>
  <cp:lastModifiedBy>Administrator</cp:lastModifiedBy>
  <cp:revision>19</cp:revision>
  <dcterms:modified xsi:type="dcterms:W3CDTF">2012-01-17T17:06:24Z</dcterms:modified>
</cp:coreProperties>
</file>