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2" r:id="rId2"/>
    <p:sldId id="263" r:id="rId3"/>
    <p:sldId id="261" r:id="rId4"/>
    <p:sldId id="256" r:id="rId5"/>
    <p:sldId id="257" r:id="rId6"/>
    <p:sldId id="258" r:id="rId7"/>
    <p:sldId id="260" r:id="rId8"/>
    <p:sldId id="259" r:id="rId9"/>
    <p:sldId id="266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</a:t>
          </a:r>
          <a:r>
            <a:rPr lang="cs-CZ" sz="2000" baseline="0" dirty="0" err="1" smtClean="0"/>
            <a:t>Be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healthy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Be</a:t>
          </a:r>
          <a:r>
            <a:rPr lang="cs-CZ" sz="2000" dirty="0" smtClean="0"/>
            <a:t> </a:t>
          </a:r>
          <a:r>
            <a:rPr lang="cs-CZ" sz="2000" smtClean="0"/>
            <a:t>healthy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621D2E6-06FC-4FC2-AB30-0242905BFE10}" type="presOf" srcId="{D8197B8C-B260-4A16-BDF4-0947B075E274}" destId="{5A5FFA88-C948-4069-8E93-59FA12366E83}" srcOrd="1" destOrd="0" presId="urn:microsoft.com/office/officeart/2005/8/layout/target3"/>
    <dgm:cxn modelId="{62EC577C-DAD1-40E9-9891-11064142572F}" type="presOf" srcId="{D1B46980-6531-4606-95E6-44980827E919}" destId="{2BE915AB-18AA-4053-B92C-3BFC9ED204BB}" srcOrd="1" destOrd="0" presId="urn:microsoft.com/office/officeart/2005/8/layout/target3"/>
    <dgm:cxn modelId="{BD8C9B2C-1325-4891-AF89-9639865C5C03}" type="presOf" srcId="{D8197B8C-B260-4A16-BDF4-0947B075E274}" destId="{25B08C86-7E15-44DC-BE7F-FFB55DD49D12}" srcOrd="0" destOrd="0" presId="urn:microsoft.com/office/officeart/2005/8/layout/target3"/>
    <dgm:cxn modelId="{6AB829A3-071A-4177-8FFD-16C0DE98E30A}" type="presOf" srcId="{4C35D32F-0EAB-4CD7-82EE-45574DC2A586}" destId="{8BEBB6EC-1DAA-4CAC-8A25-BC0FCBD5DBD5}" srcOrd="0" destOrd="0" presId="urn:microsoft.com/office/officeart/2005/8/layout/target3"/>
    <dgm:cxn modelId="{D7328F65-B65A-42A0-B598-0871FBB7EFA1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F46C372-8308-4909-9367-7985BE96EB76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778FB45-774D-4558-BD5D-3842B597AB1E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7A3F7F1-E967-4CD1-8418-58619A24175A}" type="presOf" srcId="{D1D4F407-5343-4D3F-B5B9-D407B03CAEB4}" destId="{AED2198E-93D5-4001-81B4-73124B309672}" srcOrd="1" destOrd="0" presId="urn:microsoft.com/office/officeart/2005/8/layout/target3"/>
    <dgm:cxn modelId="{19F80737-2239-4B7E-A79E-347AB6453639}" type="presOf" srcId="{B651F6E3-6281-48DB-9319-2AEAFDAE7572}" destId="{619D679B-A015-4ECF-8348-D1034C574F40}" srcOrd="0" destOrd="0" presId="urn:microsoft.com/office/officeart/2005/8/layout/target3"/>
    <dgm:cxn modelId="{7A857C64-7F48-45D3-8A32-8BD4E0CF69B4}" type="presOf" srcId="{D1D4F407-5343-4D3F-B5B9-D407B03CAEB4}" destId="{D005CE8C-CC26-4C3E-AC11-E15060ECD759}" srcOrd="0" destOrd="0" presId="urn:microsoft.com/office/officeart/2005/8/layout/target3"/>
    <dgm:cxn modelId="{C926526E-1E5C-41D6-8C11-8E15F537E4C1}" type="presOf" srcId="{757F3AB3-0718-4624-B441-E567A8F0AB56}" destId="{333A1088-737F-45CB-B68E-254E46348037}" srcOrd="0" destOrd="0" presId="urn:microsoft.com/office/officeart/2005/8/layout/target3"/>
    <dgm:cxn modelId="{984C44A6-2A50-4AD1-86E0-71DE87798813}" type="presParOf" srcId="{333A1088-737F-45CB-B68E-254E46348037}" destId="{F5ABB229-8D3B-4694-996A-96F23CF14429}" srcOrd="0" destOrd="0" presId="urn:microsoft.com/office/officeart/2005/8/layout/target3"/>
    <dgm:cxn modelId="{97F5203F-D748-4EBD-AEAF-C1E3862C3606}" type="presParOf" srcId="{333A1088-737F-45CB-B68E-254E46348037}" destId="{F41139FD-01EE-4571-8B17-4FB00FC51163}" srcOrd="1" destOrd="0" presId="urn:microsoft.com/office/officeart/2005/8/layout/target3"/>
    <dgm:cxn modelId="{976C65E0-DA63-4D28-8BDA-459786058135}" type="presParOf" srcId="{333A1088-737F-45CB-B68E-254E46348037}" destId="{D005CE8C-CC26-4C3E-AC11-E15060ECD759}" srcOrd="2" destOrd="0" presId="urn:microsoft.com/office/officeart/2005/8/layout/target3"/>
    <dgm:cxn modelId="{A00E67EF-17C4-456D-97C5-065941B74B4B}" type="presParOf" srcId="{333A1088-737F-45CB-B68E-254E46348037}" destId="{2C702D82-9B77-49B7-9568-BB8EB47C3372}" srcOrd="3" destOrd="0" presId="urn:microsoft.com/office/officeart/2005/8/layout/target3"/>
    <dgm:cxn modelId="{D88B20E0-AE6B-4654-9B95-846E461D8082}" type="presParOf" srcId="{333A1088-737F-45CB-B68E-254E46348037}" destId="{A52A0455-90FF-4808-ABD0-F02540D31D5A}" srcOrd="4" destOrd="0" presId="urn:microsoft.com/office/officeart/2005/8/layout/target3"/>
    <dgm:cxn modelId="{42F53A69-9720-4674-8162-AF9305D95AF9}" type="presParOf" srcId="{333A1088-737F-45CB-B68E-254E46348037}" destId="{6140AFEC-043D-4C43-A2F9-D0F5331DF3A3}" srcOrd="5" destOrd="0" presId="urn:microsoft.com/office/officeart/2005/8/layout/target3"/>
    <dgm:cxn modelId="{0189654E-9FD9-43E2-B4CA-AFBDF942BED8}" type="presParOf" srcId="{333A1088-737F-45CB-B68E-254E46348037}" destId="{9358AC05-5D7D-4327-9F80-1AD486AEA664}" srcOrd="6" destOrd="0" presId="urn:microsoft.com/office/officeart/2005/8/layout/target3"/>
    <dgm:cxn modelId="{66032C33-0566-4A09-9E06-19ADEC09E0A7}" type="presParOf" srcId="{333A1088-737F-45CB-B68E-254E46348037}" destId="{313FC574-E1CD-4FB4-B054-0B805CE0447D}" srcOrd="7" destOrd="0" presId="urn:microsoft.com/office/officeart/2005/8/layout/target3"/>
    <dgm:cxn modelId="{A45768E0-4273-446F-A7C3-173CE29815AD}" type="presParOf" srcId="{333A1088-737F-45CB-B68E-254E46348037}" destId="{619D679B-A015-4ECF-8348-D1034C574F40}" srcOrd="8" destOrd="0" presId="urn:microsoft.com/office/officeart/2005/8/layout/target3"/>
    <dgm:cxn modelId="{2741000C-8DDC-4247-ACF2-F0858730D844}" type="presParOf" srcId="{333A1088-737F-45CB-B68E-254E46348037}" destId="{322283A8-4A27-4CDA-BAE3-F381106A9174}" srcOrd="9" destOrd="0" presId="urn:microsoft.com/office/officeart/2005/8/layout/target3"/>
    <dgm:cxn modelId="{517486B7-619F-4C9D-AE30-CA4CCB4CD881}" type="presParOf" srcId="{333A1088-737F-45CB-B68E-254E46348037}" destId="{FFC9F71D-1B4F-4AD9-A4A6-86ADEFC8AF5C}" srcOrd="10" destOrd="0" presId="urn:microsoft.com/office/officeart/2005/8/layout/target3"/>
    <dgm:cxn modelId="{4FFBFB71-32B3-4A09-BD49-7746AB1047A6}" type="presParOf" srcId="{333A1088-737F-45CB-B68E-254E46348037}" destId="{25B08C86-7E15-44DC-BE7F-FFB55DD49D12}" srcOrd="11" destOrd="0" presId="urn:microsoft.com/office/officeart/2005/8/layout/target3"/>
    <dgm:cxn modelId="{687004DD-D6F8-44C5-8533-7FB50DC499C0}" type="presParOf" srcId="{333A1088-737F-45CB-B68E-254E46348037}" destId="{76644BE8-9D7C-4C09-B250-3D10AF48CBB7}" srcOrd="12" destOrd="0" presId="urn:microsoft.com/office/officeart/2005/8/layout/target3"/>
    <dgm:cxn modelId="{DC10544E-C587-437D-BB87-FBDFDF2D375A}" type="presParOf" srcId="{333A1088-737F-45CB-B68E-254E46348037}" destId="{EE85B701-7295-41C0-BA7A-34D3756A2AE6}" srcOrd="13" destOrd="0" presId="urn:microsoft.com/office/officeart/2005/8/layout/target3"/>
    <dgm:cxn modelId="{6CD1C831-41A7-47DF-B3D2-9978238DF8EC}" type="presParOf" srcId="{333A1088-737F-45CB-B68E-254E46348037}" destId="{8BEBB6EC-1DAA-4CAC-8A25-BC0FCBD5DBD5}" srcOrd="14" destOrd="0" presId="urn:microsoft.com/office/officeart/2005/8/layout/target3"/>
    <dgm:cxn modelId="{C3A6D7FC-E118-496B-B69D-1609EF1D65E5}" type="presParOf" srcId="{333A1088-737F-45CB-B68E-254E46348037}" destId="{AED2198E-93D5-4001-81B4-73124B309672}" srcOrd="15" destOrd="0" presId="urn:microsoft.com/office/officeart/2005/8/layout/target3"/>
    <dgm:cxn modelId="{F45D9E63-ED68-4869-99B0-62E86B836AD9}" type="presParOf" srcId="{333A1088-737F-45CB-B68E-254E46348037}" destId="{2BE915AB-18AA-4053-B92C-3BFC9ED204BB}" srcOrd="16" destOrd="0" presId="urn:microsoft.com/office/officeart/2005/8/layout/target3"/>
    <dgm:cxn modelId="{B29ADAE2-9E00-4F10-A4E1-6E53A7E9200F}" type="presParOf" srcId="{333A1088-737F-45CB-B68E-254E46348037}" destId="{6BB5E863-4638-4E1D-BFDE-399D028AC4ED}" srcOrd="17" destOrd="0" presId="urn:microsoft.com/office/officeart/2005/8/layout/target3"/>
    <dgm:cxn modelId="{DD899F5E-7B00-4AE6-B0CB-FA8F0D0D36FF}" type="presParOf" srcId="{333A1088-737F-45CB-B68E-254E46348037}" destId="{5A5FFA88-C948-4069-8E93-59FA12366E83}" srcOrd="18" destOrd="0" presId="urn:microsoft.com/office/officeart/2005/8/layout/target3"/>
    <dgm:cxn modelId="{5A960566-5B1A-4FD6-8F87-270769CD71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</a:t>
          </a:r>
          <a:r>
            <a:rPr lang="cs-CZ" sz="2000" kern="1200" baseline="0" dirty="0" err="1" smtClean="0"/>
            <a:t>Be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healthy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Be</a:t>
          </a:r>
          <a:r>
            <a:rPr lang="cs-CZ" sz="2000" kern="1200" dirty="0" smtClean="0"/>
            <a:t> </a:t>
          </a:r>
          <a:r>
            <a:rPr lang="cs-CZ" sz="2000" kern="1200" smtClean="0"/>
            <a:t>healthy 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817E3C-43B9-4705-ADBA-6E66312EBA74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7B5E08-AECA-4639-AFBA-3AFB178497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5694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Poslech a opakování názvů nemocí, ukazování na části těla.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7B5E08-AECA-4639-AFBA-3AFB1784978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Přesunout věty k obrázkům.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7B5E08-AECA-4639-AFBA-3AFB1784978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Přesunout věty k obrázkům.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7B5E08-AECA-4639-AFBA-3AFB1784978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Přesunout věty k obrázkům.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7B5E08-AECA-4639-AFBA-3AFB1784978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Přesunout věty k obrázkům.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Přesunout věty k obrázkům.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7B5E08-AECA-4639-AFBA-3AFB1784978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Zapisovat na tabuli a do sešitu zdravé a nezdravé potraviny, přikládat</a:t>
            </a:r>
            <a:r>
              <a:rPr lang="cs-CZ" baseline="0" dirty="0" smtClean="0"/>
              <a:t> obrázky pomocí magnetů.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7B5E08-AECA-4639-AFBA-3AFB17849782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Psát na tabuli, opisovat do sešitu nebo doplňovat </a:t>
            </a:r>
            <a:r>
              <a:rPr lang="cs-CZ" smtClean="0"/>
              <a:t>na okopírovaný </a:t>
            </a:r>
            <a:r>
              <a:rPr lang="cs-CZ" dirty="0" smtClean="0"/>
              <a:t>papír – </a:t>
            </a:r>
            <a:r>
              <a:rPr lang="cs-CZ" smtClean="0"/>
              <a:t>kontrola ukryta.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7B5E08-AECA-4639-AFBA-3AFB1784978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86346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4.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papír, psací potřeby, okopírované listy s textem, obrázky jídla, magnety, fixy, učebnice a CD </a:t>
            </a:r>
            <a:r>
              <a:rPr lang="cs-CZ" dirty="0" err="1" smtClean="0"/>
              <a:t>Chit</a:t>
            </a:r>
            <a:r>
              <a:rPr lang="cs-CZ" dirty="0" smtClean="0"/>
              <a:t> Chat 2, CD přehrávač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motivace k aktivnímu procvičování slovní zásoby – zdravý životní styl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přiřazování vět k obrázkům - popisování nemoci, příkazy, záporné příkazy, psaní slov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/>
              <a:t>What</a:t>
            </a:r>
            <a:r>
              <a:rPr lang="cs-CZ" sz="3200" b="1" u="sng" dirty="0" smtClean="0"/>
              <a:t>´s </a:t>
            </a:r>
            <a:r>
              <a:rPr lang="cs-CZ" sz="3200" b="1" u="sng" dirty="0" err="1" smtClean="0"/>
              <a:t>the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matter</a:t>
            </a:r>
            <a:r>
              <a:rPr lang="cs-CZ" sz="3200" b="1" u="sng" dirty="0" smtClean="0"/>
              <a:t>? Listen </a:t>
            </a:r>
            <a:r>
              <a:rPr lang="cs-CZ" sz="3200" b="1" u="sng" dirty="0" err="1" smtClean="0"/>
              <a:t>and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repeat</a:t>
            </a:r>
            <a:r>
              <a:rPr lang="cs-CZ" sz="3200" b="1" u="sng" dirty="0" smtClean="0"/>
              <a:t>.</a:t>
            </a:r>
            <a:endParaRPr lang="cs-CZ" sz="3200" b="1" u="sng" dirty="0"/>
          </a:p>
        </p:txBody>
      </p:sp>
      <p:pic>
        <p:nvPicPr>
          <p:cNvPr id="4099" name="Picture 3" descr="C:\Documents and Settings\Administrator\Local Settings\Temporary Internet Files\Content.IE5\WI60G1FI\MP9004222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785794"/>
            <a:ext cx="3571868" cy="2464030"/>
          </a:xfrm>
          <a:prstGeom prst="rect">
            <a:avLst/>
          </a:prstGeom>
          <a:noFill/>
        </p:spPr>
      </p:pic>
      <p:pic>
        <p:nvPicPr>
          <p:cNvPr id="4100" name="Picture 4" descr="C:\Documents and Settings\Administrator\Local Settings\Temporary Internet Files\Content.IE5\ZTNVNTSM\MP9004307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4000504"/>
            <a:ext cx="3063979" cy="2286016"/>
          </a:xfrm>
          <a:prstGeom prst="rect">
            <a:avLst/>
          </a:prstGeom>
          <a:noFill/>
        </p:spPr>
      </p:pic>
      <p:pic>
        <p:nvPicPr>
          <p:cNvPr id="4104" name="Picture 8" descr="C:\Documents and Settings\Administrator\Local Settings\Temporary Internet Files\Content.IE5\IQV8GVD3\MP90042783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07032" y="785794"/>
            <a:ext cx="3747567" cy="2500330"/>
          </a:xfrm>
          <a:prstGeom prst="rect">
            <a:avLst/>
          </a:prstGeom>
          <a:noFill/>
        </p:spPr>
      </p:pic>
      <p:pic>
        <p:nvPicPr>
          <p:cNvPr id="4109" name="Picture 13" descr="C:\Documents and Settings\Administrator\Local Settings\Temporary Internet Files\Content.IE5\IQV8GVD3\MP90043111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72132" y="3714752"/>
            <a:ext cx="2928934" cy="264320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0" y="3286124"/>
            <a:ext cx="37862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I´ve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headache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6273225"/>
            <a:ext cx="5000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I´ve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stomach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ache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29256" y="3214686"/>
            <a:ext cx="33575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I´ve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cold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14910" y="6273225"/>
            <a:ext cx="39290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I´ve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sore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throat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dministrator\Local Settings\Temporary Internet Files\Content.IE5\Z71DI2OS\MP9004116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974058"/>
            <a:ext cx="2571644" cy="3855584"/>
          </a:xfrm>
          <a:prstGeom prst="rect">
            <a:avLst/>
          </a:prstGeom>
          <a:noFill/>
        </p:spPr>
      </p:pic>
      <p:pic>
        <p:nvPicPr>
          <p:cNvPr id="1038" name="Picture 14" descr="C:\Documents and Settings\Administrator\Local Settings\Temporary Internet Files\Content.IE5\IAJ1XMTL\MP90043062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57950" y="928670"/>
            <a:ext cx="2580558" cy="3857652"/>
          </a:xfrm>
          <a:prstGeom prst="rect">
            <a:avLst/>
          </a:prstGeom>
          <a:noFill/>
        </p:spPr>
      </p:pic>
      <p:pic>
        <p:nvPicPr>
          <p:cNvPr id="1040" name="Picture 16" descr="C:\Documents and Settings\Administrator\Local Settings\Temporary Internet Files\Content.IE5\IAJ1XMTL\MP90040947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57554" y="1000108"/>
            <a:ext cx="2541909" cy="382219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5500702"/>
            <a:ext cx="3286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Drink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lots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water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6334780"/>
            <a:ext cx="4953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Eat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lots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fruit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vegetables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4857760"/>
            <a:ext cx="19287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Go to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bed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71604" y="142852"/>
            <a:ext cx="6143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Administrator\Local Settings\Temporary Internet Files\Content.IE5\WI60G1FI\MP90031693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785794"/>
            <a:ext cx="2087306" cy="3214710"/>
          </a:xfrm>
          <a:prstGeom prst="rect">
            <a:avLst/>
          </a:prstGeom>
          <a:noFill/>
        </p:spPr>
      </p:pic>
      <p:pic>
        <p:nvPicPr>
          <p:cNvPr id="5" name="Picture 5" descr="C:\Documents and Settings\Administrator\Local Settings\Temporary Internet Files\Content.IE5\LFN51MY0\MP90040890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85" y="1586032"/>
            <a:ext cx="3286116" cy="234303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4282" y="4357694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Play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outside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5143512"/>
            <a:ext cx="2143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Go to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sleep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1604" y="142852"/>
            <a:ext cx="6143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Administrator\Local Settings\Temporary Internet Files\Content.IE5\3PVKIJVL\MP90039977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428736"/>
            <a:ext cx="3430364" cy="257176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85720" y="6072206"/>
            <a:ext cx="2143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Ride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bike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Documents and Settings\Administrator\Local Settings\Temporary Internet Files\Content.IE5\Z71DI2OS\MP90040038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285860"/>
            <a:ext cx="2483847" cy="3071810"/>
          </a:xfrm>
          <a:prstGeom prst="rect">
            <a:avLst/>
          </a:prstGeom>
          <a:noFill/>
        </p:spPr>
      </p:pic>
      <p:pic>
        <p:nvPicPr>
          <p:cNvPr id="3" name="Picture 6" descr="C:\Documents and Settings\Administrator\Local Settings\Temporary Internet Files\Content.IE5\3PVKIJVL\MP9004254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0430" y="1214422"/>
            <a:ext cx="2357430" cy="2357430"/>
          </a:xfrm>
          <a:prstGeom prst="rect">
            <a:avLst/>
          </a:prstGeom>
          <a:noFill/>
        </p:spPr>
      </p:pic>
      <p:pic>
        <p:nvPicPr>
          <p:cNvPr id="6" name="Picture 11" descr="C:\Documents and Settings\Administrator\Local Settings\Temporary Internet Files\Content.IE5\IQV8GVD3\MP90040365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651" y="1071546"/>
            <a:ext cx="2363943" cy="321471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714612" y="214290"/>
            <a:ext cx="60362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282" y="4786322"/>
            <a:ext cx="4429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Don´t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eat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lots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ice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cream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5357826"/>
            <a:ext cx="2857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Don´t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eat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sweets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6000768"/>
            <a:ext cx="42148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Don´t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eat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lots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chocolate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Symbol „Zákaz“ 10"/>
          <p:cNvSpPr/>
          <p:nvPr/>
        </p:nvSpPr>
        <p:spPr>
          <a:xfrm>
            <a:off x="357158" y="1357298"/>
            <a:ext cx="2428892" cy="2928958"/>
          </a:xfrm>
          <a:prstGeom prst="noSmoking">
            <a:avLst>
              <a:gd name="adj" fmla="val 1085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Symbol „Zákaz“ 11"/>
          <p:cNvSpPr/>
          <p:nvPr/>
        </p:nvSpPr>
        <p:spPr>
          <a:xfrm>
            <a:off x="6357950" y="1142984"/>
            <a:ext cx="2428892" cy="3071834"/>
          </a:xfrm>
          <a:prstGeom prst="noSmoking">
            <a:avLst>
              <a:gd name="adj" fmla="val 1085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Symbol „Zákaz“ 12"/>
          <p:cNvSpPr/>
          <p:nvPr/>
        </p:nvSpPr>
        <p:spPr>
          <a:xfrm>
            <a:off x="3571868" y="1214422"/>
            <a:ext cx="2214578" cy="2357454"/>
          </a:xfrm>
          <a:prstGeom prst="noSmoking">
            <a:avLst>
              <a:gd name="adj" fmla="val 1085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9" descr="C:\Documents and Settings\Administrator\Local Settings\Temporary Internet Files\Content.IE5\ZTNVNTSM\MP9004221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071546"/>
            <a:ext cx="2928934" cy="2928934"/>
          </a:xfrm>
          <a:prstGeom prst="rect">
            <a:avLst/>
          </a:prstGeom>
          <a:noFill/>
        </p:spPr>
      </p:pic>
      <p:pic>
        <p:nvPicPr>
          <p:cNvPr id="6" name="Picture 9" descr="C:\Documents and Settings\Administrator\Local Settings\Temporary Internet Files\Content.IE5\Z71DI2OS\MC900434769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86116" y="1500174"/>
            <a:ext cx="2571768" cy="2571768"/>
          </a:xfrm>
          <a:prstGeom prst="rect">
            <a:avLst/>
          </a:prstGeom>
          <a:noFill/>
        </p:spPr>
      </p:pic>
      <p:pic>
        <p:nvPicPr>
          <p:cNvPr id="2055" name="Picture 7" descr="C:\Documents and Settings\Administrator\Local Settings\Temporary Internet Files\Content.IE5\WI60G1FI\MP90040667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0694" y="1214422"/>
            <a:ext cx="3430364" cy="2714644"/>
          </a:xfrm>
          <a:prstGeom prst="rect">
            <a:avLst/>
          </a:prstGeom>
          <a:noFill/>
        </p:spPr>
      </p:pic>
      <p:sp>
        <p:nvSpPr>
          <p:cNvPr id="13" name="Symbol „Zákaz“ 12"/>
          <p:cNvSpPr/>
          <p:nvPr/>
        </p:nvSpPr>
        <p:spPr>
          <a:xfrm>
            <a:off x="642910" y="1071546"/>
            <a:ext cx="2428892" cy="2928958"/>
          </a:xfrm>
          <a:prstGeom prst="noSmoking">
            <a:avLst>
              <a:gd name="adj" fmla="val 1085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Symbol „Zákaz“ 13"/>
          <p:cNvSpPr/>
          <p:nvPr/>
        </p:nvSpPr>
        <p:spPr>
          <a:xfrm>
            <a:off x="3357554" y="1285860"/>
            <a:ext cx="2143140" cy="2714644"/>
          </a:xfrm>
          <a:prstGeom prst="noSmoking">
            <a:avLst>
              <a:gd name="adj" fmla="val 1085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Symbol „Zákaz“ 14"/>
          <p:cNvSpPr/>
          <p:nvPr/>
        </p:nvSpPr>
        <p:spPr>
          <a:xfrm>
            <a:off x="6000760" y="1214422"/>
            <a:ext cx="2286016" cy="2714644"/>
          </a:xfrm>
          <a:prstGeom prst="noSmoking">
            <a:avLst>
              <a:gd name="adj" fmla="val 1085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4282" y="4786322"/>
            <a:ext cx="4429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Don´t play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outside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4282" y="5429264"/>
            <a:ext cx="4500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Don´t play loud music.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4282" y="6072206"/>
            <a:ext cx="4429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Don´t drink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lots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cola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64291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        </a:t>
            </a:r>
            <a:r>
              <a:rPr lang="cs-CZ" dirty="0" err="1" smtClean="0"/>
              <a:t>healthy</a:t>
            </a:r>
            <a:r>
              <a:rPr lang="cs-CZ" dirty="0" smtClean="0"/>
              <a:t>                 </a:t>
            </a:r>
            <a:r>
              <a:rPr lang="cs-CZ" dirty="0" err="1" smtClean="0"/>
              <a:t>unhealthy</a:t>
            </a:r>
            <a:endParaRPr lang="cs-CZ" dirty="0"/>
          </a:p>
        </p:txBody>
      </p:sp>
      <p:pic>
        <p:nvPicPr>
          <p:cNvPr id="3074" name="Picture 2" descr="C:\Documents and Settings\Administrator\Local Settings\Temporary Internet Files\Content.IE5\3PVKIJVL\MC90043248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1643050"/>
            <a:ext cx="1981200" cy="1181100"/>
          </a:xfrm>
          <a:prstGeom prst="rect">
            <a:avLst/>
          </a:prstGeom>
          <a:noFill/>
        </p:spPr>
      </p:pic>
      <p:pic>
        <p:nvPicPr>
          <p:cNvPr id="3075" name="Picture 3" descr="C:\Documents and Settings\Administrator\Local Settings\Temporary Internet Files\Content.IE5\ZTNVNTSM\MC90043797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43570" y="1571612"/>
            <a:ext cx="1440830" cy="12287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85984" y="285728"/>
            <a:ext cx="47863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food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smtClean="0"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686800" cy="550072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(jdi)              go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……………...….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sweets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 (nejez)       don´t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eat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…………….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lots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(pij)         drink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……………..a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bike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(jezdi)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ride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………………loud musik. (nehraj)     don´t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lay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000860" y="1000108"/>
            <a:ext cx="2143140" cy="564360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54758"/>
          </a:xfrm>
        </p:spPr>
        <p:txBody>
          <a:bodyPr>
            <a:normAutofit/>
          </a:bodyPr>
          <a:lstStyle/>
          <a:p>
            <a:r>
              <a:rPr lang="cs-CZ" dirty="0" smtClean="0"/>
              <a:t>Open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classbook</a:t>
            </a:r>
            <a:r>
              <a:rPr lang="cs-CZ" dirty="0" smtClean="0"/>
              <a:t>, </a:t>
            </a:r>
            <a:r>
              <a:rPr lang="cs-CZ" dirty="0" err="1" smtClean="0"/>
              <a:t>page</a:t>
            </a:r>
            <a:r>
              <a:rPr lang="cs-CZ" dirty="0" smtClean="0"/>
              <a:t> 14.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Sing</a:t>
            </a:r>
            <a:r>
              <a:rPr lang="cs-CZ" dirty="0" smtClean="0"/>
              <a:t> a song.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4" name="Picture 2" descr="C:\Documents and Settings\Administrator\Local Settings\Temporary Internet Files\Content.IE5\IQV8GVD3\MC90044179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350043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 algn="ctr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354</Words>
  <Application>Microsoft Office PowerPoint</Application>
  <PresentationFormat>Předvádění na obrazovce (4:3)</PresentationFormat>
  <Paragraphs>69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What´s the matter? Listen and repeat.</vt:lpstr>
      <vt:lpstr>Snímek 4</vt:lpstr>
      <vt:lpstr>Snímek 5</vt:lpstr>
      <vt:lpstr>Snímek 6</vt:lpstr>
      <vt:lpstr>Snímek 7</vt:lpstr>
      <vt:lpstr>        healthy                 unhealthy</vt:lpstr>
      <vt:lpstr>Complete the sentences.</vt:lpstr>
      <vt:lpstr>Open your classbook, page 14.  Sing a song.  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Administrator</dc:creator>
  <cp:lastModifiedBy>Administrator</cp:lastModifiedBy>
  <cp:revision>26</cp:revision>
  <dcterms:modified xsi:type="dcterms:W3CDTF">2012-01-26T07:27:36Z</dcterms:modified>
</cp:coreProperties>
</file>