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63" r:id="rId4"/>
    <p:sldId id="261" r:id="rId5"/>
    <p:sldId id="258" r:id="rId6"/>
    <p:sldId id="259" r:id="rId7"/>
    <p:sldId id="264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88" autoAdjust="0"/>
    <p:restoredTop sz="53996" autoAdjust="0"/>
  </p:normalViewPr>
  <p:slideViewPr>
    <p:cSldViewPr>
      <p:cViewPr>
        <p:scale>
          <a:sx n="100" d="100"/>
          <a:sy n="100" d="100"/>
        </p:scale>
        <p:origin x="-300" y="-4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5D0273EE-8154-4601-B134-3000419AF672}" type="datetimeFigureOut">
              <a:rPr lang="cs-CZ"/>
              <a:pPr>
                <a:defRPr/>
              </a:pPr>
              <a:t>29.2.2012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9C6DE64-7842-42BC-B356-A8D6BF8F4E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741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E1629FF-F10A-40CF-B039-9428C1FC6752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048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95A2011-46CC-4C58-A6D6-BBA99868AEED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253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A5669BD-45F8-4D7B-A8CF-8095140A9DDC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457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BC5BA32-3A3F-4FCC-A60C-BB1BA67DAF3F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C311E-D772-4931-9DD1-BFA4B92F0404}" type="datetimeFigureOut">
              <a:rPr lang="cs-CZ"/>
              <a:pPr>
                <a:defRPr/>
              </a:pPr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AF338-5C2B-44DC-B67F-FB130FCBE58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5D91A0-E705-4B30-9C21-27DC1AA7CA8E}" type="datetimeFigureOut">
              <a:rPr lang="cs-CZ"/>
              <a:pPr>
                <a:defRPr/>
              </a:pPr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65484E-E872-4CB8-AFC2-C363BA34FA8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FECE7D-E596-46E7-AE84-79F025840EB8}" type="datetimeFigureOut">
              <a:rPr lang="cs-CZ"/>
              <a:pPr>
                <a:defRPr/>
              </a:pPr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7BC301-AE95-4085-855C-83D27ABE04C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224E54-15F9-4E02-9141-CFD4B029C6D6}" type="datetimeFigureOut">
              <a:rPr lang="cs-CZ"/>
              <a:pPr>
                <a:defRPr/>
              </a:pPr>
              <a:t>29.2.2012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AEE013-6F83-4066-8BCB-2FB46E3E6E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439D00-03C0-46A3-A189-C8D61B4761E2}" type="datetimeFigureOut">
              <a:rPr lang="cs-CZ"/>
              <a:pPr>
                <a:defRPr/>
              </a:pPr>
              <a:t>29.2.2012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267AF4-441F-490E-89BC-A975FCC30FE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FAA1A-A788-46F0-8D68-A5F2899F20EB}" type="datetimeFigureOut">
              <a:rPr lang="cs-CZ"/>
              <a:pPr>
                <a:defRPr/>
              </a:pPr>
              <a:t>29.2.2012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5977A-17BF-406B-A2FD-CCE30783481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9DF3AC-8D00-497B-BC66-97BCA19493E9}" type="datetimeFigureOut">
              <a:rPr lang="cs-CZ"/>
              <a:pPr>
                <a:defRPr/>
              </a:pPr>
              <a:t>29.2.2012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FE63DA-6157-418F-B2C8-6BB69F983D5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01640C-9698-4A34-A222-DB8D16AB3F43}" type="datetimeFigureOut">
              <a:rPr lang="cs-CZ"/>
              <a:pPr>
                <a:defRPr/>
              </a:pPr>
              <a:t>29.2.2012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30FAB0-052B-4D1F-9670-1E87325523D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296B6C-D650-4145-AD97-1FE234BF22CB}" type="datetimeFigureOut">
              <a:rPr lang="cs-CZ"/>
              <a:pPr>
                <a:defRPr/>
              </a:pPr>
              <a:t>29.2.2012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103A45-C52E-409C-AAD0-51FCFC34971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14DCE4-9CF8-4174-AB93-8F1C260AC1A2}" type="datetimeFigureOut">
              <a:rPr lang="cs-CZ"/>
              <a:pPr>
                <a:defRPr/>
              </a:pPr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504D98-AC5E-4079-A83A-1C984E43B3B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0A2EB2-0195-4CA2-9A6E-012B1535BFB3}" type="datetimeFigureOut">
              <a:rPr lang="cs-CZ"/>
              <a:pPr>
                <a:defRPr/>
              </a:pPr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1161A1-4CE4-4163-BD7B-8B82F07B23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BD7753F-062E-4C1D-AD07-A9D7D325D1F6}" type="datetimeFigureOut">
              <a:rPr lang="cs-CZ"/>
              <a:pPr>
                <a:defRPr/>
              </a:pPr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7237522-71E8-4347-87F9-4195E2F9CF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ctrTitle"/>
          </p:nvPr>
        </p:nvSpPr>
        <p:spPr>
          <a:xfrm>
            <a:off x="685800" y="1916113"/>
            <a:ext cx="7772400" cy="1684337"/>
          </a:xfrm>
        </p:spPr>
        <p:txBody>
          <a:bodyPr/>
          <a:lstStyle/>
          <a:p>
            <a:r>
              <a:rPr lang="cs-CZ" smtClean="0"/>
              <a:t>Šablona III/2</a:t>
            </a:r>
            <a:br>
              <a:rPr lang="cs-CZ" smtClean="0"/>
            </a:br>
            <a:r>
              <a:rPr lang="cs-CZ" smtClean="0"/>
              <a:t>Magnetismus – 6.ročník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Helena </a:t>
            </a:r>
            <a:r>
              <a:rPr lang="cs-CZ" dirty="0" err="1" smtClean="0"/>
              <a:t>Mesnerová</a:t>
            </a:r>
            <a:r>
              <a:rPr lang="cs-CZ" dirty="0" smtClean="0"/>
              <a:t> – ZŠ Horní Slavkov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VY_32_INOVACE_133_Magnetismus-6.ročník</a:t>
            </a:r>
            <a:endParaRPr lang="cs-CZ" dirty="0"/>
          </a:p>
        </p:txBody>
      </p:sp>
      <p:pic>
        <p:nvPicPr>
          <p:cNvPr id="14339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2838" y="5445125"/>
            <a:ext cx="6081712" cy="129698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Doplň správné pojmy,urči tajenku</a:t>
            </a:r>
          </a:p>
        </p:txBody>
      </p:sp>
      <p:sp>
        <p:nvSpPr>
          <p:cNvPr id="15362" name="Zástupný symbol pro obsah 2"/>
          <p:cNvSpPr>
            <a:spLocks noGrp="1"/>
          </p:cNvSpPr>
          <p:nvPr>
            <p:ph idx="1"/>
          </p:nvPr>
        </p:nvSpPr>
        <p:spPr>
          <a:xfrm>
            <a:off x="457200" y="1916113"/>
            <a:ext cx="8229600" cy="4465637"/>
          </a:xfrm>
        </p:spPr>
        <p:txBody>
          <a:bodyPr/>
          <a:lstStyle/>
          <a:p>
            <a:r>
              <a:rPr lang="cs-CZ" smtClean="0"/>
              <a:t>Tělesa,která působí magnetickou silou na žele-zné předměty,nazýváme…………. .Mají obvykle dva………..,z nihž jeden je …………/označujeme jej N/ a druhý ………..,/označujeme jej S/.</a:t>
            </a:r>
          </a:p>
          <a:p>
            <a:r>
              <a:rPr lang="cs-CZ" smtClean="0"/>
              <a:t>Když pověsíme magnet na vlákno,otočí se tak, že severním pólem míří k ………… a jižním k jihu.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Mezi magnetickými póly je oblast,kterou nazýváme …………………… . Přiblížíme-li magnety k sobě stejnými póly,budou se ………… Přiblížíme-li je k sobě opačnýmipóly,budou se ……….. 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Řešení</a:t>
            </a:r>
          </a:p>
        </p:txBody>
      </p:sp>
      <p:sp>
        <p:nvSpPr>
          <p:cNvPr id="18434" name="Zástupný symbol pro obsah 2"/>
          <p:cNvSpPr>
            <a:spLocks noGrp="1"/>
          </p:cNvSpPr>
          <p:nvPr>
            <p:ph idx="1"/>
          </p:nvPr>
        </p:nvSpPr>
        <p:spPr>
          <a:xfrm>
            <a:off x="457200" y="1916113"/>
            <a:ext cx="8229600" cy="4465637"/>
          </a:xfrm>
        </p:spPr>
        <p:txBody>
          <a:bodyPr/>
          <a:lstStyle/>
          <a:p>
            <a:r>
              <a:rPr lang="cs-CZ" smtClean="0"/>
              <a:t>Tělesa,která působí magnetickou silou na žele-zné předměty,nazýváme magnety .Mají obvykle dva póly,z nihž jeden je severní /označujeme jej N/ a druhý jižní,/označujeme jej S/.</a:t>
            </a:r>
          </a:p>
          <a:p>
            <a:r>
              <a:rPr lang="cs-CZ" smtClean="0"/>
              <a:t>Když pověsíme magnet na vlákno,otočí se tak, že severním pólem míří k severu a jižním k jihu.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1945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Mezi magnetickými póly je oblast,kterou nazýváme  netečné pásmo . Přiblížíme-li magnety k sobě stejnými póly,budou se odpuzovat. Přiblížíme-li je k sobě opačnýmipóly,budou se přitahovat 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Tajenka: 6/11/ znamená ze 6.doplěného slova vezmi 11.písmeno.    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395288" y="3429000"/>
          <a:ext cx="8353425" cy="165576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759358"/>
                <a:gridCol w="759358"/>
                <a:gridCol w="759358"/>
                <a:gridCol w="759358"/>
                <a:gridCol w="759358"/>
                <a:gridCol w="759358"/>
                <a:gridCol w="759358"/>
                <a:gridCol w="759358"/>
                <a:gridCol w="759358"/>
                <a:gridCol w="759358"/>
                <a:gridCol w="759358"/>
              </a:tblGrid>
              <a:tr h="828092"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/>
                </a:tc>
              </a:tr>
              <a:tr h="828092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6/11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8/5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1/3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3/6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6/4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8/10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4/2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5/1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1/1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7/4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3/1</a:t>
                      </a:r>
                      <a:endParaRPr lang="cs-CZ" sz="20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Řešení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Tajenka: 6/11/ znamená ze 6.doplněného slova vezmi 11.písmeno.     </a:t>
            </a:r>
          </a:p>
          <a:p>
            <a:endParaRPr lang="cs-CZ" smtClean="0"/>
          </a:p>
          <a:p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395288" y="3429000"/>
          <a:ext cx="8353425" cy="165576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759358"/>
                <a:gridCol w="759358"/>
                <a:gridCol w="759358"/>
                <a:gridCol w="759358"/>
                <a:gridCol w="759358"/>
                <a:gridCol w="759358"/>
                <a:gridCol w="759358"/>
                <a:gridCol w="759358"/>
                <a:gridCol w="759358"/>
                <a:gridCol w="759358"/>
                <a:gridCol w="759358"/>
              </a:tblGrid>
              <a:tr h="828092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M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A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G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N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E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T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I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S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M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U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smtClean="0"/>
                        <a:t>S</a:t>
                      </a:r>
                      <a:endParaRPr lang="cs-CZ" sz="2000" dirty="0"/>
                    </a:p>
                  </a:txBody>
                  <a:tcPr/>
                </a:tc>
              </a:tr>
              <a:tr h="828092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6/11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8/5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1/3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3/6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6/4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8/10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4/2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5/1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1/1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7/4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3/1</a:t>
                      </a:r>
                      <a:endParaRPr lang="cs-CZ" sz="20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191</Words>
  <Application>Microsoft Office PowerPoint</Application>
  <PresentationFormat>Předvádění na obrazovce (4:3)</PresentationFormat>
  <Paragraphs>53</Paragraphs>
  <Slides>7</Slides>
  <Notes>4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0" baseType="lpstr">
      <vt:lpstr>Calibri</vt:lpstr>
      <vt:lpstr>Arial</vt:lpstr>
      <vt:lpstr>Motiv systému Office</vt:lpstr>
      <vt:lpstr>Šablona III/2 Magnetismus – 6.ročník</vt:lpstr>
      <vt:lpstr>Doplň správné pojmy,urči tajenku</vt:lpstr>
      <vt:lpstr>Snímek 3</vt:lpstr>
      <vt:lpstr>Řešení</vt:lpstr>
      <vt:lpstr>Snímek 5</vt:lpstr>
      <vt:lpstr>Snímek 6</vt:lpstr>
      <vt:lpstr>Řešení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Šablona III/2 Magnetismus – 6.ročník</dc:title>
  <dc:creator>PC-12QP</dc:creator>
  <cp:lastModifiedBy>Maminka</cp:lastModifiedBy>
  <cp:revision>11</cp:revision>
  <cp:lastPrinted>2011-05-05T09:53:01Z</cp:lastPrinted>
  <dcterms:created xsi:type="dcterms:W3CDTF">2011-05-04T18:44:44Z</dcterms:created>
  <dcterms:modified xsi:type="dcterms:W3CDTF">2012-02-29T12:57:44Z</dcterms:modified>
</cp:coreProperties>
</file>