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0" r:id="rId2"/>
    <p:sldId id="261" r:id="rId3"/>
    <p:sldId id="256" r:id="rId4"/>
    <p:sldId id="257" r:id="rId5"/>
    <p:sldId id="258" r:id="rId6"/>
    <p:sldId id="259" r:id="rId7"/>
    <p:sldId id="263" r:id="rId8"/>
    <p:sldId id="264" r:id="rId9"/>
    <p:sldId id="265" r:id="rId10"/>
    <p:sldId id="266" r:id="rId11"/>
    <p:sldId id="268" r:id="rId12"/>
    <p:sldId id="267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14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VY_32_INOVACE_05_My </a:t>
          </a:r>
          <a:r>
            <a:rPr lang="cs-CZ" sz="2000" baseline="0" dirty="0" err="1" smtClean="0"/>
            <a:t>town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My </a:t>
          </a:r>
          <a:r>
            <a:rPr lang="cs-CZ" sz="2000" dirty="0" err="1" smtClean="0"/>
            <a:t>town</a:t>
          </a:r>
          <a:r>
            <a:rPr lang="cs-CZ" sz="2000" dirty="0" smtClean="0"/>
            <a:t>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5A600CD-ECC3-4B82-9F5B-6096B0A338EF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19DFD6B-C7C3-4031-8E5F-B96A488551BF}" type="presOf" srcId="{D1D4F407-5343-4D3F-B5B9-D407B03CAEB4}" destId="{D005CE8C-CC26-4C3E-AC11-E15060ECD759}" srcOrd="0" destOrd="0" presId="urn:microsoft.com/office/officeart/2005/8/layout/target3"/>
    <dgm:cxn modelId="{67E7B4BD-EDCE-4869-B303-CAF918A74907}" type="presOf" srcId="{D8197B8C-B260-4A16-BDF4-0947B075E274}" destId="{5A5FFA88-C948-4069-8E93-59FA12366E83}" srcOrd="1" destOrd="0" presId="urn:microsoft.com/office/officeart/2005/8/layout/target3"/>
    <dgm:cxn modelId="{C72A73F8-4D76-4C53-A017-421176EA759E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1AE323D-EE3B-45D8-9F36-E0D6F0F96A39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05397E6-93BF-4491-B9A1-435320FE4A0D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781B8CC-535C-4F86-A590-041F83E81588}" type="presOf" srcId="{4C35D32F-0EAB-4CD7-82EE-45574DC2A586}" destId="{890E4F0B-2866-4A3F-A3C7-2A14B1797930}" srcOrd="1" destOrd="0" presId="urn:microsoft.com/office/officeart/2005/8/layout/target3"/>
    <dgm:cxn modelId="{6EDAB0D5-1211-4B6F-B7B4-99305F5C6263}" type="presOf" srcId="{B651F6E3-6281-48DB-9319-2AEAFDAE7572}" destId="{6BB5E863-4638-4E1D-BFDE-399D028AC4ED}" srcOrd="1" destOrd="0" presId="urn:microsoft.com/office/officeart/2005/8/layout/target3"/>
    <dgm:cxn modelId="{9AF3A42A-B9B0-4186-9604-0CE470050BCF}" type="presOf" srcId="{D8197B8C-B260-4A16-BDF4-0947B075E274}" destId="{25B08C86-7E15-44DC-BE7F-FFB55DD49D12}" srcOrd="0" destOrd="0" presId="urn:microsoft.com/office/officeart/2005/8/layout/target3"/>
    <dgm:cxn modelId="{9841FC18-039A-4C82-A1BD-13A0EF96BF4F}" type="presOf" srcId="{D1D4F407-5343-4D3F-B5B9-D407B03CAEB4}" destId="{AED2198E-93D5-4001-81B4-73124B309672}" srcOrd="1" destOrd="0" presId="urn:microsoft.com/office/officeart/2005/8/layout/target3"/>
    <dgm:cxn modelId="{CB587B2D-4A05-41D2-9D1F-C4F71AA22FAE}" type="presOf" srcId="{D1B46980-6531-4606-95E6-44980827E919}" destId="{6140AFEC-043D-4C43-A2F9-D0F5331DF3A3}" srcOrd="0" destOrd="0" presId="urn:microsoft.com/office/officeart/2005/8/layout/target3"/>
    <dgm:cxn modelId="{F1619612-156A-471A-91EF-E7925D784FBA}" type="presParOf" srcId="{333A1088-737F-45CB-B68E-254E46348037}" destId="{F5ABB229-8D3B-4694-996A-96F23CF14429}" srcOrd="0" destOrd="0" presId="urn:microsoft.com/office/officeart/2005/8/layout/target3"/>
    <dgm:cxn modelId="{F7766E91-0ECF-49BD-A942-AB819F56418E}" type="presParOf" srcId="{333A1088-737F-45CB-B68E-254E46348037}" destId="{F41139FD-01EE-4571-8B17-4FB00FC51163}" srcOrd="1" destOrd="0" presId="urn:microsoft.com/office/officeart/2005/8/layout/target3"/>
    <dgm:cxn modelId="{76C4406A-4E20-445C-B0FB-6FF83C9D6EF5}" type="presParOf" srcId="{333A1088-737F-45CB-B68E-254E46348037}" destId="{D005CE8C-CC26-4C3E-AC11-E15060ECD759}" srcOrd="2" destOrd="0" presId="urn:microsoft.com/office/officeart/2005/8/layout/target3"/>
    <dgm:cxn modelId="{A5AE9A30-A37A-46F9-8A78-101295E19580}" type="presParOf" srcId="{333A1088-737F-45CB-B68E-254E46348037}" destId="{2C702D82-9B77-49B7-9568-BB8EB47C3372}" srcOrd="3" destOrd="0" presId="urn:microsoft.com/office/officeart/2005/8/layout/target3"/>
    <dgm:cxn modelId="{353CBCEF-CBDA-4E8B-9813-20BD2E149DD0}" type="presParOf" srcId="{333A1088-737F-45CB-B68E-254E46348037}" destId="{A52A0455-90FF-4808-ABD0-F02540D31D5A}" srcOrd="4" destOrd="0" presId="urn:microsoft.com/office/officeart/2005/8/layout/target3"/>
    <dgm:cxn modelId="{EED896A5-D220-4524-9641-8B9CFB43E8F5}" type="presParOf" srcId="{333A1088-737F-45CB-B68E-254E46348037}" destId="{6140AFEC-043D-4C43-A2F9-D0F5331DF3A3}" srcOrd="5" destOrd="0" presId="urn:microsoft.com/office/officeart/2005/8/layout/target3"/>
    <dgm:cxn modelId="{3E19BB1F-009E-4FA0-9222-0ECD1819C95E}" type="presParOf" srcId="{333A1088-737F-45CB-B68E-254E46348037}" destId="{9358AC05-5D7D-4327-9F80-1AD486AEA664}" srcOrd="6" destOrd="0" presId="urn:microsoft.com/office/officeart/2005/8/layout/target3"/>
    <dgm:cxn modelId="{AD70436F-DB0B-4700-9B8F-7EAF4896D8A0}" type="presParOf" srcId="{333A1088-737F-45CB-B68E-254E46348037}" destId="{313FC574-E1CD-4FB4-B054-0B805CE0447D}" srcOrd="7" destOrd="0" presId="urn:microsoft.com/office/officeart/2005/8/layout/target3"/>
    <dgm:cxn modelId="{32D4F1A2-BCC8-41B2-9A83-91961E83A57B}" type="presParOf" srcId="{333A1088-737F-45CB-B68E-254E46348037}" destId="{619D679B-A015-4ECF-8348-D1034C574F40}" srcOrd="8" destOrd="0" presId="urn:microsoft.com/office/officeart/2005/8/layout/target3"/>
    <dgm:cxn modelId="{356527F7-DD8A-49E8-A0FF-D27BFCA009B2}" type="presParOf" srcId="{333A1088-737F-45CB-B68E-254E46348037}" destId="{322283A8-4A27-4CDA-BAE3-F381106A9174}" srcOrd="9" destOrd="0" presId="urn:microsoft.com/office/officeart/2005/8/layout/target3"/>
    <dgm:cxn modelId="{1DC4F189-CAD1-4CB6-8615-047B6E32A4A0}" type="presParOf" srcId="{333A1088-737F-45CB-B68E-254E46348037}" destId="{FFC9F71D-1B4F-4AD9-A4A6-86ADEFC8AF5C}" srcOrd="10" destOrd="0" presId="urn:microsoft.com/office/officeart/2005/8/layout/target3"/>
    <dgm:cxn modelId="{E2A7CAA7-894E-42DC-AEE4-A923EC4B1CF0}" type="presParOf" srcId="{333A1088-737F-45CB-B68E-254E46348037}" destId="{25B08C86-7E15-44DC-BE7F-FFB55DD49D12}" srcOrd="11" destOrd="0" presId="urn:microsoft.com/office/officeart/2005/8/layout/target3"/>
    <dgm:cxn modelId="{422DF9C6-4630-4CCD-8623-5A7250509ED4}" type="presParOf" srcId="{333A1088-737F-45CB-B68E-254E46348037}" destId="{76644BE8-9D7C-4C09-B250-3D10AF48CBB7}" srcOrd="12" destOrd="0" presId="urn:microsoft.com/office/officeart/2005/8/layout/target3"/>
    <dgm:cxn modelId="{C1AE4357-2081-4435-9710-40CE4EFC3BE0}" type="presParOf" srcId="{333A1088-737F-45CB-B68E-254E46348037}" destId="{EE85B701-7295-41C0-BA7A-34D3756A2AE6}" srcOrd="13" destOrd="0" presId="urn:microsoft.com/office/officeart/2005/8/layout/target3"/>
    <dgm:cxn modelId="{CD780587-1FA4-4B11-974D-3652BE1015B7}" type="presParOf" srcId="{333A1088-737F-45CB-B68E-254E46348037}" destId="{8BEBB6EC-1DAA-4CAC-8A25-BC0FCBD5DBD5}" srcOrd="14" destOrd="0" presId="urn:microsoft.com/office/officeart/2005/8/layout/target3"/>
    <dgm:cxn modelId="{90DB1ACC-21BF-4258-A83B-0A91F62454D6}" type="presParOf" srcId="{333A1088-737F-45CB-B68E-254E46348037}" destId="{AED2198E-93D5-4001-81B4-73124B309672}" srcOrd="15" destOrd="0" presId="urn:microsoft.com/office/officeart/2005/8/layout/target3"/>
    <dgm:cxn modelId="{293175FD-560C-4611-B85B-2CB698E8B255}" type="presParOf" srcId="{333A1088-737F-45CB-B68E-254E46348037}" destId="{2BE915AB-18AA-4053-B92C-3BFC9ED204BB}" srcOrd="16" destOrd="0" presId="urn:microsoft.com/office/officeart/2005/8/layout/target3"/>
    <dgm:cxn modelId="{D2EAD201-07FD-4B08-B6FF-71E2876EA984}" type="presParOf" srcId="{333A1088-737F-45CB-B68E-254E46348037}" destId="{6BB5E863-4638-4E1D-BFDE-399D028AC4ED}" srcOrd="17" destOrd="0" presId="urn:microsoft.com/office/officeart/2005/8/layout/target3"/>
    <dgm:cxn modelId="{0A3BEA9B-CC07-4DFE-AC36-61BA20AFE4EF}" type="presParOf" srcId="{333A1088-737F-45CB-B68E-254E46348037}" destId="{5A5FFA88-C948-4069-8E93-59FA12366E83}" srcOrd="18" destOrd="0" presId="urn:microsoft.com/office/officeart/2005/8/layout/target3"/>
    <dgm:cxn modelId="{D51ED6CB-FD01-4B83-B78F-AEAC09D3D94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A0F1975-2615-4780-9F8A-03208FB42E69}" type="doc">
      <dgm:prSet loTypeId="urn:microsoft.com/office/officeart/2005/8/layout/chevron2" loCatId="list" qsTypeId="urn:microsoft.com/office/officeart/2005/8/quickstyle/3d5" qsCatId="3D" csTypeId="urn:microsoft.com/office/officeart/2005/8/colors/accent1_3" csCatId="accent1" phldr="1"/>
      <dgm:spPr/>
      <dgm:t>
        <a:bodyPr/>
        <a:lstStyle/>
        <a:p>
          <a:endParaRPr lang="cs-CZ"/>
        </a:p>
      </dgm:t>
    </dgm:pt>
    <dgm:pt modelId="{9CF45C7C-8E32-47F6-B6DD-2B3E99C73273}">
      <dgm:prSet phldrT="[Text]"/>
      <dgm:spPr/>
      <dgm:t>
        <a:bodyPr/>
        <a:lstStyle/>
        <a:p>
          <a:endParaRPr lang="cs-CZ" dirty="0">
            <a:solidFill>
              <a:schemeClr val="tx1"/>
            </a:solidFill>
          </a:endParaRPr>
        </a:p>
      </dgm:t>
    </dgm:pt>
    <dgm:pt modelId="{5F423202-4A50-4FA7-A6DA-72ECAE7DA443}" type="parTrans" cxnId="{F2C50C1F-4D23-4C4B-8ABD-DB8CA96AAE2A}">
      <dgm:prSet/>
      <dgm:spPr/>
      <dgm:t>
        <a:bodyPr/>
        <a:lstStyle/>
        <a:p>
          <a:endParaRPr lang="cs-CZ"/>
        </a:p>
      </dgm:t>
    </dgm:pt>
    <dgm:pt modelId="{4BE88338-FA2A-4C63-848C-58A99B7BA386}" type="sibTrans" cxnId="{F2C50C1F-4D23-4C4B-8ABD-DB8CA96AAE2A}">
      <dgm:prSet/>
      <dgm:spPr/>
      <dgm:t>
        <a:bodyPr/>
        <a:lstStyle/>
        <a:p>
          <a:endParaRPr lang="cs-CZ"/>
        </a:p>
      </dgm:t>
    </dgm:pt>
    <dgm:pt modelId="{21044D5F-2BA9-44DB-B868-8C0F2E00FCBA}">
      <dgm:prSet phldrT="[Text]"/>
      <dgm:spPr/>
      <dgm:t>
        <a:bodyPr/>
        <a:lstStyle/>
        <a:p>
          <a:r>
            <a:rPr lang="cs-CZ" dirty="0" smtClean="0"/>
            <a:t>city</a:t>
          </a:r>
          <a:endParaRPr lang="cs-CZ" dirty="0"/>
        </a:p>
      </dgm:t>
    </dgm:pt>
    <dgm:pt modelId="{D59405BF-0033-48CE-ADE1-A865F23DA5C3}" type="parTrans" cxnId="{4BB5BBDD-724B-478E-8142-F6BE02B8B860}">
      <dgm:prSet/>
      <dgm:spPr/>
      <dgm:t>
        <a:bodyPr/>
        <a:lstStyle/>
        <a:p>
          <a:endParaRPr lang="cs-CZ"/>
        </a:p>
      </dgm:t>
    </dgm:pt>
    <dgm:pt modelId="{FCF1C638-5A09-49D3-87E4-F72B39A4FF36}" type="sibTrans" cxnId="{4BB5BBDD-724B-478E-8142-F6BE02B8B860}">
      <dgm:prSet/>
      <dgm:spPr/>
      <dgm:t>
        <a:bodyPr/>
        <a:lstStyle/>
        <a:p>
          <a:endParaRPr lang="cs-CZ"/>
        </a:p>
      </dgm:t>
    </dgm:pt>
    <dgm:pt modelId="{C285DEDB-F48C-4288-9A29-2ACB056A6413}">
      <dgm:prSet phldrT="[Text]"/>
      <dgm:spPr/>
      <dgm:t>
        <a:bodyPr/>
        <a:lstStyle/>
        <a:p>
          <a:endParaRPr lang="cs-CZ" dirty="0"/>
        </a:p>
      </dgm:t>
    </dgm:pt>
    <dgm:pt modelId="{5BBC44B3-4F6F-4D8E-937B-67BD6F0FBB40}" type="parTrans" cxnId="{9B36B423-8711-46C0-AAE4-0E3B8D2C4987}">
      <dgm:prSet/>
      <dgm:spPr/>
      <dgm:t>
        <a:bodyPr/>
        <a:lstStyle/>
        <a:p>
          <a:endParaRPr lang="cs-CZ"/>
        </a:p>
      </dgm:t>
    </dgm:pt>
    <dgm:pt modelId="{9307D280-D69F-4599-9669-FFF38D5BFD3C}" type="sibTrans" cxnId="{9B36B423-8711-46C0-AAE4-0E3B8D2C4987}">
      <dgm:prSet/>
      <dgm:spPr/>
      <dgm:t>
        <a:bodyPr/>
        <a:lstStyle/>
        <a:p>
          <a:endParaRPr lang="cs-CZ"/>
        </a:p>
      </dgm:t>
    </dgm:pt>
    <dgm:pt modelId="{222F7DAB-0BBC-4270-9F50-94D4F4C4823C}">
      <dgm:prSet phldrT="[Text]"/>
      <dgm:spPr/>
      <dgm:t>
        <a:bodyPr/>
        <a:lstStyle/>
        <a:p>
          <a:r>
            <a:rPr lang="cs-CZ" dirty="0" err="1" smtClean="0"/>
            <a:t>town</a:t>
          </a:r>
          <a:endParaRPr lang="cs-CZ" dirty="0"/>
        </a:p>
      </dgm:t>
    </dgm:pt>
    <dgm:pt modelId="{45821A61-7A76-482E-BD4B-88ABC51F9B5D}" type="parTrans" cxnId="{857699D8-856C-4A98-B366-6184FC45CDAF}">
      <dgm:prSet/>
      <dgm:spPr/>
      <dgm:t>
        <a:bodyPr/>
        <a:lstStyle/>
        <a:p>
          <a:endParaRPr lang="cs-CZ"/>
        </a:p>
      </dgm:t>
    </dgm:pt>
    <dgm:pt modelId="{1DC8EE78-E7E1-4658-9717-84FAA9A98E2D}" type="sibTrans" cxnId="{857699D8-856C-4A98-B366-6184FC45CDAF}">
      <dgm:prSet/>
      <dgm:spPr/>
      <dgm:t>
        <a:bodyPr/>
        <a:lstStyle/>
        <a:p>
          <a:endParaRPr lang="cs-CZ"/>
        </a:p>
      </dgm:t>
    </dgm:pt>
    <dgm:pt modelId="{174468F2-99B6-4B56-8791-565D7DE9475B}">
      <dgm:prSet phldrT="[Text]"/>
      <dgm:spPr/>
      <dgm:t>
        <a:bodyPr/>
        <a:lstStyle/>
        <a:p>
          <a:endParaRPr lang="cs-CZ" dirty="0"/>
        </a:p>
      </dgm:t>
    </dgm:pt>
    <dgm:pt modelId="{84139438-2F86-413D-AE04-3FF77DD12CB1}" type="parTrans" cxnId="{CE222467-7941-4A22-A6C6-7F4B1C74A97B}">
      <dgm:prSet/>
      <dgm:spPr/>
      <dgm:t>
        <a:bodyPr/>
        <a:lstStyle/>
        <a:p>
          <a:endParaRPr lang="cs-CZ"/>
        </a:p>
      </dgm:t>
    </dgm:pt>
    <dgm:pt modelId="{9FDF2B9F-6DD2-4849-9481-966184DF96CF}" type="sibTrans" cxnId="{CE222467-7941-4A22-A6C6-7F4B1C74A97B}">
      <dgm:prSet/>
      <dgm:spPr/>
      <dgm:t>
        <a:bodyPr/>
        <a:lstStyle/>
        <a:p>
          <a:endParaRPr lang="cs-CZ"/>
        </a:p>
      </dgm:t>
    </dgm:pt>
    <dgm:pt modelId="{582818B4-9BC6-4916-9265-0F19B5196D34}">
      <dgm:prSet phldrT="[Text]"/>
      <dgm:spPr/>
      <dgm:t>
        <a:bodyPr/>
        <a:lstStyle/>
        <a:p>
          <a:r>
            <a:rPr lang="cs-CZ" dirty="0" err="1" smtClean="0"/>
            <a:t>village</a:t>
          </a:r>
          <a:endParaRPr lang="cs-CZ" dirty="0"/>
        </a:p>
      </dgm:t>
    </dgm:pt>
    <dgm:pt modelId="{DAD343ED-4771-4254-ADF1-AFCEFF5838EB}" type="parTrans" cxnId="{1438863B-097D-4BDE-9C58-01A3BE3DFEEC}">
      <dgm:prSet/>
      <dgm:spPr/>
      <dgm:t>
        <a:bodyPr/>
        <a:lstStyle/>
        <a:p>
          <a:endParaRPr lang="cs-CZ"/>
        </a:p>
      </dgm:t>
    </dgm:pt>
    <dgm:pt modelId="{461CABC8-FF49-443A-B280-E3342221F4BD}" type="sibTrans" cxnId="{1438863B-097D-4BDE-9C58-01A3BE3DFEEC}">
      <dgm:prSet/>
      <dgm:spPr/>
      <dgm:t>
        <a:bodyPr/>
        <a:lstStyle/>
        <a:p>
          <a:endParaRPr lang="cs-CZ"/>
        </a:p>
      </dgm:t>
    </dgm:pt>
    <dgm:pt modelId="{94CDB13A-0252-410A-AE02-CF1C7BB1A828}" type="pres">
      <dgm:prSet presAssocID="{BA0F1975-2615-4780-9F8A-03208FB42E69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62F9315-2C22-4C15-9FF1-CB697E547B51}" type="pres">
      <dgm:prSet presAssocID="{9CF45C7C-8E32-47F6-B6DD-2B3E99C73273}" presName="composite" presStyleCnt="0"/>
      <dgm:spPr/>
    </dgm:pt>
    <dgm:pt modelId="{37E77D05-0E9D-4565-AAED-56217E27ECB7}" type="pres">
      <dgm:prSet presAssocID="{9CF45C7C-8E32-47F6-B6DD-2B3E99C73273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EDD87D-7D6A-40E5-96E7-D18D3395A3E7}" type="pres">
      <dgm:prSet presAssocID="{9CF45C7C-8E32-47F6-B6DD-2B3E99C73273}" presName="descendantText" presStyleLbl="alignAcc1" presStyleIdx="0" presStyleCnt="3" custLinFactNeighborX="5823" custLinFactNeighborY="316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362254-8881-449A-9EB8-828092CA7678}" type="pres">
      <dgm:prSet presAssocID="{4BE88338-FA2A-4C63-848C-58A99B7BA386}" presName="sp" presStyleCnt="0"/>
      <dgm:spPr/>
    </dgm:pt>
    <dgm:pt modelId="{4726F742-BEAD-4551-A3C0-373B3FCB499F}" type="pres">
      <dgm:prSet presAssocID="{C285DEDB-F48C-4288-9A29-2ACB056A6413}" presName="composite" presStyleCnt="0"/>
      <dgm:spPr/>
    </dgm:pt>
    <dgm:pt modelId="{D6100F8C-2005-4E10-BA38-888DE82C50D5}" type="pres">
      <dgm:prSet presAssocID="{C285DEDB-F48C-4288-9A29-2ACB056A6413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413AF7-4EEA-43C3-9C9F-31B58EEC1F2C}" type="pres">
      <dgm:prSet presAssocID="{C285DEDB-F48C-4288-9A29-2ACB056A6413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84CAD7-830F-44D8-A8D3-D196FEC5DAC2}" type="pres">
      <dgm:prSet presAssocID="{9307D280-D69F-4599-9669-FFF38D5BFD3C}" presName="sp" presStyleCnt="0"/>
      <dgm:spPr/>
    </dgm:pt>
    <dgm:pt modelId="{7D574877-AD0D-4A89-9A29-8878F4D2F52F}" type="pres">
      <dgm:prSet presAssocID="{174468F2-99B6-4B56-8791-565D7DE9475B}" presName="composite" presStyleCnt="0"/>
      <dgm:spPr/>
    </dgm:pt>
    <dgm:pt modelId="{B60C75CC-BE01-44FA-B935-B70ABE00D173}" type="pres">
      <dgm:prSet presAssocID="{174468F2-99B6-4B56-8791-565D7DE9475B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732A16-5673-4D49-854C-21193533826D}" type="pres">
      <dgm:prSet presAssocID="{174468F2-99B6-4B56-8791-565D7DE9475B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2C50C1F-4D23-4C4B-8ABD-DB8CA96AAE2A}" srcId="{BA0F1975-2615-4780-9F8A-03208FB42E69}" destId="{9CF45C7C-8E32-47F6-B6DD-2B3E99C73273}" srcOrd="0" destOrd="0" parTransId="{5F423202-4A50-4FA7-A6DA-72ECAE7DA443}" sibTransId="{4BE88338-FA2A-4C63-848C-58A99B7BA386}"/>
    <dgm:cxn modelId="{B3DE1AC8-C59C-42B0-9276-D1E4C8317C0F}" type="presOf" srcId="{BA0F1975-2615-4780-9F8A-03208FB42E69}" destId="{94CDB13A-0252-410A-AE02-CF1C7BB1A828}" srcOrd="0" destOrd="0" presId="urn:microsoft.com/office/officeart/2005/8/layout/chevron2"/>
    <dgm:cxn modelId="{9B36B423-8711-46C0-AAE4-0E3B8D2C4987}" srcId="{BA0F1975-2615-4780-9F8A-03208FB42E69}" destId="{C285DEDB-F48C-4288-9A29-2ACB056A6413}" srcOrd="1" destOrd="0" parTransId="{5BBC44B3-4F6F-4D8E-937B-67BD6F0FBB40}" sibTransId="{9307D280-D69F-4599-9669-FFF38D5BFD3C}"/>
    <dgm:cxn modelId="{31C923DB-7ACB-4A4E-A477-57E467FCF985}" type="presOf" srcId="{C285DEDB-F48C-4288-9A29-2ACB056A6413}" destId="{D6100F8C-2005-4E10-BA38-888DE82C50D5}" srcOrd="0" destOrd="0" presId="urn:microsoft.com/office/officeart/2005/8/layout/chevron2"/>
    <dgm:cxn modelId="{CE222467-7941-4A22-A6C6-7F4B1C74A97B}" srcId="{BA0F1975-2615-4780-9F8A-03208FB42E69}" destId="{174468F2-99B6-4B56-8791-565D7DE9475B}" srcOrd="2" destOrd="0" parTransId="{84139438-2F86-413D-AE04-3FF77DD12CB1}" sibTransId="{9FDF2B9F-6DD2-4849-9481-966184DF96CF}"/>
    <dgm:cxn modelId="{CA14F8D1-9010-4E6F-A242-F62160CC9D11}" type="presOf" srcId="{582818B4-9BC6-4916-9265-0F19B5196D34}" destId="{0E732A16-5673-4D49-854C-21193533826D}" srcOrd="0" destOrd="0" presId="urn:microsoft.com/office/officeart/2005/8/layout/chevron2"/>
    <dgm:cxn modelId="{BA836668-CDC1-4D64-A7C3-8DD1386ECB10}" type="presOf" srcId="{21044D5F-2BA9-44DB-B868-8C0F2E00FCBA}" destId="{0EEDD87D-7D6A-40E5-96E7-D18D3395A3E7}" srcOrd="0" destOrd="0" presId="urn:microsoft.com/office/officeart/2005/8/layout/chevron2"/>
    <dgm:cxn modelId="{1438863B-097D-4BDE-9C58-01A3BE3DFEEC}" srcId="{174468F2-99B6-4B56-8791-565D7DE9475B}" destId="{582818B4-9BC6-4916-9265-0F19B5196D34}" srcOrd="0" destOrd="0" parTransId="{DAD343ED-4771-4254-ADF1-AFCEFF5838EB}" sibTransId="{461CABC8-FF49-443A-B280-E3342221F4BD}"/>
    <dgm:cxn modelId="{FF458317-1002-40DD-8D6B-577362EF4D10}" type="presOf" srcId="{9CF45C7C-8E32-47F6-B6DD-2B3E99C73273}" destId="{37E77D05-0E9D-4565-AAED-56217E27ECB7}" srcOrd="0" destOrd="0" presId="urn:microsoft.com/office/officeart/2005/8/layout/chevron2"/>
    <dgm:cxn modelId="{857699D8-856C-4A98-B366-6184FC45CDAF}" srcId="{C285DEDB-F48C-4288-9A29-2ACB056A6413}" destId="{222F7DAB-0BBC-4270-9F50-94D4F4C4823C}" srcOrd="0" destOrd="0" parTransId="{45821A61-7A76-482E-BD4B-88ABC51F9B5D}" sibTransId="{1DC8EE78-E7E1-4658-9717-84FAA9A98E2D}"/>
    <dgm:cxn modelId="{21ADA766-CF58-4F88-932C-45D66A2622C3}" type="presOf" srcId="{222F7DAB-0BBC-4270-9F50-94D4F4C4823C}" destId="{8C413AF7-4EEA-43C3-9C9F-31B58EEC1F2C}" srcOrd="0" destOrd="0" presId="urn:microsoft.com/office/officeart/2005/8/layout/chevron2"/>
    <dgm:cxn modelId="{4BB5BBDD-724B-478E-8142-F6BE02B8B860}" srcId="{9CF45C7C-8E32-47F6-B6DD-2B3E99C73273}" destId="{21044D5F-2BA9-44DB-B868-8C0F2E00FCBA}" srcOrd="0" destOrd="0" parTransId="{D59405BF-0033-48CE-ADE1-A865F23DA5C3}" sibTransId="{FCF1C638-5A09-49D3-87E4-F72B39A4FF36}"/>
    <dgm:cxn modelId="{82ECCBF2-4BE6-44DE-BFFA-05D10D594F24}" type="presOf" srcId="{174468F2-99B6-4B56-8791-565D7DE9475B}" destId="{B60C75CC-BE01-44FA-B935-B70ABE00D173}" srcOrd="0" destOrd="0" presId="urn:microsoft.com/office/officeart/2005/8/layout/chevron2"/>
    <dgm:cxn modelId="{BB991C3E-9C2F-4641-8BD3-B5770110FB8C}" type="presParOf" srcId="{94CDB13A-0252-410A-AE02-CF1C7BB1A828}" destId="{A62F9315-2C22-4C15-9FF1-CB697E547B51}" srcOrd="0" destOrd="0" presId="urn:microsoft.com/office/officeart/2005/8/layout/chevron2"/>
    <dgm:cxn modelId="{9A505900-D754-4777-A934-8908DD995D45}" type="presParOf" srcId="{A62F9315-2C22-4C15-9FF1-CB697E547B51}" destId="{37E77D05-0E9D-4565-AAED-56217E27ECB7}" srcOrd="0" destOrd="0" presId="urn:microsoft.com/office/officeart/2005/8/layout/chevron2"/>
    <dgm:cxn modelId="{A3FBB70E-0E36-4BB0-8CF5-BD6D7408902F}" type="presParOf" srcId="{A62F9315-2C22-4C15-9FF1-CB697E547B51}" destId="{0EEDD87D-7D6A-40E5-96E7-D18D3395A3E7}" srcOrd="1" destOrd="0" presId="urn:microsoft.com/office/officeart/2005/8/layout/chevron2"/>
    <dgm:cxn modelId="{D8425631-118C-4ABF-9AC3-7C3CF47666B7}" type="presParOf" srcId="{94CDB13A-0252-410A-AE02-CF1C7BB1A828}" destId="{B7362254-8881-449A-9EB8-828092CA7678}" srcOrd="1" destOrd="0" presId="urn:microsoft.com/office/officeart/2005/8/layout/chevron2"/>
    <dgm:cxn modelId="{58665157-C6F5-4C16-9168-1DF3D9213EF8}" type="presParOf" srcId="{94CDB13A-0252-410A-AE02-CF1C7BB1A828}" destId="{4726F742-BEAD-4551-A3C0-373B3FCB499F}" srcOrd="2" destOrd="0" presId="urn:microsoft.com/office/officeart/2005/8/layout/chevron2"/>
    <dgm:cxn modelId="{66B077B7-2F27-40C0-835A-871DC5C43EBA}" type="presParOf" srcId="{4726F742-BEAD-4551-A3C0-373B3FCB499F}" destId="{D6100F8C-2005-4E10-BA38-888DE82C50D5}" srcOrd="0" destOrd="0" presId="urn:microsoft.com/office/officeart/2005/8/layout/chevron2"/>
    <dgm:cxn modelId="{BDDFFB72-CFBE-4148-8ED2-F2F68F01820B}" type="presParOf" srcId="{4726F742-BEAD-4551-A3C0-373B3FCB499F}" destId="{8C413AF7-4EEA-43C3-9C9F-31B58EEC1F2C}" srcOrd="1" destOrd="0" presId="urn:microsoft.com/office/officeart/2005/8/layout/chevron2"/>
    <dgm:cxn modelId="{C3755A2D-EFCC-4773-A207-C368577FF1AE}" type="presParOf" srcId="{94CDB13A-0252-410A-AE02-CF1C7BB1A828}" destId="{4384CAD7-830F-44D8-A8D3-D196FEC5DAC2}" srcOrd="3" destOrd="0" presId="urn:microsoft.com/office/officeart/2005/8/layout/chevron2"/>
    <dgm:cxn modelId="{46D2FF59-FCF4-4111-96C8-4AB7D66104A6}" type="presParOf" srcId="{94CDB13A-0252-410A-AE02-CF1C7BB1A828}" destId="{7D574877-AD0D-4A89-9A29-8878F4D2F52F}" srcOrd="4" destOrd="0" presId="urn:microsoft.com/office/officeart/2005/8/layout/chevron2"/>
    <dgm:cxn modelId="{2BF79EA3-BDF0-4156-8E02-293A13CF8BC1}" type="presParOf" srcId="{7D574877-AD0D-4A89-9A29-8878F4D2F52F}" destId="{B60C75CC-BE01-44FA-B935-B70ABE00D173}" srcOrd="0" destOrd="0" presId="urn:microsoft.com/office/officeart/2005/8/layout/chevron2"/>
    <dgm:cxn modelId="{8C1751BC-45AD-45F7-809D-E5586C2209C1}" type="presParOf" srcId="{7D574877-AD0D-4A89-9A29-8878F4D2F52F}" destId="{0E732A16-5673-4D49-854C-21193533826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xmlns="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0412" cy="3520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4551" y="0"/>
          <a:ext cx="6415646" cy="3520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44551" y="0"/>
        <a:ext cx="6415646" cy="563265"/>
      </dsp:txXfrm>
    </dsp:sp>
    <dsp:sp modelId="{A52A0455-90FF-4808-ABD0-F02540D31D5A}">
      <dsp:nvSpPr>
        <dsp:cNvPr id="0" name=""/>
        <dsp:cNvSpPr/>
      </dsp:nvSpPr>
      <dsp:spPr>
        <a:xfrm>
          <a:off x="369643" y="563265"/>
          <a:ext cx="2781125" cy="2781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0206" y="563265"/>
          <a:ext cx="6415646" cy="278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Kaĺavská</a:t>
          </a:r>
          <a:endParaRPr lang="cs-CZ" sz="2000" kern="1200" dirty="0"/>
        </a:p>
      </dsp:txBody>
      <dsp:txXfrm>
        <a:off x="1760206" y="563265"/>
        <a:ext cx="6415646" cy="563265"/>
      </dsp:txXfrm>
    </dsp:sp>
    <dsp:sp modelId="{313FC574-E1CD-4FB4-B054-0B805CE0447D}">
      <dsp:nvSpPr>
        <dsp:cNvPr id="0" name=""/>
        <dsp:cNvSpPr/>
      </dsp:nvSpPr>
      <dsp:spPr>
        <a:xfrm>
          <a:off x="739286" y="1126531"/>
          <a:ext cx="2041838" cy="20418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0206" y="1126531"/>
          <a:ext cx="6415646" cy="20418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VY_32_INOVACE_05_My town</a:t>
          </a:r>
          <a:endParaRPr lang="cs-CZ" sz="2000" kern="1200" dirty="0"/>
        </a:p>
      </dsp:txBody>
      <dsp:txXfrm>
        <a:off x="1760206" y="1126531"/>
        <a:ext cx="6415646" cy="563265"/>
      </dsp:txXfrm>
    </dsp:sp>
    <dsp:sp modelId="{FFC9F71D-1B4F-4AD9-A4A6-86ADEFC8AF5C}">
      <dsp:nvSpPr>
        <dsp:cNvPr id="0" name=""/>
        <dsp:cNvSpPr/>
      </dsp:nvSpPr>
      <dsp:spPr>
        <a:xfrm>
          <a:off x="1108929" y="1689797"/>
          <a:ext cx="1302552" cy="13025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1126" y="1691504"/>
          <a:ext cx="6415646" cy="13025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My </a:t>
          </a:r>
          <a:r>
            <a:rPr lang="cs-CZ" sz="2000" kern="1200" dirty="0" err="1" smtClean="0"/>
            <a:t>town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711126" y="1691504"/>
        <a:ext cx="6415646" cy="563265"/>
      </dsp:txXfrm>
    </dsp:sp>
    <dsp:sp modelId="{EE85B701-7295-41C0-BA7A-34D3756A2AE6}">
      <dsp:nvSpPr>
        <dsp:cNvPr id="0" name=""/>
        <dsp:cNvSpPr/>
      </dsp:nvSpPr>
      <dsp:spPr>
        <a:xfrm>
          <a:off x="1478573" y="2253063"/>
          <a:ext cx="563265" cy="5632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0206" y="2253063"/>
          <a:ext cx="6415646" cy="563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CZ.1.07/1.4.00/21.2004 </a:t>
          </a:r>
          <a:endParaRPr lang="cs-CZ" sz="2000" kern="1200" dirty="0"/>
        </a:p>
      </dsp:txBody>
      <dsp:txXfrm>
        <a:off x="1760206" y="2253063"/>
        <a:ext cx="6415646" cy="5632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E77D05-0E9D-4565-AAED-56217E27ECB7}">
      <dsp:nvSpPr>
        <dsp:cNvPr id="0" name=""/>
        <dsp:cNvSpPr/>
      </dsp:nvSpPr>
      <dsp:spPr>
        <a:xfrm rot="5400000">
          <a:off x="-294106" y="294347"/>
          <a:ext cx="1960707" cy="1372495"/>
        </a:xfrm>
        <a:prstGeom prst="chevron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kern="1200" dirty="0">
            <a:solidFill>
              <a:schemeClr val="tx1"/>
            </a:solidFill>
          </a:endParaRPr>
        </a:p>
      </dsp:txBody>
      <dsp:txXfrm rot="-5400000">
        <a:off x="1" y="686489"/>
        <a:ext cx="1372495" cy="588212"/>
      </dsp:txXfrm>
    </dsp:sp>
    <dsp:sp modelId="{0EEDD87D-7D6A-40E5-96E7-D18D3395A3E7}">
      <dsp:nvSpPr>
        <dsp:cNvPr id="0" name=""/>
        <dsp:cNvSpPr/>
      </dsp:nvSpPr>
      <dsp:spPr>
        <a:xfrm rot="5400000">
          <a:off x="2513628" y="-1100529"/>
          <a:ext cx="1274460" cy="355672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6000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26720" tIns="38100" rIns="38100" bIns="38100" numCol="1" spcCol="1270" anchor="ctr" anchorCtr="0">
          <a:noAutofit/>
        </a:bodyPr>
        <a:lstStyle/>
        <a:p>
          <a:pPr marL="285750" lvl="1" indent="-285750" algn="l" defTabSz="2667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6000" kern="1200" dirty="0" smtClean="0"/>
            <a:t>city</a:t>
          </a:r>
          <a:endParaRPr lang="cs-CZ" sz="6000" kern="1200" dirty="0"/>
        </a:p>
      </dsp:txBody>
      <dsp:txXfrm rot="-5400000">
        <a:off x="1372495" y="102818"/>
        <a:ext cx="3494512" cy="1150032"/>
      </dsp:txXfrm>
    </dsp:sp>
    <dsp:sp modelId="{D6100F8C-2005-4E10-BA38-888DE82C50D5}">
      <dsp:nvSpPr>
        <dsp:cNvPr id="0" name=""/>
        <dsp:cNvSpPr/>
      </dsp:nvSpPr>
      <dsp:spPr>
        <a:xfrm rot="5400000">
          <a:off x="-294106" y="2064115"/>
          <a:ext cx="1960707" cy="1372495"/>
        </a:xfrm>
        <a:prstGeom prst="chevron">
          <a:avLst/>
        </a:prstGeom>
        <a:solidFill>
          <a:schemeClr val="accent1">
            <a:shade val="80000"/>
            <a:hueOff val="153123"/>
            <a:satOff val="-2196"/>
            <a:lumOff val="12807"/>
            <a:alphaOff val="0"/>
          </a:schemeClr>
        </a:solidFill>
        <a:ln w="9525" cap="flat" cmpd="sng" algn="ctr">
          <a:solidFill>
            <a:schemeClr val="accent1">
              <a:shade val="80000"/>
              <a:hueOff val="153123"/>
              <a:satOff val="-2196"/>
              <a:lumOff val="12807"/>
              <a:alphaOff val="0"/>
            </a:schemeClr>
          </a:solidFill>
          <a:prstDash val="solid"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kern="1200" dirty="0"/>
        </a:p>
      </dsp:txBody>
      <dsp:txXfrm rot="-5400000">
        <a:off x="1" y="2456257"/>
        <a:ext cx="1372495" cy="588212"/>
      </dsp:txXfrm>
    </dsp:sp>
    <dsp:sp modelId="{8C413AF7-4EEA-43C3-9C9F-31B58EEC1F2C}">
      <dsp:nvSpPr>
        <dsp:cNvPr id="0" name=""/>
        <dsp:cNvSpPr/>
      </dsp:nvSpPr>
      <dsp:spPr>
        <a:xfrm rot="5400000">
          <a:off x="2513628" y="628875"/>
          <a:ext cx="1274460" cy="355672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80000"/>
              <a:hueOff val="153123"/>
              <a:satOff val="-2196"/>
              <a:lumOff val="12807"/>
              <a:alphaOff val="0"/>
            </a:schemeClr>
          </a:solidFill>
          <a:prstDash val="solid"/>
        </a:ln>
        <a:effectLst/>
        <a:sp3d z="-6000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26720" tIns="38100" rIns="38100" bIns="38100" numCol="1" spcCol="1270" anchor="ctr" anchorCtr="0">
          <a:noAutofit/>
        </a:bodyPr>
        <a:lstStyle/>
        <a:p>
          <a:pPr marL="285750" lvl="1" indent="-285750" algn="l" defTabSz="2667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6000" kern="1200" dirty="0" err="1" smtClean="0"/>
            <a:t>town</a:t>
          </a:r>
          <a:endParaRPr lang="cs-CZ" sz="6000" kern="1200" dirty="0"/>
        </a:p>
      </dsp:txBody>
      <dsp:txXfrm rot="-5400000">
        <a:off x="1372495" y="1832222"/>
        <a:ext cx="3494512" cy="1150032"/>
      </dsp:txXfrm>
    </dsp:sp>
    <dsp:sp modelId="{B60C75CC-BE01-44FA-B935-B70ABE00D173}">
      <dsp:nvSpPr>
        <dsp:cNvPr id="0" name=""/>
        <dsp:cNvSpPr/>
      </dsp:nvSpPr>
      <dsp:spPr>
        <a:xfrm rot="5400000">
          <a:off x="-294106" y="3833882"/>
          <a:ext cx="1960707" cy="1372495"/>
        </a:xfrm>
        <a:prstGeom prst="chevron">
          <a:avLst/>
        </a:prstGeom>
        <a:solidFill>
          <a:schemeClr val="accent1">
            <a:shade val="80000"/>
            <a:hueOff val="306246"/>
            <a:satOff val="-4392"/>
            <a:lumOff val="25615"/>
            <a:alphaOff val="0"/>
          </a:schemeClr>
        </a:solidFill>
        <a:ln w="9525" cap="flat" cmpd="sng" algn="ctr">
          <a:solidFill>
            <a:schemeClr val="accent1">
              <a:shade val="80000"/>
              <a:hueOff val="306246"/>
              <a:satOff val="-4392"/>
              <a:lumOff val="25615"/>
              <a:alphaOff val="0"/>
            </a:schemeClr>
          </a:solidFill>
          <a:prstDash val="solid"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kern="1200" dirty="0"/>
        </a:p>
      </dsp:txBody>
      <dsp:txXfrm rot="-5400000">
        <a:off x="1" y="4226024"/>
        <a:ext cx="1372495" cy="588212"/>
      </dsp:txXfrm>
    </dsp:sp>
    <dsp:sp modelId="{0E732A16-5673-4D49-854C-21193533826D}">
      <dsp:nvSpPr>
        <dsp:cNvPr id="0" name=""/>
        <dsp:cNvSpPr/>
      </dsp:nvSpPr>
      <dsp:spPr>
        <a:xfrm rot="5400000">
          <a:off x="2513628" y="2398643"/>
          <a:ext cx="1274460" cy="355672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shade val="80000"/>
              <a:hueOff val="306246"/>
              <a:satOff val="-4392"/>
              <a:lumOff val="25615"/>
              <a:alphaOff val="0"/>
            </a:schemeClr>
          </a:solidFill>
          <a:prstDash val="solid"/>
        </a:ln>
        <a:effectLst/>
        <a:sp3d z="-60000" extrusionH="6350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26720" tIns="38100" rIns="38100" bIns="38100" numCol="1" spcCol="1270" anchor="ctr" anchorCtr="0">
          <a:noAutofit/>
        </a:bodyPr>
        <a:lstStyle/>
        <a:p>
          <a:pPr marL="285750" lvl="1" indent="-285750" algn="l" defTabSz="2667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6000" kern="1200" dirty="0" err="1" smtClean="0"/>
            <a:t>village</a:t>
          </a:r>
          <a:endParaRPr lang="cs-CZ" sz="6000" kern="1200" dirty="0"/>
        </a:p>
      </dsp:txBody>
      <dsp:txXfrm rot="-5400000">
        <a:off x="1372495" y="3601990"/>
        <a:ext cx="3494512" cy="11500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FBF6E1-FB67-4925-BB6D-1394AC7E44C2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9B9E0F-BE6B-4669-AFAF-3C3DB56795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66328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Přesunout slova k obrázkům.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9B9E0F-BE6B-4669-AFAF-3C3DB567950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Přesunout slova k obrázkům.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9B9E0F-BE6B-4669-AFAF-3C3DB567950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Přesunout slova k obrázkům.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9B9E0F-BE6B-4669-AFAF-3C3DB567950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Seznámení s novými pojmy.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9B9E0F-BE6B-4669-AFAF-3C3DB567950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Zvolit a</a:t>
            </a:r>
            <a:r>
              <a:rPr lang="cs-CZ" baseline="0" dirty="0" smtClean="0"/>
              <a:t> p</a:t>
            </a:r>
            <a:r>
              <a:rPr lang="cs-CZ" dirty="0" smtClean="0"/>
              <a:t>odtrhnout vhodný</a:t>
            </a:r>
            <a:r>
              <a:rPr lang="cs-CZ" baseline="0" dirty="0" smtClean="0"/>
              <a:t> výraz přímo na tabuli nebo na vytištěném papíru.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9B9E0F-BE6B-4669-AFAF-3C3DB567950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baseline="0" dirty="0" smtClean="0"/>
              <a:t>Kontrola, čtení překlad – ústně nebo písemně.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9B9E0F-BE6B-4669-AFAF-3C3DB567950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 překladu.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9B9E0F-BE6B-4669-AFAF-3C3DB567950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Seznámení s novými slovy,</a:t>
            </a:r>
            <a:r>
              <a:rPr lang="cs-CZ" baseline="0" dirty="0" smtClean="0"/>
              <a:t> zápis do sešitu.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9B9E0F-BE6B-4669-AFAF-3C3DB567950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Popiš cestu k…..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9B9E0F-BE6B-4669-AFAF-3C3DB567950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image" Target="../media/image18.jpeg"/><Relationship Id="rId7" Type="http://schemas.openxmlformats.org/officeDocument/2006/relationships/diagramLayout" Target="../diagrams/layout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.xml"/><Relationship Id="rId5" Type="http://schemas.openxmlformats.org/officeDocument/2006/relationships/image" Target="../media/image20.jpeg"/><Relationship Id="rId10" Type="http://schemas.microsoft.com/office/2007/relationships/diagramDrawing" Target="../diagrams/drawing2.xml"/><Relationship Id="rId4" Type="http://schemas.openxmlformats.org/officeDocument/2006/relationships/image" Target="../media/image19.jpeg"/><Relationship Id="rId9" Type="http://schemas.openxmlformats.org/officeDocument/2006/relationships/diagramColors" Target="../diagrams/colors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Relationship Id="rId9" Type="http://schemas.openxmlformats.org/officeDocument/2006/relationships/image" Target="../media/image27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8634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4.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papír, psací potřeby, okopírované listy s textem, sešit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interaktivní procvičování slovní zásoby vedoucí k popisu cesty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přiřazování slov k obrázkům, práce s textem – čtení, výběr slov, překlad, popis vesnice, města 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 descr="C:\Documents and Settings\Administrator\Local Settings\Temporary Internet Files\Content.IE5\Z71DI2OS\MP90043412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14290"/>
            <a:ext cx="3214710" cy="1765771"/>
          </a:xfrm>
          <a:prstGeom prst="rect">
            <a:avLst/>
          </a:prstGeom>
          <a:noFill/>
        </p:spPr>
      </p:pic>
      <p:pic>
        <p:nvPicPr>
          <p:cNvPr id="1035" name="Picture 11" descr="C:\Documents and Settings\Administrator\Local Settings\Temporary Internet Files\Content.IE5\ZTNVNTSM\MC90021209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86578" y="0"/>
            <a:ext cx="2161875" cy="2724537"/>
          </a:xfrm>
          <a:prstGeom prst="rect">
            <a:avLst/>
          </a:prstGeom>
          <a:noFill/>
        </p:spPr>
      </p:pic>
      <p:pic>
        <p:nvPicPr>
          <p:cNvPr id="1039" name="Picture 15" descr="C:\Documents and Settings\Administrator\Local Settings\Temporary Internet Files\Content.IE5\LFN51MY0\MC90035514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43768" y="3214686"/>
            <a:ext cx="1714734" cy="3119122"/>
          </a:xfrm>
          <a:prstGeom prst="rect">
            <a:avLst/>
          </a:prstGeom>
          <a:noFill/>
        </p:spPr>
      </p:pic>
      <p:pic>
        <p:nvPicPr>
          <p:cNvPr id="1043" name="Picture 19" descr="C:\Documents and Settings\Administrator\Local Settings\Temporary Internet Files\Content.IE5\ZTNVNTSM\MC90014963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5720" y="2071678"/>
            <a:ext cx="2853244" cy="2362630"/>
          </a:xfrm>
          <a:prstGeom prst="rect">
            <a:avLst/>
          </a:prstGeom>
          <a:noFill/>
        </p:spPr>
      </p:pic>
      <p:pic>
        <p:nvPicPr>
          <p:cNvPr id="1044" name="Picture 20" descr="C:\Documents and Settings\Administrator\Local Settings\Temporary Internet Files\Content.IE5\IQV8GVD3\MM900283039[1].gif"/>
          <p:cNvPicPr>
            <a:picLocks noChangeAspect="1" noChangeArrowheads="1" noCrop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85720" y="4500546"/>
            <a:ext cx="2571768" cy="2357454"/>
          </a:xfrm>
          <a:prstGeom prst="rect">
            <a:avLst/>
          </a:prstGeom>
          <a:noFill/>
        </p:spPr>
      </p:pic>
      <p:sp>
        <p:nvSpPr>
          <p:cNvPr id="12" name="Obdélník se zakulaceným příčným rohem 11"/>
          <p:cNvSpPr/>
          <p:nvPr/>
        </p:nvSpPr>
        <p:spPr>
          <a:xfrm>
            <a:off x="4500562" y="2285992"/>
            <a:ext cx="1285884" cy="914400"/>
          </a:xfrm>
          <a:prstGeom prst="round2Diag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café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4286248" y="1214422"/>
            <a:ext cx="1643074" cy="914400"/>
          </a:xfrm>
          <a:prstGeom prst="round2Diag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sport centre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3929058" y="3429000"/>
            <a:ext cx="2357454" cy="914400"/>
          </a:xfrm>
          <a:prstGeom prst="round2Diag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supermarket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se zakulaceným příčným rohem 14"/>
          <p:cNvSpPr/>
          <p:nvPr/>
        </p:nvSpPr>
        <p:spPr>
          <a:xfrm>
            <a:off x="4286248" y="4572008"/>
            <a:ext cx="1714512" cy="914400"/>
          </a:xfrm>
          <a:prstGeom prst="round2Diag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clothes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shop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se zakulaceným příčným rohem 15"/>
          <p:cNvSpPr/>
          <p:nvPr/>
        </p:nvSpPr>
        <p:spPr>
          <a:xfrm>
            <a:off x="4071934" y="5715016"/>
            <a:ext cx="2143140" cy="914400"/>
          </a:xfrm>
          <a:prstGeom prst="round2Diag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bookshop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14678" y="0"/>
            <a:ext cx="47863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24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24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24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Documents and Settings\Administrator\Local Settings\Temporary Internet Files\Content.IE5\3PVKIJVL\MC90036088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2571744"/>
            <a:ext cx="2571768" cy="1828800"/>
          </a:xfrm>
          <a:prstGeom prst="rect">
            <a:avLst/>
          </a:prstGeom>
          <a:noFill/>
        </p:spPr>
      </p:pic>
      <p:pic>
        <p:nvPicPr>
          <p:cNvPr id="2055" name="Picture 7" descr="C:\Documents and Settings\Administrator\Local Settings\Temporary Internet Files\Content.IE5\IAJ1XMTL\MC90020034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00794" y="4914387"/>
            <a:ext cx="2643206" cy="1943613"/>
          </a:xfrm>
          <a:prstGeom prst="rect">
            <a:avLst/>
          </a:prstGeom>
          <a:noFill/>
        </p:spPr>
      </p:pic>
      <p:pic>
        <p:nvPicPr>
          <p:cNvPr id="2056" name="Picture 8" descr="C:\Documents and Settings\Administrator\Local Settings\Temporary Internet Files\Content.IE5\Z71DI2OS\MC90021201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357554" y="4500570"/>
            <a:ext cx="2411631" cy="2054895"/>
          </a:xfrm>
          <a:prstGeom prst="rect">
            <a:avLst/>
          </a:prstGeom>
          <a:noFill/>
        </p:spPr>
      </p:pic>
      <p:pic>
        <p:nvPicPr>
          <p:cNvPr id="2059" name="Picture 11" descr="C:\Documents and Settings\Administrator\Local Settings\Temporary Internet Files\Content.IE5\IAJ1XMTL\MC90023198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931529" y="0"/>
            <a:ext cx="3212471" cy="2454998"/>
          </a:xfrm>
          <a:prstGeom prst="rect">
            <a:avLst/>
          </a:prstGeom>
          <a:noFill/>
        </p:spPr>
      </p:pic>
      <p:pic>
        <p:nvPicPr>
          <p:cNvPr id="2061" name="Picture 13" descr="C:\Program Files\Microsoft Office\MEDIA\CAGCAT10\j0300912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85720" y="4572008"/>
            <a:ext cx="2227253" cy="2114022"/>
          </a:xfrm>
          <a:prstGeom prst="rect">
            <a:avLst/>
          </a:prstGeom>
          <a:noFill/>
        </p:spPr>
      </p:pic>
      <p:pic>
        <p:nvPicPr>
          <p:cNvPr id="10" name="Picture 23" descr="C:\Documents and Settings\Administrator\Local Settings\Temporary Internet Files\Content.IE5\Z71DI2OS\MC900295945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14282" y="0"/>
            <a:ext cx="2714644" cy="2153362"/>
          </a:xfrm>
          <a:prstGeom prst="rect">
            <a:avLst/>
          </a:prstGeom>
          <a:noFill/>
        </p:spPr>
      </p:pic>
      <p:pic>
        <p:nvPicPr>
          <p:cNvPr id="4" name="Picture 4" descr="C:\Documents and Settings\Administrator\Local Settings\Temporary Internet Files\Content.IE5\WI60G1FI\MC900198504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14282" y="2285992"/>
            <a:ext cx="2787828" cy="2099836"/>
          </a:xfrm>
          <a:prstGeom prst="rect">
            <a:avLst/>
          </a:prstGeom>
          <a:noFill/>
        </p:spPr>
      </p:pic>
      <p:sp>
        <p:nvSpPr>
          <p:cNvPr id="16" name="Vývojový diagram: ukončení 15"/>
          <p:cNvSpPr/>
          <p:nvPr/>
        </p:nvSpPr>
        <p:spPr>
          <a:xfrm>
            <a:off x="3643306" y="857232"/>
            <a:ext cx="1771656" cy="516066"/>
          </a:xfrm>
          <a:prstGeom prst="flowChartTerminator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museum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Vývojový diagram: ukončení 16"/>
          <p:cNvSpPr/>
          <p:nvPr/>
        </p:nvSpPr>
        <p:spPr>
          <a:xfrm>
            <a:off x="3643306" y="1500174"/>
            <a:ext cx="1771656" cy="516066"/>
          </a:xfrm>
          <a:prstGeom prst="flowChartTerminator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park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Vývojový diagram: ukončení 17"/>
          <p:cNvSpPr/>
          <p:nvPr/>
        </p:nvSpPr>
        <p:spPr>
          <a:xfrm>
            <a:off x="3643306" y="2214554"/>
            <a:ext cx="1771656" cy="516066"/>
          </a:xfrm>
          <a:prstGeom prst="flowChartTerminator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hotel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Vývojový diagram: ukončení 18"/>
          <p:cNvSpPr/>
          <p:nvPr/>
        </p:nvSpPr>
        <p:spPr>
          <a:xfrm>
            <a:off x="3143240" y="2857496"/>
            <a:ext cx="2786082" cy="516066"/>
          </a:xfrm>
          <a:prstGeom prst="flowChartTerminator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swimming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pool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Vývojový diagram: ukončení 19"/>
          <p:cNvSpPr/>
          <p:nvPr/>
        </p:nvSpPr>
        <p:spPr>
          <a:xfrm>
            <a:off x="3571868" y="3571876"/>
            <a:ext cx="1771656" cy="516066"/>
          </a:xfrm>
          <a:prstGeom prst="flowChartTerminator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statue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Vývojový diagram: ukončení 20"/>
          <p:cNvSpPr/>
          <p:nvPr/>
        </p:nvSpPr>
        <p:spPr>
          <a:xfrm>
            <a:off x="5572132" y="4500570"/>
            <a:ext cx="1771656" cy="516066"/>
          </a:xfrm>
          <a:prstGeom prst="flowChartTerminator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square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Vývojový diagram: ukončení 21"/>
          <p:cNvSpPr/>
          <p:nvPr/>
        </p:nvSpPr>
        <p:spPr>
          <a:xfrm>
            <a:off x="1857356" y="4643446"/>
            <a:ext cx="1771656" cy="516066"/>
          </a:xfrm>
          <a:prstGeom prst="flowChartTerminator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cinema</a:t>
            </a:r>
            <a:endParaRPr lang="cs-CZ" sz="28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571736" y="0"/>
            <a:ext cx="443387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24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24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24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24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24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 descr="C:\Documents and Settings\Administrator\Local Settings\Temporary Internet Files\Content.IE5\TK4FQMDO\MP9004064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3857628"/>
            <a:ext cx="3418288" cy="2734630"/>
          </a:xfrm>
          <a:prstGeom prst="rect">
            <a:avLst/>
          </a:prstGeom>
          <a:noFill/>
        </p:spPr>
      </p:pic>
      <p:pic>
        <p:nvPicPr>
          <p:cNvPr id="3080" name="Picture 8" descr="C:\Documents and Settings\Administrator\Local Settings\Temporary Internet Files\Content.IE5\3PVKIJVL\MP900185223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10" y="3571876"/>
            <a:ext cx="2389632" cy="3286124"/>
          </a:xfrm>
          <a:prstGeom prst="rect">
            <a:avLst/>
          </a:prstGeom>
          <a:noFill/>
        </p:spPr>
      </p:pic>
      <p:pic>
        <p:nvPicPr>
          <p:cNvPr id="12" name="Picture 14" descr="C:\Documents and Settings\Administrator\Local Settings\Temporary Internet Files\Content.IE5\WI60G1FI\MP90042792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72198" y="142852"/>
            <a:ext cx="2355275" cy="3357586"/>
          </a:xfrm>
          <a:prstGeom prst="rect">
            <a:avLst/>
          </a:prstGeom>
          <a:noFill/>
        </p:spPr>
      </p:pic>
      <p:pic>
        <p:nvPicPr>
          <p:cNvPr id="3075" name="Picture 3" descr="C:\Documents and Settings\Administrator\Local Settings\Temporary Internet Files\Content.IE5\IQV8GVD3\MP900182502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5720" y="1000108"/>
            <a:ext cx="3536181" cy="2357454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0" y="0"/>
            <a:ext cx="58578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Add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pictures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se zakulaceným rohem na stejné straně 16"/>
          <p:cNvSpPr/>
          <p:nvPr/>
        </p:nvSpPr>
        <p:spPr>
          <a:xfrm>
            <a:off x="4143372" y="1000108"/>
            <a:ext cx="1557342" cy="914400"/>
          </a:xfrm>
          <a:prstGeom prst="round2Same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river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se zakulaceným rohem na stejné straně 17"/>
          <p:cNvSpPr/>
          <p:nvPr/>
        </p:nvSpPr>
        <p:spPr>
          <a:xfrm>
            <a:off x="4143372" y="2357430"/>
            <a:ext cx="1557342" cy="914400"/>
          </a:xfrm>
          <a:prstGeom prst="round2Same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church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bdélník se zakulaceným rohem na stejné straně 18"/>
          <p:cNvSpPr/>
          <p:nvPr/>
        </p:nvSpPr>
        <p:spPr>
          <a:xfrm>
            <a:off x="3714744" y="5214950"/>
            <a:ext cx="1557342" cy="914400"/>
          </a:xfrm>
          <a:prstGeom prst="round2Same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castle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se zakulaceným rohem na stejné straně 19"/>
          <p:cNvSpPr/>
          <p:nvPr/>
        </p:nvSpPr>
        <p:spPr>
          <a:xfrm>
            <a:off x="3786182" y="3643314"/>
            <a:ext cx="1557342" cy="914400"/>
          </a:xfrm>
          <a:prstGeom prst="round2Same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market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Administrator\Local Settings\Temporary Internet Files\Content.IE5\3PVKIJVL\MP90017897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4763502"/>
            <a:ext cx="3157534" cy="2094498"/>
          </a:xfrm>
          <a:prstGeom prst="rect">
            <a:avLst/>
          </a:prstGeom>
          <a:noFill/>
        </p:spPr>
      </p:pic>
      <p:pic>
        <p:nvPicPr>
          <p:cNvPr id="4100" name="Picture 4" descr="C:\Documents and Settings\Administrator\Local Settings\Temporary Internet Files\Content.IE5\LFN51MY0\MP90040147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596" y="285728"/>
            <a:ext cx="3187060" cy="2123877"/>
          </a:xfrm>
          <a:prstGeom prst="rect">
            <a:avLst/>
          </a:prstGeom>
          <a:noFill/>
        </p:spPr>
      </p:pic>
      <p:pic>
        <p:nvPicPr>
          <p:cNvPr id="4103" name="Picture 7" descr="C:\Documents and Settings\Administrator\Local Settings\Temporary Internet Files\Content.IE5\Z71DI2OS\MP900178965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596" y="2571744"/>
            <a:ext cx="3143272" cy="206254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000728" y="214290"/>
            <a:ext cx="3143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Listen </a:t>
            </a:r>
            <a:r>
              <a:rPr lang="cs-CZ" sz="28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repeat</a:t>
            </a:r>
            <a:r>
              <a:rPr lang="cs-CZ" sz="28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3714744" y="928670"/>
          <a:ext cx="4929222" cy="5500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Read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choose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corect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word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214974"/>
          </a:xfrm>
        </p:spPr>
        <p:txBody>
          <a:bodyPr>
            <a:normAutofit fontScale="92500"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I´m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Konstantinovy Lázně.</a:t>
            </a:r>
          </a:p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´s a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little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town</a:t>
            </a:r>
            <a:r>
              <a:rPr lang="cs-CZ" sz="3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36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village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Czech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Republic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36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isn</a:t>
            </a:r>
            <a:r>
              <a:rPr lang="cs-CZ" sz="3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´t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a square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museum/statue.</a:t>
            </a:r>
          </a:p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are 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lots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cinemas</a:t>
            </a:r>
            <a:r>
              <a:rPr lang="cs-CZ" sz="3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36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houses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new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swimming</a:t>
            </a:r>
            <a:r>
              <a:rPr lang="cs-CZ" sz="3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pool/supermarket.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My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under</a:t>
            </a:r>
            <a:r>
              <a:rPr lang="cs-CZ" sz="3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/in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garden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.(zahrada)</a:t>
            </a:r>
          </a:p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little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church</a:t>
            </a:r>
            <a:r>
              <a:rPr lang="cs-CZ" sz="3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sz="36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3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shop</a:t>
            </a:r>
            <a:r>
              <a:rPr lang="cs-CZ" sz="3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>
              <a:solidFill>
                <a:srgbClr val="0070C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Check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translate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214974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I´m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Konstantinovy Lázně.</a:t>
            </a:r>
          </a:p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It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´s a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little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village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Czech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Republic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 square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 museum.</a:t>
            </a:r>
          </a:p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are 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lots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houses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new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swimming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pool.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My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school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garden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There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little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church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>
              <a:solidFill>
                <a:srgbClr val="0070C0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Check</a:t>
            </a:r>
            <a:r>
              <a:rPr lang="cs-CZ" sz="36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6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Jsem z Konstantinových Lázní.</a:t>
            </a:r>
          </a:p>
          <a:p>
            <a:r>
              <a:rPr lang="cs-CZ" dirty="0" smtClean="0"/>
              <a:t>Je to malá vesnice v České republice.</a:t>
            </a:r>
          </a:p>
          <a:p>
            <a:r>
              <a:rPr lang="cs-CZ" dirty="0" smtClean="0"/>
              <a:t>Tam je náměstí s muzeem.</a:t>
            </a:r>
          </a:p>
          <a:p>
            <a:r>
              <a:rPr lang="cs-CZ" dirty="0" smtClean="0"/>
              <a:t>Tam je hodně domů.</a:t>
            </a:r>
          </a:p>
          <a:p>
            <a:r>
              <a:rPr lang="cs-CZ" dirty="0" smtClean="0"/>
              <a:t>Tam je nový plavecký bazén.</a:t>
            </a:r>
          </a:p>
          <a:p>
            <a:r>
              <a:rPr lang="cs-CZ" dirty="0" smtClean="0"/>
              <a:t>Moje škola je v zahradě.</a:t>
            </a:r>
          </a:p>
          <a:p>
            <a:r>
              <a:rPr lang="cs-CZ" dirty="0" smtClean="0"/>
              <a:t>Tam je malý kostel.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AutoShape 1"/>
          <p:cNvSpPr>
            <a:spLocks noChangeArrowheads="1"/>
          </p:cNvSpPr>
          <p:nvPr/>
        </p:nvSpPr>
        <p:spPr bwMode="auto">
          <a:xfrm>
            <a:off x="2857488" y="2357430"/>
            <a:ext cx="2012942" cy="1571635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rgbClr val="FFC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0" name="AutoShape 2"/>
          <p:cNvSpPr>
            <a:spLocks noChangeArrowheads="1"/>
          </p:cNvSpPr>
          <p:nvPr/>
        </p:nvSpPr>
        <p:spPr bwMode="auto">
          <a:xfrm rot="16200000">
            <a:off x="2750332" y="250009"/>
            <a:ext cx="1500198" cy="1714513"/>
          </a:xfrm>
          <a:custGeom>
            <a:avLst/>
            <a:gdLst>
              <a:gd name="G0" fmla="+- 9257 0 0"/>
              <a:gd name="G1" fmla="+- 18514 0 0"/>
              <a:gd name="G2" fmla="+- 7200 0 0"/>
              <a:gd name="G3" fmla="*/ 9257 1 2"/>
              <a:gd name="G4" fmla="+- G3 10800 0"/>
              <a:gd name="G5" fmla="+- 21600 9257 18514"/>
              <a:gd name="G6" fmla="+- 18514 7200 0"/>
              <a:gd name="G7" fmla="*/ G6 1 2"/>
              <a:gd name="G8" fmla="*/ 18514 2 1"/>
              <a:gd name="G9" fmla="+- G8 0 21600"/>
              <a:gd name="G10" fmla="*/ 21600 G0 G1"/>
              <a:gd name="G11" fmla="*/ 21600 G4 G1"/>
              <a:gd name="G12" fmla="*/ 21600 G5 G1"/>
              <a:gd name="G13" fmla="*/ 21600 G7 G1"/>
              <a:gd name="G14" fmla="*/ 18514 1 2"/>
              <a:gd name="G15" fmla="+- G5 0 G4"/>
              <a:gd name="G16" fmla="+- G0 0 G4"/>
              <a:gd name="G17" fmla="*/ G2 G15 G16"/>
              <a:gd name="T0" fmla="*/ 15429 w 21600"/>
              <a:gd name="T1" fmla="*/ 0 h 21600"/>
              <a:gd name="T2" fmla="*/ 9257 w 21600"/>
              <a:gd name="T3" fmla="*/ 7200 h 21600"/>
              <a:gd name="T4" fmla="*/ 0 w 21600"/>
              <a:gd name="T5" fmla="*/ 18001 h 21600"/>
              <a:gd name="T6" fmla="*/ 9257 w 21600"/>
              <a:gd name="T7" fmla="*/ 21600 h 21600"/>
              <a:gd name="T8" fmla="*/ 18514 w 21600"/>
              <a:gd name="T9" fmla="*/ 15000 h 21600"/>
              <a:gd name="T10" fmla="*/ 21600 w 21600"/>
              <a:gd name="T11" fmla="*/ 7200 h 21600"/>
              <a:gd name="T12" fmla="*/ 17694720 60000 65536"/>
              <a:gd name="T13" fmla="*/ 11796480 60000 65536"/>
              <a:gd name="T14" fmla="*/ 11796480 60000 65536"/>
              <a:gd name="T15" fmla="*/ 5898240 60000 65536"/>
              <a:gd name="T16" fmla="*/ 0 60000 65536"/>
              <a:gd name="T17" fmla="*/ 0 60000 65536"/>
              <a:gd name="T18" fmla="*/ 0 w 21600"/>
              <a:gd name="T19" fmla="*/ G12 h 21600"/>
              <a:gd name="T20" fmla="*/ G1 w 21600"/>
              <a:gd name="T21" fmla="*/ 21600 h 2160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1600" h="21600">
                <a:moveTo>
                  <a:pt x="15429" y="0"/>
                </a:moveTo>
                <a:lnTo>
                  <a:pt x="9257" y="7200"/>
                </a:lnTo>
                <a:lnTo>
                  <a:pt x="12343" y="7200"/>
                </a:lnTo>
                <a:lnTo>
                  <a:pt x="12343" y="14400"/>
                </a:lnTo>
                <a:lnTo>
                  <a:pt x="0" y="14400"/>
                </a:lnTo>
                <a:lnTo>
                  <a:pt x="0" y="21600"/>
                </a:lnTo>
                <a:lnTo>
                  <a:pt x="18514" y="21600"/>
                </a:lnTo>
                <a:lnTo>
                  <a:pt x="18514" y="7200"/>
                </a:lnTo>
                <a:lnTo>
                  <a:pt x="21600" y="7200"/>
                </a:lnTo>
                <a:close/>
              </a:path>
            </a:pathLst>
          </a:custGeom>
          <a:solidFill>
            <a:srgbClr val="C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0" y="457200"/>
            <a:ext cx="2313454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turn</a:t>
            </a: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36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left</a:t>
            </a: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36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at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0" y="914400"/>
            <a:ext cx="2646878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turn</a:t>
            </a: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36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right</a:t>
            </a: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36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at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4" name="AutoShape 6"/>
          <p:cNvSpPr>
            <a:spLocks noChangeArrowheads="1"/>
          </p:cNvSpPr>
          <p:nvPr/>
        </p:nvSpPr>
        <p:spPr bwMode="auto">
          <a:xfrm>
            <a:off x="214282" y="5286388"/>
            <a:ext cx="3357586" cy="1000132"/>
          </a:xfrm>
          <a:prstGeom prst="notchedRightArrow">
            <a:avLst>
              <a:gd name="adj1" fmla="val 50000"/>
              <a:gd name="adj2" fmla="val 63169"/>
            </a:avLst>
          </a:prstGeom>
          <a:solidFill>
            <a:srgbClr val="00B0F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4500570"/>
            <a:ext cx="323678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go </a:t>
            </a:r>
            <a:r>
              <a:rPr kumimoji="0" lang="cs-CZ" sz="36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straight</a:t>
            </a: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past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57752" y="500042"/>
            <a:ext cx="4000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Listen </a:t>
            </a:r>
            <a:r>
              <a:rPr lang="cs-CZ" sz="3600" b="1" u="sng" dirty="0" err="1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u="sng" dirty="0" err="1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repeat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20" name="obrázek 8" descr="MP900182544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1000108"/>
            <a:ext cx="2148354" cy="1428760"/>
          </a:xfrm>
          <a:prstGeom prst="rect">
            <a:avLst/>
          </a:prstGeom>
          <a:noFill/>
        </p:spPr>
      </p:pic>
      <p:pic>
        <p:nvPicPr>
          <p:cNvPr id="34819" name="obrázek 9" descr="MP900403783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57950" y="2357430"/>
            <a:ext cx="1905000" cy="2143140"/>
          </a:xfrm>
          <a:prstGeom prst="rect">
            <a:avLst/>
          </a:prstGeom>
          <a:noFill/>
        </p:spPr>
      </p:pic>
      <p:pic>
        <p:nvPicPr>
          <p:cNvPr id="34818" name="obrázek 13" descr="MP900425178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34" y="3000372"/>
            <a:ext cx="2362200" cy="1504950"/>
          </a:xfrm>
          <a:prstGeom prst="rect">
            <a:avLst/>
          </a:prstGeom>
          <a:noFill/>
        </p:spPr>
      </p:pic>
      <p:pic>
        <p:nvPicPr>
          <p:cNvPr id="34817" name="obrázek 16" descr="MP900432883[1]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0034" y="4929198"/>
            <a:ext cx="2357454" cy="1447800"/>
          </a:xfrm>
          <a:prstGeom prst="rect">
            <a:avLst/>
          </a:prstGeom>
          <a:noFill/>
        </p:spPr>
      </p:pic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23" name="Rectangle 7"/>
          <p:cNvSpPr>
            <a:spLocks noChangeArrowheads="1"/>
          </p:cNvSpPr>
          <p:nvPr/>
        </p:nvSpPr>
        <p:spPr bwMode="auto">
          <a:xfrm>
            <a:off x="0" y="38100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4824" name="Rectangle 8"/>
          <p:cNvSpPr>
            <a:spLocks noChangeArrowheads="1"/>
          </p:cNvSpPr>
          <p:nvPr/>
        </p:nvSpPr>
        <p:spPr bwMode="auto">
          <a:xfrm>
            <a:off x="0" y="5772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sng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                    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4825" name="Rectangle 9"/>
          <p:cNvSpPr>
            <a:spLocks noChangeArrowheads="1"/>
          </p:cNvSpPr>
          <p:nvPr/>
        </p:nvSpPr>
        <p:spPr bwMode="auto">
          <a:xfrm>
            <a:off x="0" y="72199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1" name="Obrázek 10" descr="C:\Documents and Settings\Administrator\Local Settings\Temporary Internet Files\Content.IE5\WI60G1FI\MP900402716[1].jpg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15074" y="428604"/>
            <a:ext cx="2175829" cy="152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6" name="Picture 10" descr="C:\Program Files\Microsoft Office\MEDIA\CAGCAT10\j0297551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143372" y="4500570"/>
            <a:ext cx="1428760" cy="2179761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214282" y="214290"/>
            <a:ext cx="37753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err="1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How</a:t>
            </a:r>
            <a:r>
              <a:rPr lang="cs-CZ" sz="32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32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I </a:t>
            </a:r>
            <a:r>
              <a:rPr lang="cs-CZ" sz="3200" b="1" u="sng" dirty="0" err="1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get</a:t>
            </a:r>
            <a:r>
              <a:rPr lang="cs-CZ" sz="32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to….?</a:t>
            </a:r>
            <a:endParaRPr lang="cs-CZ" sz="32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Documents and Settings\Administrator\Local Settings\Temporary Internet Files\Content.IE5\WI60G1FI\MP900386243[1]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929322" y="4643446"/>
            <a:ext cx="3043246" cy="204911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Open </a:t>
            </a:r>
            <a:r>
              <a:rPr lang="cs-CZ" b="1" dirty="0" err="1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classbook</a:t>
            </a:r>
            <a:r>
              <a:rPr lang="cs-CZ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err="1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page</a:t>
            </a:r>
            <a:r>
              <a:rPr lang="cs-CZ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21  </a:t>
            </a:r>
            <a:endParaRPr lang="cs-CZ" b="1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www.office.microsoft.com</a:t>
            </a:r>
          </a:p>
          <a:p>
            <a:pPr marL="0" indent="0" algn="ctr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387</Words>
  <Application>Microsoft Office PowerPoint</Application>
  <PresentationFormat>Předvádění na obrazovce (4:3)</PresentationFormat>
  <Paragraphs>100</Paragraphs>
  <Slides>13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  <vt:lpstr>Read and choose the corect word.</vt:lpstr>
      <vt:lpstr>Check and translate.</vt:lpstr>
      <vt:lpstr>Check.</vt:lpstr>
      <vt:lpstr>Snímek 10</vt:lpstr>
      <vt:lpstr>Snímek 11</vt:lpstr>
      <vt:lpstr>Open your classbook, page 21  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Administrator</dc:creator>
  <cp:lastModifiedBy>Administrator</cp:lastModifiedBy>
  <cp:revision>31</cp:revision>
  <dcterms:modified xsi:type="dcterms:W3CDTF">2012-04-18T11:07:53Z</dcterms:modified>
</cp:coreProperties>
</file>