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8" r:id="rId9"/>
    <p:sldId id="269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6012" autoAdjust="0"/>
    <p:restoredTop sz="94660"/>
  </p:normalViewPr>
  <p:slideViewPr>
    <p:cSldViewPr>
      <p:cViewPr varScale="1">
        <p:scale>
          <a:sx n="69" d="100"/>
          <a:sy n="69" d="100"/>
        </p:scale>
        <p:origin x="-5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VY_32_INOVACE_07_On </a:t>
          </a:r>
          <a:r>
            <a:rPr lang="cs-CZ" sz="2000" baseline="0" dirty="0" err="1" smtClean="0"/>
            <a:t>holiday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On </a:t>
          </a:r>
          <a:r>
            <a:rPr lang="cs-CZ" sz="2000" dirty="0" err="1" smtClean="0"/>
            <a:t>holiday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6E7162-7C4F-471D-91AE-7DF6376928C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6361F67-9F46-46FC-BE15-1315CAAFD367}" type="presOf" srcId="{D8197B8C-B260-4A16-BDF4-0947B075E274}" destId="{25B08C86-7E15-44DC-BE7F-FFB55DD49D12}" srcOrd="0" destOrd="0" presId="urn:microsoft.com/office/officeart/2005/8/layout/target3"/>
    <dgm:cxn modelId="{C7DB28EF-6F08-4476-B352-1BE48113D363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67ECA5-C274-44DB-ACAE-549C7AC5F46D}" type="presOf" srcId="{D1D4F407-5343-4D3F-B5B9-D407B03CAEB4}" destId="{AED2198E-93D5-4001-81B4-73124B309672}" srcOrd="1" destOrd="0" presId="urn:microsoft.com/office/officeart/2005/8/layout/target3"/>
    <dgm:cxn modelId="{F968E856-24EC-4A16-B166-DAFEDF15A25F}" type="presOf" srcId="{B651F6E3-6281-48DB-9319-2AEAFDAE7572}" destId="{6BB5E863-4638-4E1D-BFDE-399D028AC4ED}" srcOrd="1" destOrd="0" presId="urn:microsoft.com/office/officeart/2005/8/layout/target3"/>
    <dgm:cxn modelId="{FBAD42E2-0CAF-4DFB-8423-8217F6BBF23F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E1B7B5F-DB0D-4D08-AA64-633127A3774F}" type="presOf" srcId="{D1B46980-6531-4606-95E6-44980827E919}" destId="{2BE915AB-18AA-4053-B92C-3BFC9ED204BB}" srcOrd="1" destOrd="0" presId="urn:microsoft.com/office/officeart/2005/8/layout/target3"/>
    <dgm:cxn modelId="{D716F93A-F288-4D04-AE5D-489D7AE35A1D}" type="presOf" srcId="{D1B46980-6531-4606-95E6-44980827E919}" destId="{6140AFEC-043D-4C43-A2F9-D0F5331DF3A3}" srcOrd="0" destOrd="0" presId="urn:microsoft.com/office/officeart/2005/8/layout/target3"/>
    <dgm:cxn modelId="{8438FB17-8765-4EB5-9136-62328A6D6C1D}" type="presOf" srcId="{D1D4F407-5343-4D3F-B5B9-D407B03CAEB4}" destId="{D005CE8C-CC26-4C3E-AC11-E15060ECD759}" srcOrd="0" destOrd="0" presId="urn:microsoft.com/office/officeart/2005/8/layout/target3"/>
    <dgm:cxn modelId="{974EF4AD-755F-4A7D-981A-4ACCA2861CF4}" type="presOf" srcId="{B651F6E3-6281-48DB-9319-2AEAFDAE7572}" destId="{619D679B-A015-4ECF-8348-D1034C574F40}" srcOrd="0" destOrd="0" presId="urn:microsoft.com/office/officeart/2005/8/layout/target3"/>
    <dgm:cxn modelId="{AFE07E40-96DB-4AE8-BB65-508D47D83AA5}" type="presOf" srcId="{4C35D32F-0EAB-4CD7-82EE-45574DC2A586}" destId="{8BEBB6EC-1DAA-4CAC-8A25-BC0FCBD5DBD5}" srcOrd="0" destOrd="0" presId="urn:microsoft.com/office/officeart/2005/8/layout/target3"/>
    <dgm:cxn modelId="{4FF223AC-623A-44E0-BA07-946D62278F36}" type="presParOf" srcId="{333A1088-737F-45CB-B68E-254E46348037}" destId="{F5ABB229-8D3B-4694-996A-96F23CF14429}" srcOrd="0" destOrd="0" presId="urn:microsoft.com/office/officeart/2005/8/layout/target3"/>
    <dgm:cxn modelId="{4D604907-C87F-436C-968C-5B7A6A354ECB}" type="presParOf" srcId="{333A1088-737F-45CB-B68E-254E46348037}" destId="{F41139FD-01EE-4571-8B17-4FB00FC51163}" srcOrd="1" destOrd="0" presId="urn:microsoft.com/office/officeart/2005/8/layout/target3"/>
    <dgm:cxn modelId="{E0D0FF28-472B-448E-9A77-802D01998292}" type="presParOf" srcId="{333A1088-737F-45CB-B68E-254E46348037}" destId="{D005CE8C-CC26-4C3E-AC11-E15060ECD759}" srcOrd="2" destOrd="0" presId="urn:microsoft.com/office/officeart/2005/8/layout/target3"/>
    <dgm:cxn modelId="{BB7BA938-B434-47CD-B069-0FF3B379EF11}" type="presParOf" srcId="{333A1088-737F-45CB-B68E-254E46348037}" destId="{2C702D82-9B77-49B7-9568-BB8EB47C3372}" srcOrd="3" destOrd="0" presId="urn:microsoft.com/office/officeart/2005/8/layout/target3"/>
    <dgm:cxn modelId="{7AD6059D-38C1-4B7A-A707-1E67A383CBA2}" type="presParOf" srcId="{333A1088-737F-45CB-B68E-254E46348037}" destId="{A52A0455-90FF-4808-ABD0-F02540D31D5A}" srcOrd="4" destOrd="0" presId="urn:microsoft.com/office/officeart/2005/8/layout/target3"/>
    <dgm:cxn modelId="{F20B2895-3175-4589-A49B-8FC03EC3A614}" type="presParOf" srcId="{333A1088-737F-45CB-B68E-254E46348037}" destId="{6140AFEC-043D-4C43-A2F9-D0F5331DF3A3}" srcOrd="5" destOrd="0" presId="urn:microsoft.com/office/officeart/2005/8/layout/target3"/>
    <dgm:cxn modelId="{B159446E-0C7B-466A-9FD2-AA01BBC14E4B}" type="presParOf" srcId="{333A1088-737F-45CB-B68E-254E46348037}" destId="{9358AC05-5D7D-4327-9F80-1AD486AEA664}" srcOrd="6" destOrd="0" presId="urn:microsoft.com/office/officeart/2005/8/layout/target3"/>
    <dgm:cxn modelId="{6BA082FA-488F-4EBC-A16E-025D57BD03E1}" type="presParOf" srcId="{333A1088-737F-45CB-B68E-254E46348037}" destId="{313FC574-E1CD-4FB4-B054-0B805CE0447D}" srcOrd="7" destOrd="0" presId="urn:microsoft.com/office/officeart/2005/8/layout/target3"/>
    <dgm:cxn modelId="{688DE921-9FDF-4F10-BE82-C9C955E7DE19}" type="presParOf" srcId="{333A1088-737F-45CB-B68E-254E46348037}" destId="{619D679B-A015-4ECF-8348-D1034C574F40}" srcOrd="8" destOrd="0" presId="urn:microsoft.com/office/officeart/2005/8/layout/target3"/>
    <dgm:cxn modelId="{6E9CAE65-2E58-4B09-B88E-7746B8413E48}" type="presParOf" srcId="{333A1088-737F-45CB-B68E-254E46348037}" destId="{322283A8-4A27-4CDA-BAE3-F381106A9174}" srcOrd="9" destOrd="0" presId="urn:microsoft.com/office/officeart/2005/8/layout/target3"/>
    <dgm:cxn modelId="{DAC5BC84-74B9-49E2-9F92-34A87E6389FD}" type="presParOf" srcId="{333A1088-737F-45CB-B68E-254E46348037}" destId="{FFC9F71D-1B4F-4AD9-A4A6-86ADEFC8AF5C}" srcOrd="10" destOrd="0" presId="urn:microsoft.com/office/officeart/2005/8/layout/target3"/>
    <dgm:cxn modelId="{C8668E69-B775-4D42-BE48-5B424B99F26F}" type="presParOf" srcId="{333A1088-737F-45CB-B68E-254E46348037}" destId="{25B08C86-7E15-44DC-BE7F-FFB55DD49D12}" srcOrd="11" destOrd="0" presId="urn:microsoft.com/office/officeart/2005/8/layout/target3"/>
    <dgm:cxn modelId="{97CE4C05-1F93-44FD-87AB-2FC44859F35A}" type="presParOf" srcId="{333A1088-737F-45CB-B68E-254E46348037}" destId="{76644BE8-9D7C-4C09-B250-3D10AF48CBB7}" srcOrd="12" destOrd="0" presId="urn:microsoft.com/office/officeart/2005/8/layout/target3"/>
    <dgm:cxn modelId="{C938343E-258E-4B33-8F14-5D49F59920FC}" type="presParOf" srcId="{333A1088-737F-45CB-B68E-254E46348037}" destId="{EE85B701-7295-41C0-BA7A-34D3756A2AE6}" srcOrd="13" destOrd="0" presId="urn:microsoft.com/office/officeart/2005/8/layout/target3"/>
    <dgm:cxn modelId="{9F1255A4-D5D4-4E60-859D-F44305CD83A7}" type="presParOf" srcId="{333A1088-737F-45CB-B68E-254E46348037}" destId="{8BEBB6EC-1DAA-4CAC-8A25-BC0FCBD5DBD5}" srcOrd="14" destOrd="0" presId="urn:microsoft.com/office/officeart/2005/8/layout/target3"/>
    <dgm:cxn modelId="{780D2B38-761E-42A5-96D9-07290B54E728}" type="presParOf" srcId="{333A1088-737F-45CB-B68E-254E46348037}" destId="{AED2198E-93D5-4001-81B4-73124B309672}" srcOrd="15" destOrd="0" presId="urn:microsoft.com/office/officeart/2005/8/layout/target3"/>
    <dgm:cxn modelId="{53F0A766-0E23-4D55-B0A8-0A709BBF664B}" type="presParOf" srcId="{333A1088-737F-45CB-B68E-254E46348037}" destId="{2BE915AB-18AA-4053-B92C-3BFC9ED204BB}" srcOrd="16" destOrd="0" presId="urn:microsoft.com/office/officeart/2005/8/layout/target3"/>
    <dgm:cxn modelId="{4874D497-C1CE-4B52-A918-E1DF3CE3E25D}" type="presParOf" srcId="{333A1088-737F-45CB-B68E-254E46348037}" destId="{6BB5E863-4638-4E1D-BFDE-399D028AC4ED}" srcOrd="17" destOrd="0" presId="urn:microsoft.com/office/officeart/2005/8/layout/target3"/>
    <dgm:cxn modelId="{0096C348-997E-4296-8FCB-A813B39B35A4}" type="presParOf" srcId="{333A1088-737F-45CB-B68E-254E46348037}" destId="{5A5FFA88-C948-4069-8E93-59FA12366E83}" srcOrd="18" destOrd="0" presId="urn:microsoft.com/office/officeart/2005/8/layout/target3"/>
    <dgm:cxn modelId="{C86B20F0-096D-44BF-8F38-029CF6E89B1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VY_32_INOVACE_07_On </a:t>
          </a:r>
          <a:r>
            <a:rPr lang="cs-CZ" sz="2000" kern="1200" baseline="0" dirty="0" err="1" smtClean="0"/>
            <a:t>holiday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On </a:t>
          </a:r>
          <a:r>
            <a:rPr lang="cs-CZ" sz="2000" kern="1200" dirty="0" err="1" smtClean="0"/>
            <a:t>holiday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54127-96D9-44A4-AEAB-1D97056125D8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E826AF-F798-4705-9F11-67D0AB31134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4928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věty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věty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věty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věty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dialogy podle vzoru,</a:t>
            </a:r>
            <a:r>
              <a:rPr lang="cs-CZ" baseline="0" dirty="0" smtClean="0"/>
              <a:t> spojit s předváděním.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obrázku: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……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Překlad ústně nebo na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E826AF-F798-4705-9F11-67D0AB31134B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2922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</a:t>
            </a:r>
            <a:r>
              <a:rPr lang="cs-CZ" dirty="0" smtClean="0"/>
              <a:t>ročník</a:t>
            </a:r>
            <a:r>
              <a:rPr lang="cs-CZ" dirty="0" smtClean="0"/>
              <a:t>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 fixy na interaktivní tabuli, sešit, papír, psací potřeby, okopírované listy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procvičování slovní zásoby a tvorba vět, otázky a odpovědi týkající se činností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spojování vět s obrázky, rozhovory, překlad, popis obrázku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Administrator\Local Settings\Temporary Internet Files\Content.IE5\TK4FQMDO\MP90041017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3" y="1071546"/>
            <a:ext cx="2431264" cy="2714644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3PVKIJVL\MP90040656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12" y="1071546"/>
            <a:ext cx="3214710" cy="2357454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TK4FQMDO\MP9004022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1071546"/>
            <a:ext cx="2857520" cy="257176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571604" y="142852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2844" y="5357826"/>
            <a:ext cx="3071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14282" y="5943600"/>
            <a:ext cx="2786082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reading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14282" y="4929198"/>
            <a:ext cx="320518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14282" y="3929066"/>
            <a:ext cx="2481282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diving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Administrator\Local Settings\Temporary Internet Files\Content.IE5\3PVKIJVL\MP9004222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071546"/>
            <a:ext cx="3390147" cy="2571744"/>
          </a:xfrm>
          <a:prstGeom prst="rect">
            <a:avLst/>
          </a:prstGeom>
          <a:noFill/>
        </p:spPr>
      </p:pic>
      <p:pic>
        <p:nvPicPr>
          <p:cNvPr id="2052" name="Picture 4" descr="C:\Documents and Settings\Administrator\Local Settings\Temporary Internet Files\Content.IE5\ZTNVNTSM\MP9004095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28992" y="1000108"/>
            <a:ext cx="2247490" cy="3359752"/>
          </a:xfrm>
          <a:prstGeom prst="rect">
            <a:avLst/>
          </a:prstGeom>
          <a:noFill/>
        </p:spPr>
      </p:pic>
      <p:pic>
        <p:nvPicPr>
          <p:cNvPr id="2054" name="Picture 6" descr="C:\Documents and Settings\Administrator\Local Settings\Temporary Internet Files\Content.IE5\3PVKIJVL\MP90041005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00760" y="928670"/>
            <a:ext cx="2928934" cy="292893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571604" y="142852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42844" y="3857628"/>
            <a:ext cx="300039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writing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85720" y="5943600"/>
            <a:ext cx="300039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drinking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14282" y="4929198"/>
            <a:ext cx="2500330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eating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142852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5" name="Picture 13" descr="C:\Documents and Settings\Administrator\Local Settings\Temporary Internet Files\Content.IE5\IAJ1XMTL\MP9004221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1142984"/>
            <a:ext cx="2786082" cy="2786082"/>
          </a:xfrm>
          <a:prstGeom prst="rect">
            <a:avLst/>
          </a:prstGeom>
          <a:noFill/>
        </p:spPr>
      </p:pic>
      <p:pic>
        <p:nvPicPr>
          <p:cNvPr id="18" name="Picture 8" descr="C:\Documents and Settings\Administrator\Local Settings\Temporary Internet Files\Content.IE5\TK4FQMDO\MP90043278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357298"/>
            <a:ext cx="3321866" cy="2428892"/>
          </a:xfrm>
          <a:prstGeom prst="rect">
            <a:avLst/>
          </a:prstGeom>
          <a:noFill/>
        </p:spPr>
      </p:pic>
      <p:pic>
        <p:nvPicPr>
          <p:cNvPr id="3088" name="Picture 16" descr="C:\Documents and Settings\Administrator\Local Settings\Temporary Internet Files\Content.IE5\WI60G1FI\MP9004311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3522" y="1285860"/>
            <a:ext cx="2549165" cy="2571768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142844" y="3857628"/>
            <a:ext cx="300039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jumping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42844" y="4857760"/>
            <a:ext cx="3000396" cy="7762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3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´s dancing.</a:t>
            </a:r>
            <a:endParaRPr lang="cs-CZ" sz="3200" dirty="0" smtClean="0">
              <a:solidFill>
                <a:schemeClr val="tx1"/>
              </a:solidFill>
            </a:endParaRPr>
          </a:p>
          <a:p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42844" y="5715016"/>
            <a:ext cx="300039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142852"/>
            <a:ext cx="61436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Administrator\Local Settings\Temporary Internet Files\Content.IE5\LFN51MY0\MP9004117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1000108"/>
            <a:ext cx="2382413" cy="3571876"/>
          </a:xfrm>
          <a:prstGeom prst="rect">
            <a:avLst/>
          </a:prstGeom>
          <a:noFill/>
        </p:spPr>
      </p:pic>
      <p:pic>
        <p:nvPicPr>
          <p:cNvPr id="14" name="Picture 5" descr="C:\Documents and Settings\Administrator\Local Settings\Temporary Internet Files\Content.IE5\WI60G1FI\MC90044069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714356"/>
            <a:ext cx="1895137" cy="2986102"/>
          </a:xfrm>
          <a:prstGeom prst="rect">
            <a:avLst/>
          </a:prstGeom>
          <a:noFill/>
        </p:spPr>
      </p:pic>
      <p:pic>
        <p:nvPicPr>
          <p:cNvPr id="15" name="Picture 9" descr="C:\Documents and Settings\Administrator\Local Settings\Temporary Internet Files\Content.IE5\Z71DI2OS\MC90005692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1285860"/>
            <a:ext cx="2584283" cy="2845016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214282" y="3929066"/>
            <a:ext cx="300039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falling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14282" y="5943600"/>
            <a:ext cx="300039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running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4282" y="4929198"/>
            <a:ext cx="300039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skipping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Make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dialogues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– „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he/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doing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35785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1.   </a:t>
            </a:r>
            <a:r>
              <a:rPr lang="cs-CZ" b="1" dirty="0" err="1" smtClean="0"/>
              <a:t>Is</a:t>
            </a:r>
            <a:r>
              <a:rPr lang="cs-CZ" b="1" dirty="0" smtClean="0"/>
              <a:t> he </a:t>
            </a:r>
            <a:r>
              <a:rPr lang="cs-CZ" dirty="0" err="1" smtClean="0"/>
              <a:t>jumping</a:t>
            </a:r>
            <a:r>
              <a:rPr lang="cs-CZ" dirty="0" smtClean="0"/>
              <a:t>?               </a:t>
            </a:r>
            <a:r>
              <a:rPr lang="cs-CZ" dirty="0" err="1" smtClean="0"/>
              <a:t>Yes</a:t>
            </a:r>
            <a:r>
              <a:rPr lang="cs-CZ" dirty="0" smtClean="0"/>
              <a:t>, he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                              No, he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  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she</a:t>
            </a:r>
            <a:r>
              <a:rPr lang="cs-CZ" b="1" dirty="0" smtClean="0"/>
              <a:t> </a:t>
            </a:r>
            <a:r>
              <a:rPr lang="cs-CZ" dirty="0" err="1" smtClean="0"/>
              <a:t>drinking</a:t>
            </a:r>
            <a:r>
              <a:rPr lang="cs-CZ" dirty="0" smtClean="0"/>
              <a:t>?              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                                            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3571868" y="2928934"/>
            <a:ext cx="1214446" cy="4286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3571868" y="2857496"/>
            <a:ext cx="1214446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3643306" y="4572008"/>
            <a:ext cx="1071570" cy="42862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714744" y="4500570"/>
            <a:ext cx="1071570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Documents and Settings\Administrator\Local Settings\Temporary Internet Files\Content.IE5\WI60G1FI\MP900399530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1000108"/>
            <a:ext cx="4884673" cy="4429156"/>
          </a:xfrm>
          <a:prstGeom prst="rect">
            <a:avLst/>
          </a:prstGeom>
          <a:noFill/>
        </p:spPr>
      </p:pic>
      <p:sp>
        <p:nvSpPr>
          <p:cNvPr id="6" name="Vývojový diagram: děrná páska 5"/>
          <p:cNvSpPr/>
          <p:nvPr/>
        </p:nvSpPr>
        <p:spPr>
          <a:xfrm>
            <a:off x="2143108" y="5857892"/>
            <a:ext cx="914400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sea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5072066" y="5857892"/>
            <a:ext cx="1704988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beach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6948470" y="5857892"/>
            <a:ext cx="2195530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palm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tree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286116" y="5857892"/>
            <a:ext cx="1628780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sand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28728" y="357166"/>
            <a:ext cx="6929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Describe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rot="10800000">
            <a:off x="1643042" y="1571612"/>
            <a:ext cx="2357454" cy="78581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6500826" y="3143248"/>
            <a:ext cx="1571636" cy="128588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1357290" y="4143380"/>
            <a:ext cx="3643338" cy="100013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5643570" y="5143512"/>
            <a:ext cx="2428892" cy="1428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ývojový diagram: děrná páska 25"/>
          <p:cNvSpPr/>
          <p:nvPr/>
        </p:nvSpPr>
        <p:spPr>
          <a:xfrm>
            <a:off x="0" y="5857892"/>
            <a:ext cx="1857356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blue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sky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8" name="Přímá spojovací šipka 27"/>
          <p:cNvCxnSpPr/>
          <p:nvPr/>
        </p:nvCxnSpPr>
        <p:spPr>
          <a:xfrm flipV="1">
            <a:off x="6572264" y="928670"/>
            <a:ext cx="1643074" cy="92869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sitting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beach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reading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playing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football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eating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apple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skipping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drinking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juice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running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5" descr="C:\Documents and Settings\Administrator\Local Settings\Temporary Internet Files\Content.IE5\WI60G1FI\MP90017793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643182"/>
            <a:ext cx="3643338" cy="2428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311</Words>
  <Application>Microsoft Office PowerPoint</Application>
  <PresentationFormat>Předvádění na obrazovce (4:3)</PresentationFormat>
  <Paragraphs>71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Make the dialogues – „What is he/she doing?</vt:lpstr>
      <vt:lpstr>Snímek 8</vt:lpstr>
      <vt:lpstr>Translate.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Administrator</cp:lastModifiedBy>
  <cp:revision>33</cp:revision>
  <dcterms:modified xsi:type="dcterms:W3CDTF">2012-01-17T17:12:11Z</dcterms:modified>
</cp:coreProperties>
</file>