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310" r:id="rId5"/>
    <p:sldId id="326" r:id="rId6"/>
    <p:sldId id="325" r:id="rId7"/>
    <p:sldId id="324" r:id="rId8"/>
    <p:sldId id="329" r:id="rId9"/>
    <p:sldId id="330" r:id="rId1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3222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0556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6132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3810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2810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2100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DB61B-408D-43DB-A2F1-7AEA68FB4EC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33413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Násobení a dělení přirozených čísel do 100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1414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/>
            <a:r>
              <a:rPr lang="cs-CZ" dirty="0"/>
              <a:t>Škola: ZŠ Vlachovice</a:t>
            </a:r>
          </a:p>
          <a:p>
            <a:pPr algn="l"/>
            <a:r>
              <a:rPr lang="cs-CZ" dirty="0"/>
              <a:t>Autor: Vladimira </a:t>
            </a:r>
            <a:r>
              <a:rPr lang="cs-CZ" dirty="0" err="1"/>
              <a:t>Šeligová</a:t>
            </a:r>
            <a:endParaRPr lang="cs-CZ" dirty="0"/>
          </a:p>
          <a:p>
            <a:pPr algn="l"/>
            <a:r>
              <a:rPr lang="cs-CZ" dirty="0"/>
              <a:t>Předmět: Matematika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Anotace</a:t>
            </a:r>
            <a:r>
              <a:rPr lang="cs-CZ" sz="1400" dirty="0"/>
              <a:t>: Matematická skládačka slouží k procvičování a upevňování násobení a dělení v oboru přirozených čísel do 100. Dalším cíl je uplatňování mezipředmětových vazeb –  rozvíjení dovedností z přírodovědy.</a:t>
            </a:r>
          </a:p>
          <a:p>
            <a:pPr algn="l"/>
            <a:r>
              <a:rPr lang="cs-CZ" sz="1400" dirty="0"/>
              <a:t>Žáci pracují samostatně  nebo ve skupinách podle přiloženého pracovního listu.</a:t>
            </a:r>
          </a:p>
          <a:p>
            <a:pPr algn="l"/>
            <a:r>
              <a:rPr lang="cs-CZ" sz="1400" dirty="0"/>
              <a:t>Splněný úkol si za pomoci tabletu kontrolují a opravují při odkrývání ukrytého obrázku, který může dále posloužit k rozšíření informací o živé přírodě.</a:t>
            </a:r>
          </a:p>
          <a:p>
            <a:pPr algn="l"/>
            <a:endParaRPr lang="cs-CZ" sz="1400" dirty="0"/>
          </a:p>
          <a:p>
            <a:pPr algn="l"/>
            <a:r>
              <a:rPr lang="cs-CZ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Přílohy – prezentace</a:t>
            </a:r>
          </a:p>
          <a:p>
            <a:r>
              <a:rPr lang="cs-CZ" sz="1800" dirty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Zpřesnění a zrychlení počítání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Procvičit orientaci v rovině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Upevňovat návyky kontroly, sebekontroly a opravy za pomoci tabletu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MS OFFICE </a:t>
            </a:r>
            <a:r>
              <a:rPr lang="cs-CZ" dirty="0" smtClean="0"/>
              <a:t>CLIPART – www.office.</a:t>
            </a:r>
            <a:r>
              <a:rPr lang="cs-CZ" dirty="0" err="1" smtClean="0"/>
              <a:t>microsoft.com</a:t>
            </a:r>
            <a:endParaRPr lang="cs-CZ" dirty="0"/>
          </a:p>
          <a:p>
            <a:r>
              <a:rPr lang="cs-CZ" dirty="0"/>
              <a:t>Vlastní zdroje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6"/>
          <p:cNvSpPr txBox="1">
            <a:spLocks noChangeArrowheads="1"/>
          </p:cNvSpPr>
          <p:nvPr/>
        </p:nvSpPr>
        <p:spPr bwMode="auto">
          <a:xfrm>
            <a:off x="7453816" y="1649454"/>
            <a:ext cx="1150938" cy="305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 smtClean="0"/>
              <a:t>6 x 4 =</a:t>
            </a:r>
            <a:endParaRPr lang="cs-CZ" altLang="cs-CZ" sz="1800" dirty="0"/>
          </a:p>
        </p:txBody>
      </p:sp>
      <p:sp>
        <p:nvSpPr>
          <p:cNvPr id="14339" name="Text Box 18"/>
          <p:cNvSpPr txBox="1">
            <a:spLocks noChangeArrowheads="1"/>
          </p:cNvSpPr>
          <p:nvPr/>
        </p:nvSpPr>
        <p:spPr bwMode="auto">
          <a:xfrm>
            <a:off x="7380313" y="1877923"/>
            <a:ext cx="11509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 4 x 7 =</a:t>
            </a:r>
          </a:p>
        </p:txBody>
      </p:sp>
      <p:sp>
        <p:nvSpPr>
          <p:cNvPr id="14340" name="Text Box 20"/>
          <p:cNvSpPr txBox="1">
            <a:spLocks noChangeArrowheads="1"/>
          </p:cNvSpPr>
          <p:nvPr/>
        </p:nvSpPr>
        <p:spPr bwMode="auto">
          <a:xfrm>
            <a:off x="7380311" y="2164640"/>
            <a:ext cx="1008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/>
              <a:t>64 : 8 =</a:t>
            </a:r>
          </a:p>
        </p:txBody>
      </p:sp>
      <p:sp>
        <p:nvSpPr>
          <p:cNvPr id="14341" name="Text Box 22"/>
          <p:cNvSpPr txBox="1">
            <a:spLocks noChangeArrowheads="1"/>
          </p:cNvSpPr>
          <p:nvPr/>
        </p:nvSpPr>
        <p:spPr bwMode="auto">
          <a:xfrm>
            <a:off x="7380313" y="2451074"/>
            <a:ext cx="1008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36 : 4 =</a:t>
            </a:r>
          </a:p>
        </p:txBody>
      </p:sp>
      <p:sp>
        <p:nvSpPr>
          <p:cNvPr id="14342" name="Text Box 24"/>
          <p:cNvSpPr txBox="1">
            <a:spLocks noChangeArrowheads="1"/>
          </p:cNvSpPr>
          <p:nvPr/>
        </p:nvSpPr>
        <p:spPr bwMode="auto">
          <a:xfrm>
            <a:off x="7381679" y="2709371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 9 x 6 =</a:t>
            </a:r>
          </a:p>
        </p:txBody>
      </p:sp>
      <p:sp>
        <p:nvSpPr>
          <p:cNvPr id="14343" name="Text Box 27"/>
          <p:cNvSpPr txBox="1">
            <a:spLocks noChangeArrowheads="1"/>
          </p:cNvSpPr>
          <p:nvPr/>
        </p:nvSpPr>
        <p:spPr bwMode="auto">
          <a:xfrm>
            <a:off x="7343799" y="2950572"/>
            <a:ext cx="12239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 18 : 9 =</a:t>
            </a:r>
          </a:p>
        </p:txBody>
      </p:sp>
      <p:sp>
        <p:nvSpPr>
          <p:cNvPr id="14344" name="Text Box 28"/>
          <p:cNvSpPr txBox="1">
            <a:spLocks noChangeArrowheads="1"/>
          </p:cNvSpPr>
          <p:nvPr/>
        </p:nvSpPr>
        <p:spPr bwMode="auto">
          <a:xfrm>
            <a:off x="7772401" y="4533900"/>
            <a:ext cx="5762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/>
              <a:t> </a:t>
            </a:r>
          </a:p>
        </p:txBody>
      </p:sp>
      <p:sp>
        <p:nvSpPr>
          <p:cNvPr id="14345" name="Text Box 29"/>
          <p:cNvSpPr txBox="1">
            <a:spLocks noChangeArrowheads="1"/>
          </p:cNvSpPr>
          <p:nvPr/>
        </p:nvSpPr>
        <p:spPr bwMode="auto">
          <a:xfrm>
            <a:off x="7380312" y="3259695"/>
            <a:ext cx="11509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56 : 8 =</a:t>
            </a:r>
          </a:p>
        </p:txBody>
      </p:sp>
      <p:sp>
        <p:nvSpPr>
          <p:cNvPr id="14346" name="Text Box 31"/>
          <p:cNvSpPr txBox="1">
            <a:spLocks noChangeArrowheads="1"/>
          </p:cNvSpPr>
          <p:nvPr/>
        </p:nvSpPr>
        <p:spPr bwMode="auto">
          <a:xfrm>
            <a:off x="7276234" y="3880712"/>
            <a:ext cx="936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347" name="Text Box 32"/>
          <p:cNvSpPr txBox="1">
            <a:spLocks noChangeArrowheads="1"/>
          </p:cNvSpPr>
          <p:nvPr/>
        </p:nvSpPr>
        <p:spPr bwMode="auto">
          <a:xfrm>
            <a:off x="7380312" y="3544643"/>
            <a:ext cx="11509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/>
              <a:t> 9 x 3 = </a:t>
            </a:r>
          </a:p>
        </p:txBody>
      </p:sp>
      <p:sp>
        <p:nvSpPr>
          <p:cNvPr id="14348" name="Text Box 34"/>
          <p:cNvSpPr txBox="1">
            <a:spLocks noChangeArrowheads="1"/>
          </p:cNvSpPr>
          <p:nvPr/>
        </p:nvSpPr>
        <p:spPr bwMode="auto">
          <a:xfrm>
            <a:off x="7372626" y="3776949"/>
            <a:ext cx="1008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dirty="0" smtClean="0"/>
              <a:t>32 : 8 =</a:t>
            </a:r>
            <a:endParaRPr lang="cs-CZ" altLang="cs-CZ" sz="1800" dirty="0"/>
          </a:p>
        </p:txBody>
      </p:sp>
      <p:pic>
        <p:nvPicPr>
          <p:cNvPr id="14349" name="Picture 3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380" y="594717"/>
            <a:ext cx="6777037" cy="3541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8385" y="584311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8594" y="599539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702" y="590435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5898" y="2934157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3315" y="2936253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4" name="Picture 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4233" y="1761622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5" name="Picture 4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3315" y="1770064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6" name="Picture 4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992" y="1748041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7" name="Picture 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379" y="2943378"/>
            <a:ext cx="2286000" cy="120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1233629" y="3204410"/>
            <a:ext cx="720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24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3513721" y="912174"/>
            <a:ext cx="7000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28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5940425" y="3204409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8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1258888" y="915566"/>
            <a:ext cx="720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9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5795963" y="899728"/>
            <a:ext cx="5762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54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3599615" y="3207891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2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1258887" y="1958756"/>
            <a:ext cx="720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7</a:t>
            </a: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5795963" y="2016423"/>
            <a:ext cx="5762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27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3537702" y="2016423"/>
            <a:ext cx="555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400" b="1" dirty="0"/>
              <a:t>4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1619250" y="4179957"/>
            <a:ext cx="37448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Tygr indický</a:t>
            </a:r>
          </a:p>
        </p:txBody>
      </p:sp>
    </p:spTree>
    <p:extLst>
      <p:ext uri="{BB962C8B-B14F-4D97-AF65-F5344CB8AC3E}">
        <p14:creationId xmlns:p14="http://schemas.microsoft.com/office/powerpoint/2010/main" xmlns="" val="112138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275606"/>
            <a:ext cx="8640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x 4 =</a:t>
            </a:r>
          </a:p>
          <a:p>
            <a:r>
              <a:rPr lang="cs-CZ" dirty="0" smtClean="0"/>
              <a:t>4 x 7 =</a:t>
            </a:r>
          </a:p>
          <a:p>
            <a:r>
              <a:rPr lang="cs-CZ" dirty="0" smtClean="0"/>
              <a:t>64 : 8 =</a:t>
            </a:r>
          </a:p>
          <a:p>
            <a:r>
              <a:rPr lang="cs-CZ" dirty="0" smtClean="0"/>
              <a:t>36 : 4 =</a:t>
            </a:r>
          </a:p>
          <a:p>
            <a:r>
              <a:rPr lang="cs-CZ" dirty="0" smtClean="0"/>
              <a:t>9 x 6 =</a:t>
            </a:r>
          </a:p>
          <a:p>
            <a:r>
              <a:rPr lang="cs-CZ" dirty="0" smtClean="0"/>
              <a:t>18 : 9 =</a:t>
            </a:r>
          </a:p>
          <a:p>
            <a:r>
              <a:rPr lang="cs-CZ" dirty="0" smtClean="0"/>
              <a:t>56 : 8 =</a:t>
            </a:r>
          </a:p>
          <a:p>
            <a:r>
              <a:rPr lang="cs-CZ" dirty="0" smtClean="0"/>
              <a:t>9 x 3 =</a:t>
            </a:r>
          </a:p>
          <a:p>
            <a:r>
              <a:rPr lang="cs-CZ" dirty="0" smtClean="0"/>
              <a:t>32 : 8 =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141962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06620"/>
            <a:ext cx="963613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28111479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A101D083150CE4FA3747AFD520AA2BC" ma:contentTypeVersion="2" ma:contentTypeDescription="Vytvoří nový dokument" ma:contentTypeScope="" ma:versionID="4e52da2a949f773d5171c18faecfe56d">
  <xsd:schema xmlns:xsd="http://www.w3.org/2001/XMLSchema" xmlns:xs="http://www.w3.org/2001/XMLSchema" xmlns:p="http://schemas.microsoft.com/office/2006/metadata/properties" xmlns:ns2="1aa48df0-3004-4d47-8a11-c5ffbc3c1b54" targetNamespace="http://schemas.microsoft.com/office/2006/metadata/properties" ma:root="true" ma:fieldsID="3792f004bb49ebb7db692cbac9de3358" ns2:_="">
    <xsd:import namespace="1aa48df0-3004-4d47-8a11-c5ffbc3c1b5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48df0-3004-4d47-8a11-c5ffbc3c1b5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551A59-F5BA-438B-929D-D8AD898B4C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48df0-3004-4d47-8a11-c5ffbc3c1b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239</Words>
  <Application>Microsoft Office PowerPoint</Application>
  <PresentationFormat>Předvádění na obrazovce (16:9)</PresentationFormat>
  <Paragraphs>59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boxed_powerpoint_16x9_2012-08</vt:lpstr>
      <vt:lpstr>  Dotkněte se inovací CZ.1.07/1.3.00/51.0024  </vt:lpstr>
      <vt:lpstr>Snímek 2</vt:lpstr>
      <vt:lpstr>Metodický pokyn</vt:lpstr>
      <vt:lpstr>Zdroje</vt:lpstr>
      <vt:lpstr>Snímek 5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24</cp:revision>
  <dcterms:created xsi:type="dcterms:W3CDTF">2014-10-07T08:27:59Z</dcterms:created>
  <dcterms:modified xsi:type="dcterms:W3CDTF">2015-06-15T10:37:14Z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0x0101000A101D083150CE4FA3747AFD520AA2BC</vt:lpwstr>
  </property>
  <property fmtid="{D5CDD505-2E9C-101B-9397-08002B2CF9AE}" pid="3" name="IsMyDocuments">
    <vt:bool>true</vt:bool>
  </property>
</Properties>
</file>