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310" r:id="rId5"/>
    <p:sldId id="326" r:id="rId6"/>
    <p:sldId id="325" r:id="rId7"/>
    <p:sldId id="327" r:id="rId8"/>
    <p:sldId id="328" r:id="rId9"/>
    <p:sldId id="324" r:id="rId10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10" d="100"/>
          <a:sy n="110" d="100"/>
        </p:scale>
        <p:origin x="-72" y="-45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15.6.2015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515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4717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7776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6825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9272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6114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15.6.2015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altLang="cs-CZ" b="1" dirty="0" smtClean="0">
                <a:latin typeface="Arial" charset="0"/>
              </a:rPr>
              <a:t>PROCVIČOVÁNÍ PSANÍ  </a:t>
            </a:r>
            <a:r>
              <a:rPr lang="cs-CZ" altLang="cs-CZ" b="1" dirty="0">
                <a:latin typeface="Arial" charset="0"/>
              </a:rPr>
              <a:t>U – Ů - Ú</a:t>
            </a:r>
            <a:endParaRPr lang="cs-CZ" altLang="cs-CZ" dirty="0">
              <a:latin typeface="Arial" charset="0"/>
            </a:endParaRPr>
          </a:p>
          <a:p>
            <a:endParaRPr lang="cs-CZ" sz="36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l"/>
            <a:r>
              <a:rPr lang="cs-CZ" dirty="0"/>
              <a:t>Škola: Základní škola Vlachovice</a:t>
            </a:r>
          </a:p>
          <a:p>
            <a:pPr algn="l"/>
            <a:r>
              <a:rPr lang="cs-CZ" dirty="0"/>
              <a:t>Autor: Marta </a:t>
            </a:r>
            <a:r>
              <a:rPr lang="cs-CZ" dirty="0" err="1"/>
              <a:t>Ambrůzová</a:t>
            </a:r>
            <a:endParaRPr lang="cs-CZ" dirty="0"/>
          </a:p>
          <a:p>
            <a:pPr algn="l"/>
            <a:r>
              <a:rPr lang="cs-CZ" dirty="0"/>
              <a:t>Předmět: Český jazyk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Anotace: </a:t>
            </a:r>
          </a:p>
          <a:p>
            <a:pPr algn="l"/>
            <a:r>
              <a:rPr lang="cs-CZ" altLang="cs-CZ" sz="1700" dirty="0">
                <a:latin typeface="Arial" charset="0"/>
              </a:rPr>
              <a:t>Společné opakování a zdůvodnění probraných jevů.</a:t>
            </a:r>
          </a:p>
          <a:p>
            <a:pPr algn="l"/>
            <a:r>
              <a:rPr lang="cs-CZ" altLang="cs-CZ" sz="1700" dirty="0">
                <a:latin typeface="Arial" charset="0"/>
              </a:rPr>
              <a:t>Samostatná práce – práce na tabletech.</a:t>
            </a:r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sz="1700" dirty="0"/>
          </a:p>
          <a:p>
            <a:pPr algn="l"/>
            <a:endParaRPr lang="cs-CZ" sz="1700" dirty="0"/>
          </a:p>
          <a:p>
            <a:pPr algn="l"/>
            <a:r>
              <a:rPr lang="cs-CZ" sz="1700" dirty="0"/>
              <a:t>Materiál je zpracován v rámci projektu Dotkněte se inovací CZ.1.07/1.3.00/51.0024 </a:t>
            </a:r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sz="1800" dirty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Materiál je určen pro práci s interaktivní tabulí a tablety</a:t>
            </a:r>
          </a:p>
          <a:p>
            <a:r>
              <a:rPr lang="cs-CZ" sz="1800" dirty="0"/>
              <a:t>Přílohy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Mluvní a doplňovací cvičení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 </a:t>
            </a:r>
          </a:p>
          <a:p>
            <a:r>
              <a:rPr lang="cs-CZ" sz="1800" dirty="0"/>
              <a:t>Očekávání a cíle</a:t>
            </a:r>
          </a:p>
          <a:p>
            <a:r>
              <a:rPr lang="cs-CZ" altLang="cs-CZ" sz="1600" dirty="0">
                <a:latin typeface="Arial" charset="0"/>
              </a:rPr>
              <a:t>Procvičování psaní u – ů – ú společně na interaktivní tabuli</a:t>
            </a:r>
          </a:p>
          <a:p>
            <a:r>
              <a:rPr lang="cs-CZ" altLang="cs-CZ" sz="1600" dirty="0">
                <a:latin typeface="Arial" charset="0"/>
              </a:rPr>
              <a:t>Opakování formou práce na tabletech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543313" y="5862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altLang="cs-CZ" dirty="0" smtClean="0"/>
              <a:t>1. Procvičování </a:t>
            </a:r>
            <a:r>
              <a:rPr lang="cs-CZ" altLang="cs-CZ" dirty="0"/>
              <a:t>u - ú – ů </a:t>
            </a:r>
            <a:br>
              <a:rPr lang="cs-CZ" altLang="cs-CZ" dirty="0"/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95736" y="119949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dirty="0" smtClean="0"/>
              <a:t>Doplň  u – ů - ú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195736" y="199568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altLang="cs-CZ" dirty="0"/>
              <a:t>Mirek přišel </a:t>
            </a:r>
            <a:r>
              <a:rPr lang="cs-CZ" altLang="cs-CZ" dirty="0" smtClean="0"/>
              <a:t>dom__ </a:t>
            </a:r>
            <a:r>
              <a:rPr lang="cs-CZ" altLang="cs-CZ" dirty="0"/>
              <a:t>v </a:t>
            </a:r>
            <a:r>
              <a:rPr lang="cs-CZ" altLang="cs-CZ" dirty="0" smtClean="0"/>
              <a:t>__</a:t>
            </a:r>
            <a:r>
              <a:rPr lang="cs-CZ" altLang="cs-CZ" dirty="0" err="1" smtClean="0"/>
              <a:t>terý</a:t>
            </a:r>
            <a:r>
              <a:rPr lang="cs-CZ" altLang="cs-CZ" dirty="0"/>
              <a:t>.</a:t>
            </a:r>
          </a:p>
          <a:p>
            <a:r>
              <a:rPr lang="cs-CZ" altLang="cs-CZ" dirty="0" smtClean="0"/>
              <a:t>__plně </a:t>
            </a:r>
            <a:r>
              <a:rPr lang="cs-CZ" altLang="cs-CZ" dirty="0"/>
              <a:t>zapomněl na </a:t>
            </a:r>
            <a:r>
              <a:rPr lang="cs-CZ" altLang="cs-CZ" dirty="0" smtClean="0"/>
              <a:t>__koly</a:t>
            </a:r>
            <a:r>
              <a:rPr lang="cs-CZ" altLang="cs-CZ" dirty="0"/>
              <a:t>.</a:t>
            </a:r>
          </a:p>
          <a:p>
            <a:r>
              <a:rPr lang="cs-CZ" altLang="cs-CZ" dirty="0" smtClean="0"/>
              <a:t>__</a:t>
            </a:r>
            <a:r>
              <a:rPr lang="cs-CZ" altLang="cs-CZ" dirty="0" err="1" smtClean="0"/>
              <a:t>diveně</a:t>
            </a:r>
            <a:r>
              <a:rPr lang="cs-CZ" altLang="cs-CZ" dirty="0" smtClean="0"/>
              <a:t> </a:t>
            </a:r>
            <a:r>
              <a:rPr lang="cs-CZ" altLang="cs-CZ" dirty="0"/>
              <a:t>se díval na </a:t>
            </a:r>
            <a:r>
              <a:rPr lang="cs-CZ" altLang="cs-CZ" dirty="0" smtClean="0"/>
              <a:t>__lohu</a:t>
            </a:r>
            <a:r>
              <a:rPr lang="cs-CZ" altLang="cs-CZ" dirty="0"/>
              <a:t>.</a:t>
            </a:r>
          </a:p>
          <a:p>
            <a:r>
              <a:rPr lang="cs-CZ" altLang="cs-CZ" dirty="0"/>
              <a:t>To je </a:t>
            </a:r>
            <a:r>
              <a:rPr lang="cs-CZ" altLang="cs-CZ" dirty="0" err="1" smtClean="0"/>
              <a:t>hr__za</a:t>
            </a:r>
            <a:r>
              <a:rPr lang="cs-CZ" altLang="cs-CZ" dirty="0"/>
              <a:t>, pomyslel si.</a:t>
            </a:r>
          </a:p>
          <a:p>
            <a:r>
              <a:rPr lang="cs-CZ" altLang="cs-CZ" dirty="0"/>
              <a:t>Už </a:t>
            </a:r>
            <a:r>
              <a:rPr lang="cs-CZ" altLang="cs-CZ" dirty="0" smtClean="0"/>
              <a:t>v__</a:t>
            </a:r>
            <a:r>
              <a:rPr lang="cs-CZ" altLang="cs-CZ" dirty="0" err="1" smtClean="0"/>
              <a:t>bec</a:t>
            </a:r>
            <a:r>
              <a:rPr lang="cs-CZ" altLang="cs-CZ" dirty="0" smtClean="0"/>
              <a:t> </a:t>
            </a:r>
            <a:r>
              <a:rPr lang="cs-CZ" altLang="cs-CZ" dirty="0"/>
              <a:t>nevím, jak napíšu</a:t>
            </a:r>
          </a:p>
          <a:p>
            <a:r>
              <a:rPr lang="cs-CZ" altLang="cs-CZ" dirty="0"/>
              <a:t>slovo  </a:t>
            </a:r>
            <a:r>
              <a:rPr lang="cs-CZ" altLang="cs-CZ" dirty="0" err="1" smtClean="0"/>
              <a:t>p__l</a:t>
            </a:r>
            <a:r>
              <a:rPr lang="cs-CZ" altLang="cs-CZ" dirty="0"/>
              <a:t>, když na stole je </a:t>
            </a:r>
            <a:r>
              <a:rPr lang="cs-CZ" altLang="cs-CZ" dirty="0" err="1" smtClean="0"/>
              <a:t>h__l</a:t>
            </a:r>
            <a:r>
              <a:rPr lang="cs-CZ" altLang="cs-CZ" dirty="0"/>
              <a:t>.</a:t>
            </a:r>
          </a:p>
          <a:p>
            <a:r>
              <a:rPr lang="cs-CZ" altLang="cs-CZ" dirty="0"/>
              <a:t>Kdyby to byla </a:t>
            </a:r>
            <a:r>
              <a:rPr lang="cs-CZ" altLang="cs-CZ" dirty="0" smtClean="0"/>
              <a:t>h__</a:t>
            </a:r>
            <a:r>
              <a:rPr lang="cs-CZ" altLang="cs-CZ" dirty="0" err="1" smtClean="0"/>
              <a:t>lka</a:t>
            </a:r>
            <a:r>
              <a:rPr lang="cs-CZ" altLang="cs-CZ" dirty="0"/>
              <a:t>,  byla by to</a:t>
            </a:r>
          </a:p>
          <a:p>
            <a:r>
              <a:rPr lang="cs-CZ" altLang="cs-CZ" dirty="0"/>
              <a:t>slova </a:t>
            </a:r>
            <a:r>
              <a:rPr lang="cs-CZ" altLang="cs-CZ" dirty="0" smtClean="0"/>
              <a:t>p__</a:t>
            </a:r>
            <a:r>
              <a:rPr lang="cs-CZ" altLang="cs-CZ" dirty="0" err="1" smtClean="0"/>
              <a:t>lka</a:t>
            </a:r>
            <a:r>
              <a:rPr lang="cs-CZ" alt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688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979712" y="1347614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cs-CZ" dirty="0"/>
              <a:t>d_ m		</a:t>
            </a:r>
            <a:r>
              <a:rPr lang="cs-CZ" dirty="0" err="1"/>
              <a:t>pr</a:t>
            </a:r>
            <a:r>
              <a:rPr lang="cs-CZ" dirty="0"/>
              <a:t>_ h</a:t>
            </a:r>
          </a:p>
          <a:p>
            <a:pPr>
              <a:lnSpc>
                <a:spcPct val="80000"/>
              </a:lnSpc>
              <a:defRPr/>
            </a:pPr>
            <a:r>
              <a:rPr lang="cs-CZ" dirty="0"/>
              <a:t>st_ ně		</a:t>
            </a:r>
            <a:r>
              <a:rPr lang="cs-CZ" dirty="0" err="1"/>
              <a:t>pr</a:t>
            </a:r>
            <a:r>
              <a:rPr lang="cs-CZ" dirty="0"/>
              <a:t>_ kaz</a:t>
            </a:r>
          </a:p>
          <a:p>
            <a:pPr>
              <a:lnSpc>
                <a:spcPct val="80000"/>
              </a:lnSpc>
              <a:defRPr/>
            </a:pPr>
            <a:r>
              <a:rPr lang="cs-CZ" dirty="0" err="1"/>
              <a:t>kr</a:t>
            </a:r>
            <a:r>
              <a:rPr lang="cs-CZ" dirty="0"/>
              <a:t>_ h		</a:t>
            </a:r>
            <a:r>
              <a:rPr lang="cs-CZ" dirty="0" err="1"/>
              <a:t>sl</a:t>
            </a:r>
            <a:r>
              <a:rPr lang="cs-CZ" dirty="0"/>
              <a:t>_ ně	</a:t>
            </a:r>
          </a:p>
          <a:p>
            <a:pPr>
              <a:lnSpc>
                <a:spcPct val="80000"/>
              </a:lnSpc>
              <a:defRPr/>
            </a:pPr>
            <a:r>
              <a:rPr lang="cs-CZ" dirty="0"/>
              <a:t>hl_ k		</a:t>
            </a:r>
            <a:r>
              <a:rPr lang="cs-CZ" dirty="0" err="1"/>
              <a:t>tr</a:t>
            </a:r>
            <a:r>
              <a:rPr lang="cs-CZ" dirty="0"/>
              <a:t>_ n	</a:t>
            </a:r>
          </a:p>
          <a:p>
            <a:pPr>
              <a:lnSpc>
                <a:spcPct val="80000"/>
              </a:lnSpc>
              <a:defRPr/>
            </a:pPr>
            <a:r>
              <a:rPr lang="cs-CZ" dirty="0"/>
              <a:t>st_ l		_ </a:t>
            </a:r>
            <a:r>
              <a:rPr lang="cs-CZ" dirty="0" err="1"/>
              <a:t>roda</a:t>
            </a:r>
            <a:endParaRPr lang="cs-CZ" dirty="0"/>
          </a:p>
          <a:p>
            <a:pPr>
              <a:lnSpc>
                <a:spcPct val="80000"/>
              </a:lnSpc>
              <a:defRPr/>
            </a:pPr>
            <a:r>
              <a:rPr lang="cs-CZ" dirty="0"/>
              <a:t>d_ kaz		</a:t>
            </a:r>
            <a:r>
              <a:rPr lang="cs-CZ" dirty="0" err="1"/>
              <a:t>kl_k</a:t>
            </a:r>
            <a:endParaRPr lang="cs-CZ" dirty="0"/>
          </a:p>
          <a:p>
            <a:pPr>
              <a:lnSpc>
                <a:spcPct val="80000"/>
              </a:lnSpc>
              <a:defRPr/>
            </a:pPr>
            <a:r>
              <a:rPr lang="cs-CZ" dirty="0"/>
              <a:t>p_ </a:t>
            </a:r>
            <a:r>
              <a:rPr lang="cs-CZ" dirty="0" err="1"/>
              <a:t>lka</a:t>
            </a:r>
            <a:r>
              <a:rPr lang="cs-CZ" dirty="0"/>
              <a:t>		p_ l	</a:t>
            </a:r>
          </a:p>
          <a:p>
            <a:pPr>
              <a:lnSpc>
                <a:spcPct val="80000"/>
              </a:lnSpc>
              <a:defRPr/>
            </a:pPr>
            <a:r>
              <a:rPr lang="cs-CZ" dirty="0"/>
              <a:t>_</a:t>
            </a:r>
            <a:r>
              <a:rPr lang="cs-CZ" dirty="0" err="1"/>
              <a:t>loha</a:t>
            </a:r>
            <a:r>
              <a:rPr lang="cs-CZ" dirty="0"/>
              <a:t>		h_ </a:t>
            </a:r>
            <a:r>
              <a:rPr lang="cs-CZ" dirty="0" err="1"/>
              <a:t>lka</a:t>
            </a:r>
            <a:r>
              <a:rPr lang="cs-CZ" dirty="0"/>
              <a:t> 	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/>
              <a:t>Vyřeš správně úkoly:</a:t>
            </a:r>
          </a:p>
          <a:p>
            <a:pPr>
              <a:lnSpc>
                <a:spcPct val="80000"/>
              </a:lnSpc>
              <a:defRPr/>
            </a:pPr>
            <a:r>
              <a:rPr lang="cs-CZ" dirty="0"/>
              <a:t>Které slovo představuje </a:t>
            </a:r>
            <a:r>
              <a:rPr lang="cs-CZ" b="1" dirty="0"/>
              <a:t>mládě?</a:t>
            </a:r>
            <a:endParaRPr lang="cs-CZ" b="1" dirty="0">
              <a:latin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b="1" dirty="0">
                <a:latin typeface="Arial" charset="0"/>
              </a:rPr>
              <a:t>_________</a:t>
            </a:r>
          </a:p>
          <a:p>
            <a:pPr>
              <a:lnSpc>
                <a:spcPct val="80000"/>
              </a:lnSpc>
              <a:defRPr/>
            </a:pPr>
            <a:r>
              <a:rPr lang="cs-CZ" dirty="0">
                <a:latin typeface="Arial" charset="0"/>
              </a:rPr>
              <a:t>Napiš</a:t>
            </a:r>
            <a:r>
              <a:rPr lang="cs-CZ" dirty="0"/>
              <a:t> slovo </a:t>
            </a:r>
            <a:r>
              <a:rPr lang="cs-CZ" b="1" dirty="0"/>
              <a:t>protikladné</a:t>
            </a:r>
            <a:r>
              <a:rPr lang="cs-CZ" dirty="0"/>
              <a:t> ke slovu </a:t>
            </a:r>
            <a:r>
              <a:rPr lang="cs-CZ" b="1" dirty="0"/>
              <a:t>hluk.</a:t>
            </a:r>
            <a:r>
              <a:rPr lang="cs-CZ" b="1" dirty="0">
                <a:latin typeface="Arial" charset="0"/>
              </a:rPr>
              <a:t> </a:t>
            </a:r>
          </a:p>
          <a:p>
            <a:pPr>
              <a:lnSpc>
                <a:spcPct val="80000"/>
              </a:lnSpc>
              <a:defRPr/>
            </a:pPr>
            <a:r>
              <a:rPr lang="cs-CZ" b="1" dirty="0">
                <a:latin typeface="Arial" charset="0"/>
              </a:rPr>
              <a:t>_________</a:t>
            </a:r>
          </a:p>
          <a:p>
            <a:pPr>
              <a:lnSpc>
                <a:spcPct val="80000"/>
              </a:lnSpc>
              <a:defRPr/>
            </a:pPr>
            <a:r>
              <a:rPr lang="cs-CZ" dirty="0">
                <a:latin typeface="Arial" charset="0"/>
              </a:rPr>
              <a:t>Napiš </a:t>
            </a:r>
            <a:r>
              <a:rPr lang="cs-CZ" dirty="0"/>
              <a:t>slovo </a:t>
            </a:r>
            <a:r>
              <a:rPr lang="cs-CZ" b="1" dirty="0"/>
              <a:t>souznačné</a:t>
            </a:r>
            <a:r>
              <a:rPr lang="cs-CZ" dirty="0"/>
              <a:t> ke slovu </a:t>
            </a:r>
            <a:r>
              <a:rPr lang="cs-CZ" b="1" dirty="0"/>
              <a:t>kluk.</a:t>
            </a:r>
            <a:endParaRPr lang="cs-CZ" b="1" dirty="0">
              <a:latin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cs-CZ" b="1" dirty="0">
                <a:latin typeface="Arial" charset="0"/>
              </a:rPr>
              <a:t>_________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7624" y="71562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dirty="0" smtClean="0"/>
              <a:t>Doplň    </a:t>
            </a:r>
            <a:r>
              <a:rPr lang="cs-CZ" dirty="0"/>
              <a:t>u – ú – ů </a:t>
            </a:r>
          </a:p>
        </p:txBody>
      </p:sp>
    </p:spTree>
    <p:extLst>
      <p:ext uri="{BB962C8B-B14F-4D97-AF65-F5344CB8AC3E}">
        <p14:creationId xmlns:p14="http://schemas.microsoft.com/office/powerpoint/2010/main" xmlns="" val="239435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pPr marL="0" indent="0">
              <a:buNone/>
            </a:pPr>
            <a:r>
              <a:rPr lang="cs-CZ" smtClean="0"/>
              <a:t>Vlastní tvorba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A101D083150CE4FA3747AFD520AA2BC" ma:contentTypeVersion="2" ma:contentTypeDescription="Vytvoří nový dokument" ma:contentTypeScope="" ma:versionID="4e52da2a949f773d5171c18faecfe56d">
  <xsd:schema xmlns:xsd="http://www.w3.org/2001/XMLSchema" xmlns:xs="http://www.w3.org/2001/XMLSchema" xmlns:p="http://schemas.microsoft.com/office/2006/metadata/properties" xmlns:ns2="1aa48df0-3004-4d47-8a11-c5ffbc3c1b54" targetNamespace="http://schemas.microsoft.com/office/2006/metadata/properties" ma:root="true" ma:fieldsID="3792f004bb49ebb7db692cbac9de3358" ns2:_="">
    <xsd:import namespace="1aa48df0-3004-4d47-8a11-c5ffbc3c1b5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a48df0-3004-4d47-8a11-c5ffbc3c1b5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57B6C92-04F9-4D85-82ED-B30F0D9C13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a48df0-3004-4d47-8a11-c5ffbc3c1b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189</Words>
  <Application>Microsoft Office PowerPoint</Application>
  <PresentationFormat>Předvádění na obrazovce (16:9)</PresentationFormat>
  <Paragraphs>59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Snímek 5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21</cp:revision>
  <dcterms:created xsi:type="dcterms:W3CDTF">2014-10-07T08:27:59Z</dcterms:created>
  <dcterms:modified xsi:type="dcterms:W3CDTF">2015-06-15T11:35:12Z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0x0101000A101D083150CE4FA3747AFD520AA2BC</vt:lpwstr>
  </property>
  <property fmtid="{D5CDD505-2E9C-101B-9397-08002B2CF9AE}" pid="3" name="IsMyDocuments">
    <vt:bool>true</vt:bool>
  </property>
</Properties>
</file>