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71" r:id="rId4"/>
    <p:sldId id="272" r:id="rId5"/>
    <p:sldId id="270" r:id="rId6"/>
    <p:sldId id="269" r:id="rId7"/>
    <p:sldId id="268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VY_32_INOVACE_08_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continuous</a:t>
          </a:r>
          <a:r>
            <a:rPr lang="cs-CZ" sz="2000" baseline="0" dirty="0" smtClean="0"/>
            <a:t>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On </a:t>
          </a:r>
          <a:r>
            <a:rPr lang="cs-CZ" sz="2000" dirty="0" err="1" smtClean="0"/>
            <a:t>holiday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6E7162-7C4F-471D-91AE-7DF6376928C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6361F67-9F46-46FC-BE15-1315CAAFD367}" type="presOf" srcId="{D8197B8C-B260-4A16-BDF4-0947B075E274}" destId="{25B08C86-7E15-44DC-BE7F-FFB55DD49D12}" srcOrd="0" destOrd="0" presId="urn:microsoft.com/office/officeart/2005/8/layout/target3"/>
    <dgm:cxn modelId="{C7DB28EF-6F08-4476-B352-1BE48113D36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67ECA5-C274-44DB-ACAE-549C7AC5F46D}" type="presOf" srcId="{D1D4F407-5343-4D3F-B5B9-D407B03CAEB4}" destId="{AED2198E-93D5-4001-81B4-73124B309672}" srcOrd="1" destOrd="0" presId="urn:microsoft.com/office/officeart/2005/8/layout/target3"/>
    <dgm:cxn modelId="{F968E856-24EC-4A16-B166-DAFEDF15A25F}" type="presOf" srcId="{B651F6E3-6281-48DB-9319-2AEAFDAE7572}" destId="{6BB5E863-4638-4E1D-BFDE-399D028AC4ED}" srcOrd="1" destOrd="0" presId="urn:microsoft.com/office/officeart/2005/8/layout/target3"/>
    <dgm:cxn modelId="{FBAD42E2-0CAF-4DFB-8423-8217F6BBF23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E1B7B5F-DB0D-4D08-AA64-633127A3774F}" type="presOf" srcId="{D1B46980-6531-4606-95E6-44980827E919}" destId="{2BE915AB-18AA-4053-B92C-3BFC9ED204BB}" srcOrd="1" destOrd="0" presId="urn:microsoft.com/office/officeart/2005/8/layout/target3"/>
    <dgm:cxn modelId="{D716F93A-F288-4D04-AE5D-489D7AE35A1D}" type="presOf" srcId="{D1B46980-6531-4606-95E6-44980827E919}" destId="{6140AFEC-043D-4C43-A2F9-D0F5331DF3A3}" srcOrd="0" destOrd="0" presId="urn:microsoft.com/office/officeart/2005/8/layout/target3"/>
    <dgm:cxn modelId="{8438FB17-8765-4EB5-9136-62328A6D6C1D}" type="presOf" srcId="{D1D4F407-5343-4D3F-B5B9-D407B03CAEB4}" destId="{D005CE8C-CC26-4C3E-AC11-E15060ECD759}" srcOrd="0" destOrd="0" presId="urn:microsoft.com/office/officeart/2005/8/layout/target3"/>
    <dgm:cxn modelId="{974EF4AD-755F-4A7D-981A-4ACCA2861CF4}" type="presOf" srcId="{B651F6E3-6281-48DB-9319-2AEAFDAE7572}" destId="{619D679B-A015-4ECF-8348-D1034C574F40}" srcOrd="0" destOrd="0" presId="urn:microsoft.com/office/officeart/2005/8/layout/target3"/>
    <dgm:cxn modelId="{AFE07E40-96DB-4AE8-BB65-508D47D83AA5}" type="presOf" srcId="{4C35D32F-0EAB-4CD7-82EE-45574DC2A586}" destId="{8BEBB6EC-1DAA-4CAC-8A25-BC0FCBD5DBD5}" srcOrd="0" destOrd="0" presId="urn:microsoft.com/office/officeart/2005/8/layout/target3"/>
    <dgm:cxn modelId="{4FF223AC-623A-44E0-BA07-946D62278F36}" type="presParOf" srcId="{333A1088-737F-45CB-B68E-254E46348037}" destId="{F5ABB229-8D3B-4694-996A-96F23CF14429}" srcOrd="0" destOrd="0" presId="urn:microsoft.com/office/officeart/2005/8/layout/target3"/>
    <dgm:cxn modelId="{4D604907-C87F-436C-968C-5B7A6A354ECB}" type="presParOf" srcId="{333A1088-737F-45CB-B68E-254E46348037}" destId="{F41139FD-01EE-4571-8B17-4FB00FC51163}" srcOrd="1" destOrd="0" presId="urn:microsoft.com/office/officeart/2005/8/layout/target3"/>
    <dgm:cxn modelId="{E0D0FF28-472B-448E-9A77-802D01998292}" type="presParOf" srcId="{333A1088-737F-45CB-B68E-254E46348037}" destId="{D005CE8C-CC26-4C3E-AC11-E15060ECD759}" srcOrd="2" destOrd="0" presId="urn:microsoft.com/office/officeart/2005/8/layout/target3"/>
    <dgm:cxn modelId="{BB7BA938-B434-47CD-B069-0FF3B379EF11}" type="presParOf" srcId="{333A1088-737F-45CB-B68E-254E46348037}" destId="{2C702D82-9B77-49B7-9568-BB8EB47C3372}" srcOrd="3" destOrd="0" presId="urn:microsoft.com/office/officeart/2005/8/layout/target3"/>
    <dgm:cxn modelId="{7AD6059D-38C1-4B7A-A707-1E67A383CBA2}" type="presParOf" srcId="{333A1088-737F-45CB-B68E-254E46348037}" destId="{A52A0455-90FF-4808-ABD0-F02540D31D5A}" srcOrd="4" destOrd="0" presId="urn:microsoft.com/office/officeart/2005/8/layout/target3"/>
    <dgm:cxn modelId="{F20B2895-3175-4589-A49B-8FC03EC3A614}" type="presParOf" srcId="{333A1088-737F-45CB-B68E-254E46348037}" destId="{6140AFEC-043D-4C43-A2F9-D0F5331DF3A3}" srcOrd="5" destOrd="0" presId="urn:microsoft.com/office/officeart/2005/8/layout/target3"/>
    <dgm:cxn modelId="{B159446E-0C7B-466A-9FD2-AA01BBC14E4B}" type="presParOf" srcId="{333A1088-737F-45CB-B68E-254E46348037}" destId="{9358AC05-5D7D-4327-9F80-1AD486AEA664}" srcOrd="6" destOrd="0" presId="urn:microsoft.com/office/officeart/2005/8/layout/target3"/>
    <dgm:cxn modelId="{6BA082FA-488F-4EBC-A16E-025D57BD03E1}" type="presParOf" srcId="{333A1088-737F-45CB-B68E-254E46348037}" destId="{313FC574-E1CD-4FB4-B054-0B805CE0447D}" srcOrd="7" destOrd="0" presId="urn:microsoft.com/office/officeart/2005/8/layout/target3"/>
    <dgm:cxn modelId="{688DE921-9FDF-4F10-BE82-C9C955E7DE19}" type="presParOf" srcId="{333A1088-737F-45CB-B68E-254E46348037}" destId="{619D679B-A015-4ECF-8348-D1034C574F40}" srcOrd="8" destOrd="0" presId="urn:microsoft.com/office/officeart/2005/8/layout/target3"/>
    <dgm:cxn modelId="{6E9CAE65-2E58-4B09-B88E-7746B8413E48}" type="presParOf" srcId="{333A1088-737F-45CB-B68E-254E46348037}" destId="{322283A8-4A27-4CDA-BAE3-F381106A9174}" srcOrd="9" destOrd="0" presId="urn:microsoft.com/office/officeart/2005/8/layout/target3"/>
    <dgm:cxn modelId="{DAC5BC84-74B9-49E2-9F92-34A87E6389FD}" type="presParOf" srcId="{333A1088-737F-45CB-B68E-254E46348037}" destId="{FFC9F71D-1B4F-4AD9-A4A6-86ADEFC8AF5C}" srcOrd="10" destOrd="0" presId="urn:microsoft.com/office/officeart/2005/8/layout/target3"/>
    <dgm:cxn modelId="{C8668E69-B775-4D42-BE48-5B424B99F26F}" type="presParOf" srcId="{333A1088-737F-45CB-B68E-254E46348037}" destId="{25B08C86-7E15-44DC-BE7F-FFB55DD49D12}" srcOrd="11" destOrd="0" presId="urn:microsoft.com/office/officeart/2005/8/layout/target3"/>
    <dgm:cxn modelId="{97CE4C05-1F93-44FD-87AB-2FC44859F35A}" type="presParOf" srcId="{333A1088-737F-45CB-B68E-254E46348037}" destId="{76644BE8-9D7C-4C09-B250-3D10AF48CBB7}" srcOrd="12" destOrd="0" presId="urn:microsoft.com/office/officeart/2005/8/layout/target3"/>
    <dgm:cxn modelId="{C938343E-258E-4B33-8F14-5D49F59920FC}" type="presParOf" srcId="{333A1088-737F-45CB-B68E-254E46348037}" destId="{EE85B701-7295-41C0-BA7A-34D3756A2AE6}" srcOrd="13" destOrd="0" presId="urn:microsoft.com/office/officeart/2005/8/layout/target3"/>
    <dgm:cxn modelId="{9F1255A4-D5D4-4E60-859D-F44305CD83A7}" type="presParOf" srcId="{333A1088-737F-45CB-B68E-254E46348037}" destId="{8BEBB6EC-1DAA-4CAC-8A25-BC0FCBD5DBD5}" srcOrd="14" destOrd="0" presId="urn:microsoft.com/office/officeart/2005/8/layout/target3"/>
    <dgm:cxn modelId="{780D2B38-761E-42A5-96D9-07290B54E728}" type="presParOf" srcId="{333A1088-737F-45CB-B68E-254E46348037}" destId="{AED2198E-93D5-4001-81B4-73124B309672}" srcOrd="15" destOrd="0" presId="urn:microsoft.com/office/officeart/2005/8/layout/target3"/>
    <dgm:cxn modelId="{53F0A766-0E23-4D55-B0A8-0A709BBF664B}" type="presParOf" srcId="{333A1088-737F-45CB-B68E-254E46348037}" destId="{2BE915AB-18AA-4053-B92C-3BFC9ED204BB}" srcOrd="16" destOrd="0" presId="urn:microsoft.com/office/officeart/2005/8/layout/target3"/>
    <dgm:cxn modelId="{4874D497-C1CE-4B52-A918-E1DF3CE3E25D}" type="presParOf" srcId="{333A1088-737F-45CB-B68E-254E46348037}" destId="{6BB5E863-4638-4E1D-BFDE-399D028AC4ED}" srcOrd="17" destOrd="0" presId="urn:microsoft.com/office/officeart/2005/8/layout/target3"/>
    <dgm:cxn modelId="{0096C348-997E-4296-8FCB-A813B39B35A4}" type="presParOf" srcId="{333A1088-737F-45CB-B68E-254E46348037}" destId="{5A5FFA88-C948-4069-8E93-59FA12366E83}" srcOrd="18" destOrd="0" presId="urn:microsoft.com/office/officeart/2005/8/layout/target3"/>
    <dgm:cxn modelId="{C86B20F0-096D-44BF-8F38-029CF6E89B12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54127-96D9-44A4-AEAB-1D97056125D8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826AF-F798-4705-9F11-67D0AB3113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Dopsat tvary – papír, sešit,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Dopsat tvary – papír, sešit, na tabuli.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Přiřadit slova</a:t>
            </a:r>
            <a:r>
              <a:rPr lang="cs-CZ" baseline="0" dirty="0" smtClean="0"/>
              <a:t> k obrázkům, tvořit dialogy.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Přiřadit slova</a:t>
            </a:r>
            <a:r>
              <a:rPr lang="cs-CZ" baseline="0" dirty="0" smtClean="0"/>
              <a:t> k obrázkům, tvořit dialogy.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dialogy podle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Číst a podtrhnout správná slova na tabuli nebo na vytištěném papíře.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r>
              <a:rPr lang="cs-CZ" baseline="0" dirty="0" smtClean="0"/>
              <a:t> a překlad – ústně nebo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překladu.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8625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fixy na interaktivní tabuli, sešit, papír, psací potřeby, okopírované listy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procvičování slovní zásoby a tvorba vět, otázky a odpovědi týkající se </a:t>
            </a:r>
            <a:r>
              <a:rPr lang="cs-CZ" dirty="0" smtClean="0"/>
              <a:t>činností – tvoření a užití přítomného času průběhového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vět s obrázky, rozhovory, překlad – dopis, psaní vět, popis obrázku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Continue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….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……….. </a:t>
            </a:r>
            <a:r>
              <a:rPr lang="cs-CZ" dirty="0" err="1" smtClean="0"/>
              <a:t>read</a:t>
            </a:r>
            <a:r>
              <a:rPr lang="cs-CZ" dirty="0" err="1" smtClean="0">
                <a:solidFill>
                  <a:srgbClr val="C00000"/>
                </a:solidFill>
              </a:rPr>
              <a:t>ing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ski………….. </a:t>
            </a:r>
            <a:r>
              <a:rPr lang="cs-CZ" dirty="0" err="1" smtClean="0"/>
              <a:t>ski</a:t>
            </a:r>
            <a:r>
              <a:rPr lang="cs-CZ" dirty="0" err="1" smtClean="0">
                <a:solidFill>
                  <a:srgbClr val="C00000"/>
                </a:solidFill>
              </a:rPr>
              <a:t>ing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………. </a:t>
            </a:r>
            <a:r>
              <a:rPr lang="cs-CZ" dirty="0" err="1" smtClean="0"/>
              <a:t>swimm</a:t>
            </a:r>
            <a:r>
              <a:rPr lang="cs-CZ" dirty="0" err="1" smtClean="0">
                <a:solidFill>
                  <a:srgbClr val="C00000"/>
                </a:solidFill>
              </a:rPr>
              <a:t>ing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dive…………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skate……….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……….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…………..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………..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skip………….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drink………………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run………………..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fall</a:t>
            </a:r>
            <a:r>
              <a:rPr lang="cs-CZ" dirty="0" smtClean="0"/>
              <a:t>…………………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jump</a:t>
            </a:r>
            <a:r>
              <a:rPr lang="cs-CZ" dirty="0" smtClean="0"/>
              <a:t>……………...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play………………..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………………..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…………….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sit</a:t>
            </a:r>
            <a:r>
              <a:rPr lang="cs-CZ" dirty="0" smtClean="0"/>
              <a:t>………………….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28992" y="428604"/>
            <a:ext cx="23150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Continue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….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/>
          </a:p>
        </p:txBody>
      </p:sp>
      <p:pic>
        <p:nvPicPr>
          <p:cNvPr id="1029" name="Picture 5" descr="C:\Documents and Settings\Administrator\Local Settings\Temporary Internet Files\Content.IE5\IQV8GVD3\MC9004405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142984"/>
            <a:ext cx="2609040" cy="250033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643174" y="1214422"/>
            <a:ext cx="450059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000" b="1" dirty="0" smtClean="0"/>
              <a:t>I´m ……………………</a:t>
            </a:r>
            <a:endParaRPr lang="cs-CZ" sz="4000" b="1" dirty="0"/>
          </a:p>
        </p:txBody>
      </p:sp>
      <p:pic>
        <p:nvPicPr>
          <p:cNvPr id="1033" name="Picture 9" descr="C:\Documents and Settings\Administrator\Local Settings\Temporary Internet Files\Content.IE5\TK4FQMDO\MP9004465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1142984"/>
            <a:ext cx="1875626" cy="2428868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istrator\Local Settings\Temporary Internet Files\Content.IE5\WI60G1FI\MC90002456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3929066"/>
            <a:ext cx="2934203" cy="2156358"/>
          </a:xfrm>
          <a:prstGeom prst="rect">
            <a:avLst/>
          </a:prstGeom>
          <a:noFill/>
        </p:spPr>
      </p:pic>
      <p:pic>
        <p:nvPicPr>
          <p:cNvPr id="1043" name="Picture 19" descr="C:\Documents and Settings\Administrator\Local Settings\Temporary Internet Files\Content.IE5\IQV8GVD3\MC90035514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388" y="4071942"/>
            <a:ext cx="2451971" cy="2427464"/>
          </a:xfrm>
          <a:prstGeom prst="rect">
            <a:avLst/>
          </a:prstGeom>
          <a:noFill/>
        </p:spPr>
      </p:pic>
      <p:sp>
        <p:nvSpPr>
          <p:cNvPr id="24" name="Zaoblený obdélník 23"/>
          <p:cNvSpPr/>
          <p:nvPr/>
        </p:nvSpPr>
        <p:spPr>
          <a:xfrm>
            <a:off x="3929058" y="1928802"/>
            <a:ext cx="17145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diving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929058" y="3071810"/>
            <a:ext cx="17145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writting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929058" y="4214818"/>
            <a:ext cx="17145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running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643306" y="5286388"/>
            <a:ext cx="23288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715016"/>
          </a:xfrm>
        </p:spPr>
        <p:txBody>
          <a:bodyPr/>
          <a:lstStyle/>
          <a:p>
            <a:pPr algn="ctr">
              <a:buNone/>
            </a:pPr>
            <a:r>
              <a:rPr lang="cs-CZ" sz="4000" b="1" dirty="0" smtClean="0"/>
              <a:t>I´m</a:t>
            </a:r>
            <a:r>
              <a:rPr lang="cs-CZ" b="1" dirty="0" smtClean="0"/>
              <a:t> ………………………….</a:t>
            </a:r>
            <a:endParaRPr lang="cs-CZ" b="1" dirty="0"/>
          </a:p>
        </p:txBody>
      </p:sp>
      <p:pic>
        <p:nvPicPr>
          <p:cNvPr id="1026" name="Picture 2" descr="C:\Documents and Settings\Administrator\Local Settings\Temporary Internet Files\Content.IE5\ZTNVNTSM\MC9004418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714356"/>
            <a:ext cx="1989147" cy="2873768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WI60G1FI\MC90044183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857232"/>
            <a:ext cx="2372012" cy="2495554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IAJ1XMTL\MC9000484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786190"/>
            <a:ext cx="2620500" cy="2643206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TK4FQMDO\MC90023204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3929066"/>
            <a:ext cx="2700626" cy="2357993"/>
          </a:xfrm>
          <a:prstGeom prst="rect">
            <a:avLst/>
          </a:prstGeom>
          <a:noFill/>
        </p:spPr>
      </p:pic>
      <p:sp>
        <p:nvSpPr>
          <p:cNvPr id="17" name="Zaoblený obdélník 16"/>
          <p:cNvSpPr/>
          <p:nvPr/>
        </p:nvSpPr>
        <p:spPr>
          <a:xfrm>
            <a:off x="3786182" y="1857364"/>
            <a:ext cx="17145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skipping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857620" y="3000372"/>
            <a:ext cx="15716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falling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857620" y="4143380"/>
            <a:ext cx="15716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eating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714744" y="5357826"/>
            <a:ext cx="192882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drinking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– „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  <a:solidFill>
            <a:srgbClr val="92D050"/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?          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No, I´m not.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b="1" dirty="0" smtClean="0"/>
              <a:t>     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dirty="0" err="1" smtClean="0"/>
              <a:t>running</a:t>
            </a:r>
            <a:r>
              <a:rPr lang="cs-CZ" dirty="0" smtClean="0"/>
              <a:t>?          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No, I´m not.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786182" y="2071678"/>
            <a:ext cx="85725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714744" y="2143116"/>
            <a:ext cx="928694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786182" y="4143380"/>
            <a:ext cx="85725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714744" y="4214818"/>
            <a:ext cx="928694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Dear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Kat,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skiing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beach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pool/café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ruler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skipping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drinking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juice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jumping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fantastic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Love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Jet.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xxx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Dear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Kat,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beach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brother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drinking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juice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fantastic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Love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Jet.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xxx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Milá Katko,</a:t>
            </a:r>
          </a:p>
          <a:p>
            <a:pPr>
              <a:buNone/>
            </a:pPr>
            <a:r>
              <a:rPr lang="cs-CZ" dirty="0" smtClean="0"/>
              <a:t>Sedím na pláži.</a:t>
            </a:r>
          </a:p>
          <a:p>
            <a:pPr>
              <a:buNone/>
            </a:pPr>
            <a:r>
              <a:rPr lang="cs-CZ" dirty="0" smtClean="0"/>
              <a:t>Moje mamka plave v bazénu.</a:t>
            </a:r>
          </a:p>
          <a:p>
            <a:pPr>
              <a:buNone/>
            </a:pPr>
            <a:r>
              <a:rPr lang="cs-CZ" dirty="0" smtClean="0"/>
              <a:t>Můj bratr hraje fotbal.</a:t>
            </a:r>
          </a:p>
          <a:p>
            <a:pPr>
              <a:buNone/>
            </a:pPr>
            <a:r>
              <a:rPr lang="cs-CZ" dirty="0" smtClean="0"/>
              <a:t>Můj taťka pije džus.</a:t>
            </a:r>
          </a:p>
          <a:p>
            <a:pPr>
              <a:buNone/>
            </a:pPr>
            <a:r>
              <a:rPr lang="cs-CZ" dirty="0" smtClean="0"/>
              <a:t>Mám fantastické prázdniny.</a:t>
            </a:r>
          </a:p>
          <a:p>
            <a:pPr>
              <a:buNone/>
            </a:pPr>
            <a:r>
              <a:rPr lang="cs-CZ" dirty="0" smtClean="0"/>
              <a:t>S láskou Jet.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C:\Documents and Settings\Administrator\Local Settings\Temporary Internet Files\Content.IE5\Z71DI2OS\MP90017793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5138734"/>
            <a:ext cx="2578899" cy="1719266"/>
          </a:xfrm>
          <a:prstGeom prst="rect">
            <a:avLst/>
          </a:prstGeom>
          <a:noFill/>
        </p:spPr>
      </p:pic>
      <p:pic>
        <p:nvPicPr>
          <p:cNvPr id="6148" name="Picture 4" descr="C:\Documents and Settings\Administrator\Local Settings\Temporary Internet Files\Content.IE5\3PVKIJVL\MP90017793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14290"/>
            <a:ext cx="2257428" cy="1504952"/>
          </a:xfrm>
          <a:prstGeom prst="rect">
            <a:avLst/>
          </a:prstGeom>
          <a:noFill/>
        </p:spPr>
      </p:pic>
      <p:pic>
        <p:nvPicPr>
          <p:cNvPr id="6149" name="Picture 5" descr="C:\Documents and Settings\Administrator\Local Settings\Temporary Internet Files\Content.IE5\WI60G1FI\MP90017793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43174" y="5133956"/>
            <a:ext cx="2586066" cy="1724044"/>
          </a:xfrm>
          <a:prstGeom prst="rect">
            <a:avLst/>
          </a:prstGeom>
          <a:noFill/>
        </p:spPr>
      </p:pic>
      <p:pic>
        <p:nvPicPr>
          <p:cNvPr id="6150" name="Picture 6" descr="C:\Documents and Settings\Administrator\Local Settings\Temporary Internet Files\Content.IE5\IAJ1XMTL\MP90017792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2285993"/>
            <a:ext cx="1866896" cy="2800344"/>
          </a:xfrm>
          <a:prstGeom prst="rect">
            <a:avLst/>
          </a:prstGeom>
          <a:noFill/>
        </p:spPr>
      </p:pic>
      <p:pic>
        <p:nvPicPr>
          <p:cNvPr id="6151" name="Picture 7" descr="C:\Documents and Settings\Administrator\Local Settings\Temporary Internet Files\Content.IE5\ZTNVNTSM\MP900177937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214290"/>
            <a:ext cx="2793213" cy="18621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434</Words>
  <PresentationFormat>Předvádění na obrazovce (4:3)</PresentationFormat>
  <Paragraphs>99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Continue….</vt:lpstr>
      <vt:lpstr>Snímek 4</vt:lpstr>
      <vt:lpstr>„What are you doing?</vt:lpstr>
      <vt:lpstr>„What are you doing?</vt:lpstr>
      <vt:lpstr>Make the dialogues – „What are you doing?</vt:lpstr>
      <vt:lpstr>Read, choose the corect word.</vt:lpstr>
      <vt:lpstr>Check and translate.</vt:lpstr>
      <vt:lpstr>Check.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34</cp:revision>
  <dcterms:modified xsi:type="dcterms:W3CDTF">2012-01-17T17:16:48Z</dcterms:modified>
</cp:coreProperties>
</file>