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Default Extension="png" ContentType="image/png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theme/theme2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jpeg" ContentType="image/jpeg"/>
  <Default Extension="wmf" ContentType="image/x-w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s/slide13.xml" ContentType="application/vnd.openxmlformats-officedocument.presentationml.slide+xml"/>
  <Override PartName="/ppt/notesMasters/notesMaster1.xml" ContentType="application/vnd.openxmlformats-officedocument.presentationml.notesMaster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docProps/custom.xml" ContentType="application/vnd.openxmlformats-officedocument.custom-properties+xml"/>
  <Override PartName="/ppt/slideLayouts/slideLayout10.xml" ContentType="application/vnd.openxmlformats-officedocument.presentationml.slide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wmf"/><Relationship Id="rId1" Type="http://schemas.openxmlformats.org/officeDocument/2006/relationships/officeDocument" Target="ppt/presentation.xml"/><Relationship Id="rId5" Type="http://schemas.openxmlformats.org/officeDocument/2006/relationships/custom-properties" Target="docProps/custom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15"/>
  </p:notesMasterIdLst>
  <p:sldIdLst>
    <p:sldId id="310" r:id="rId2"/>
    <p:sldId id="326" r:id="rId3"/>
    <p:sldId id="325" r:id="rId4"/>
    <p:sldId id="336" r:id="rId5"/>
    <p:sldId id="334" r:id="rId6"/>
    <p:sldId id="335" r:id="rId7"/>
    <p:sldId id="327" r:id="rId8"/>
    <p:sldId id="328" r:id="rId9"/>
    <p:sldId id="329" r:id="rId10"/>
    <p:sldId id="330" r:id="rId11"/>
    <p:sldId id="331" r:id="rId12"/>
    <p:sldId id="332" r:id="rId13"/>
    <p:sldId id="333" r:id="rId14"/>
  </p:sldIdLst>
  <p:sldSz cx="9144000" cy="5143500" type="screen16x9"/>
  <p:notesSz cx="6858000" cy="9144000"/>
  <p:defaultTextStyle>
    <a:defPPr>
      <a:defRPr lang="cs-CZ"/>
    </a:defPPr>
    <a:lvl1pPr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1pPr>
    <a:lvl2pPr marL="4572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2pPr>
    <a:lvl3pPr marL="9144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3pPr>
    <a:lvl4pPr marL="13716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4pPr>
    <a:lvl5pPr marL="18288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5pPr>
    <a:lvl6pPr marL="22860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6pPr>
    <a:lvl7pPr marL="27432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7pPr>
    <a:lvl8pPr marL="32004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8pPr>
    <a:lvl9pPr marL="36576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srgbClr val="FF0000"/>
    </p:penClr>
  </p:showPr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B301B821-A1FF-4177-AEE7-76D212191A09}" styleName="Střední styl 1 – zvýraznění 1">
    <a:wholeTbl>
      <a:tcTxStyle>
        <a:fontRef idx="minor">
          <a:scrgbClr r="0" g="0" b="0"/>
        </a:fontRef>
        <a:schemeClr val="dk1"/>
      </a:tcTxStyle>
      <a:tcStyle>
        <a:tcBdr>
          <a:left>
            <a:ln w="12700" cmpd="sng">
              <a:solidFill>
                <a:schemeClr val="accent1"/>
              </a:solidFill>
            </a:ln>
          </a:left>
          <a:right>
            <a:ln w="12700" cmpd="sng">
              <a:solidFill>
                <a:schemeClr val="accent1"/>
              </a:solidFill>
            </a:ln>
          </a:right>
          <a:top>
            <a:ln w="12700" cmpd="sng">
              <a:solidFill>
                <a:schemeClr val="accent1"/>
              </a:solidFill>
            </a:ln>
          </a:top>
          <a:bottom>
            <a:ln w="12700" cmpd="sng">
              <a:solidFill>
                <a:schemeClr val="accent1"/>
              </a:solidFill>
            </a:ln>
          </a:bottom>
          <a:insideH>
            <a:ln w="12700" cmpd="sng">
              <a:solidFill>
                <a:schemeClr val="accent1"/>
              </a:solidFill>
            </a:ln>
          </a:insideH>
          <a:insideV>
            <a:ln>
              <a:noFill/>
            </a:ln>
          </a:insideV>
        </a:tcBdr>
        <a:fill>
          <a:solidFill>
            <a:schemeClr val="lt1"/>
          </a:solidFill>
        </a:fill>
      </a:tcStyle>
    </a:wholeTbl>
    <a:band1H>
      <a:tcStyle>
        <a:tcBdr/>
        <a:fill>
          <a:solidFill>
            <a:schemeClr val="accent1">
              <a:tint val="20000"/>
            </a:schemeClr>
          </a:solidFill>
        </a:fill>
      </a:tcStyle>
    </a:band1H>
    <a:band1V>
      <a:tcStyle>
        <a:tcBdr/>
        <a:fill>
          <a:solidFill>
            <a:schemeClr val="accent1">
              <a:tint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accent1"/>
              </a:solidFill>
            </a:ln>
          </a:top>
        </a:tcBdr>
        <a:fill>
          <a:solidFill>
            <a:schemeClr val="lt1"/>
          </a:solidFill>
        </a:fill>
      </a:tcStyle>
    </a:lastRow>
    <a:firstRow>
      <a:tcTxStyle b="on">
        <a:fontRef idx="minor">
          <a:scrgbClr r="0" g="0" b="0"/>
        </a:fontRef>
        <a:schemeClr val="lt1"/>
      </a:tcTxStyle>
      <a:tcStyle>
        <a:tcBdr/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4994" autoAdjust="0"/>
    <p:restoredTop sz="96866" autoAdjust="0"/>
  </p:normalViewPr>
  <p:slideViewPr>
    <p:cSldViewPr>
      <p:cViewPr>
        <p:scale>
          <a:sx n="66" d="100"/>
          <a:sy n="66" d="100"/>
        </p:scale>
        <p:origin x="-654" y="54"/>
      </p:cViewPr>
      <p:guideLst>
        <p:guide orient="horz" pos="1620"/>
        <p:guide pos="2880"/>
      </p:guideLst>
    </p:cSldViewPr>
  </p:slideViewPr>
  <p:outlineViewPr>
    <p:cViewPr>
      <p:scale>
        <a:sx n="33" d="100"/>
        <a:sy n="33" d="100"/>
      </p:scale>
      <p:origin x="0" y="-18"/>
    </p:cViewPr>
  </p:outlineViewPr>
  <p:notesTextViewPr>
    <p:cViewPr>
      <p:scale>
        <a:sx n="1" d="1"/>
        <a:sy n="1" d="1"/>
      </p:scale>
      <p:origin x="0" y="0"/>
    </p:cViewPr>
  </p:notesTextViewPr>
  <p:sorterViewPr>
    <p:cViewPr>
      <p:scale>
        <a:sx n="100" d="100"/>
        <a:sy n="100" d="100"/>
      </p:scale>
      <p:origin x="0" y="0"/>
    </p:cViewPr>
  </p:sorterViewPr>
  <p:notesViewPr>
    <p:cSldViewPr>
      <p:cViewPr varScale="1">
        <p:scale>
          <a:sx n="101" d="100"/>
          <a:sy n="101" d="100"/>
        </p:scale>
        <p:origin x="2670" y="72"/>
      </p:cViewPr>
      <p:guideLst/>
    </p:cSldViewPr>
  </p:notes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viewProps" Target="viewProps.xml"/><Relationship Id="rId2" Type="http://schemas.openxmlformats.org/officeDocument/2006/relationships/slide" Target="slides/slide1.xml"/><Relationship Id="rId16" Type="http://schemas.openxmlformats.org/officeDocument/2006/relationships/presProps" Target="pres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notesMaster" Target="notesMasters/notesMaster1.xml"/><Relationship Id="rId10" Type="http://schemas.openxmlformats.org/officeDocument/2006/relationships/slide" Target="slides/slide9.xml"/><Relationship Id="rId19" Type="http://schemas.openxmlformats.org/officeDocument/2006/relationships/tableStyles" Target="tableStyle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 fontAlgn="auto">
              <a:spcBef>
                <a:spcPts val="0"/>
              </a:spcBef>
              <a:spcAft>
                <a:spcPts val="0"/>
              </a:spcAft>
              <a:defRPr sz="1200">
                <a:latin typeface="+mn-lt"/>
                <a:cs typeface="+mn-cs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 fontAlgn="auto">
              <a:spcBef>
                <a:spcPts val="0"/>
              </a:spcBef>
              <a:spcAft>
                <a:spcPts val="0"/>
              </a:spcAft>
              <a:defRPr sz="1200" smtClean="0">
                <a:latin typeface="+mn-lt"/>
                <a:cs typeface="+mn-cs"/>
              </a:defRPr>
            </a:lvl1pPr>
          </a:lstStyle>
          <a:p>
            <a:pPr>
              <a:defRPr/>
            </a:pPr>
            <a:fld id="{64314EC5-6E68-4C4A-B4BD-6D29F53EE2BD}" type="datetimeFigureOut">
              <a:rPr lang="cs-CZ"/>
              <a:pPr>
                <a:defRPr/>
              </a:pPr>
              <a:t>15.6.2015</a:t>
            </a:fld>
            <a:endParaRPr lang="cs-CZ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pPr lvl="0"/>
            <a:endParaRPr lang="cs-CZ" noProof="0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 noProof="0" smtClean="0"/>
              <a:t>Click to edit Master text styles</a:t>
            </a:r>
          </a:p>
          <a:p>
            <a:pPr lvl="1"/>
            <a:r>
              <a:rPr lang="en-US" noProof="0" smtClean="0"/>
              <a:t>Second level</a:t>
            </a:r>
          </a:p>
          <a:p>
            <a:pPr lvl="2"/>
            <a:r>
              <a:rPr lang="en-US" noProof="0" smtClean="0"/>
              <a:t>Third level</a:t>
            </a:r>
          </a:p>
          <a:p>
            <a:pPr lvl="3"/>
            <a:r>
              <a:rPr lang="en-US" noProof="0" smtClean="0"/>
              <a:t>Fourth level</a:t>
            </a:r>
          </a:p>
          <a:p>
            <a:pPr lvl="4"/>
            <a:r>
              <a:rPr lang="en-US" noProof="0" smtClean="0"/>
              <a:t>Fifth level</a:t>
            </a:r>
            <a:endParaRPr lang="cs-CZ" noProof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 fontAlgn="auto">
              <a:spcBef>
                <a:spcPts val="0"/>
              </a:spcBef>
              <a:spcAft>
                <a:spcPts val="0"/>
              </a:spcAft>
              <a:defRPr sz="1200">
                <a:latin typeface="+mn-lt"/>
                <a:cs typeface="+mn-cs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 fontAlgn="auto">
              <a:spcBef>
                <a:spcPts val="0"/>
              </a:spcBef>
              <a:spcAft>
                <a:spcPts val="0"/>
              </a:spcAft>
              <a:defRPr sz="1200" smtClean="0">
                <a:latin typeface="+mn-lt"/>
                <a:cs typeface="+mn-cs"/>
              </a:defRPr>
            </a:lvl1pPr>
          </a:lstStyle>
          <a:p>
            <a:pPr>
              <a:defRPr/>
            </a:pPr>
            <a:fld id="{F78B6E7A-EFC0-443E-82F1-0EFEB6F1963D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1597819"/>
            <a:ext cx="7772400" cy="1102519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2914650"/>
            <a:ext cx="6400800" cy="131445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8" name="Zástupný symbol pro text 7"/>
          <p:cNvSpPr>
            <a:spLocks noGrp="1"/>
          </p:cNvSpPr>
          <p:nvPr>
            <p:ph type="body" sz="quarter" idx="13"/>
          </p:nvPr>
        </p:nvSpPr>
        <p:spPr>
          <a:xfrm>
            <a:off x="4572000" y="195486"/>
            <a:ext cx="4104456" cy="288032"/>
          </a:xfrm>
        </p:spPr>
        <p:txBody>
          <a:bodyPr>
            <a:normAutofit/>
          </a:bodyPr>
          <a:lstStyle>
            <a:lvl1pPr marL="0" indent="0" algn="ctr">
              <a:buNone/>
              <a:defRPr sz="1600"/>
            </a:lvl1pPr>
          </a:lstStyle>
          <a:p>
            <a:pPr lvl="0"/>
            <a:r>
              <a:rPr lang="en-US" dirty="0" smtClean="0"/>
              <a:t>Click to edit Master text styles</a:t>
            </a:r>
          </a:p>
        </p:txBody>
      </p:sp>
      <p:sp>
        <p:nvSpPr>
          <p:cNvPr id="5" name="Zástupný symbol pro číslo snímku 5"/>
          <p:cNvSpPr>
            <a:spLocks noGrp="1"/>
          </p:cNvSpPr>
          <p:nvPr>
            <p:ph type="sldNum" sz="quarter" idx="14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9E6057A2-EDF5-4A44-A460-B0A29207A5C9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8" name="Zástupný symbol pro text 7"/>
          <p:cNvSpPr>
            <a:spLocks noGrp="1"/>
          </p:cNvSpPr>
          <p:nvPr>
            <p:ph type="body" sz="quarter" idx="13"/>
          </p:nvPr>
        </p:nvSpPr>
        <p:spPr>
          <a:xfrm>
            <a:off x="4572000" y="195486"/>
            <a:ext cx="4104456" cy="288032"/>
          </a:xfrm>
        </p:spPr>
        <p:txBody>
          <a:bodyPr>
            <a:normAutofit/>
          </a:bodyPr>
          <a:lstStyle>
            <a:lvl1pPr marL="0" indent="0" algn="ctr">
              <a:buNone/>
              <a:defRPr sz="1600"/>
            </a:lvl1pPr>
          </a:lstStyle>
          <a:p>
            <a:pPr lvl="0"/>
            <a:r>
              <a:rPr lang="en-US" dirty="0" smtClean="0"/>
              <a:t>Click to edit Master text styles</a:t>
            </a:r>
          </a:p>
        </p:txBody>
      </p:sp>
      <p:sp>
        <p:nvSpPr>
          <p:cNvPr id="5" name="Zástupný symbol pro číslo snímku 5"/>
          <p:cNvSpPr>
            <a:spLocks noGrp="1"/>
          </p:cNvSpPr>
          <p:nvPr>
            <p:ph type="sldNum" sz="quarter" idx="14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F91D2FDA-B088-4E63-A6C1-2EAAAA910BBC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3305176"/>
            <a:ext cx="7772400" cy="1021556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180035"/>
            <a:ext cx="7772400" cy="1125140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7" name="Zástupný symbol pro text 7"/>
          <p:cNvSpPr>
            <a:spLocks noGrp="1"/>
          </p:cNvSpPr>
          <p:nvPr>
            <p:ph type="body" sz="quarter" idx="13"/>
          </p:nvPr>
        </p:nvSpPr>
        <p:spPr>
          <a:xfrm>
            <a:off x="4572000" y="195486"/>
            <a:ext cx="4104456" cy="288032"/>
          </a:xfrm>
        </p:spPr>
        <p:txBody>
          <a:bodyPr>
            <a:normAutofit/>
          </a:bodyPr>
          <a:lstStyle>
            <a:lvl1pPr marL="0" indent="0" algn="ctr">
              <a:buNone/>
              <a:defRPr sz="1600"/>
            </a:lvl1pPr>
          </a:lstStyle>
          <a:p>
            <a:pPr lvl="0"/>
            <a:r>
              <a:rPr lang="en-US" dirty="0" smtClean="0"/>
              <a:t>Click to edit Master text styles</a:t>
            </a:r>
          </a:p>
        </p:txBody>
      </p:sp>
      <p:sp>
        <p:nvSpPr>
          <p:cNvPr id="5" name="Zástupný symbol pro číslo snímku 5"/>
          <p:cNvSpPr>
            <a:spLocks noGrp="1"/>
          </p:cNvSpPr>
          <p:nvPr>
            <p:ph type="sldNum" sz="quarter" idx="14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0468C6F1-CE26-4FDD-9BF4-57F37CEEFCC5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347613"/>
            <a:ext cx="4038600" cy="3247009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 dirty="0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347613"/>
            <a:ext cx="4038600" cy="3247009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 dirty="0"/>
          </a:p>
        </p:txBody>
      </p:sp>
      <p:sp>
        <p:nvSpPr>
          <p:cNvPr id="8" name="Zástupný symbol pro text 7"/>
          <p:cNvSpPr>
            <a:spLocks noGrp="1"/>
          </p:cNvSpPr>
          <p:nvPr>
            <p:ph type="body" sz="quarter" idx="13"/>
          </p:nvPr>
        </p:nvSpPr>
        <p:spPr>
          <a:xfrm>
            <a:off x="4572000" y="195486"/>
            <a:ext cx="4104456" cy="288032"/>
          </a:xfrm>
        </p:spPr>
        <p:txBody>
          <a:bodyPr>
            <a:normAutofit/>
          </a:bodyPr>
          <a:lstStyle>
            <a:lvl1pPr marL="0" indent="0" algn="ctr">
              <a:buNone/>
              <a:defRPr sz="1600"/>
            </a:lvl1pPr>
          </a:lstStyle>
          <a:p>
            <a:pPr lvl="0"/>
            <a:r>
              <a:rPr lang="en-US" dirty="0" smtClean="0"/>
              <a:t>Click to edit Master text styles</a:t>
            </a: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4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3F7775A-5C9F-466B-A45A-C517BD0F77EF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347614"/>
            <a:ext cx="4040188" cy="576064"/>
          </a:xfrm>
        </p:spPr>
        <p:txBody>
          <a:bodyPr anchor="b">
            <a:noAutofit/>
          </a:bodyPr>
          <a:lstStyle>
            <a:lvl1pPr marL="0" indent="0">
              <a:buNone/>
              <a:defRPr sz="20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1923678"/>
            <a:ext cx="4040188" cy="2670944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 dirty="0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6" y="1347614"/>
            <a:ext cx="4041775" cy="576064"/>
          </a:xfrm>
        </p:spPr>
        <p:txBody>
          <a:bodyPr anchor="b">
            <a:noAutofit/>
          </a:bodyPr>
          <a:lstStyle>
            <a:lvl1pPr marL="0" indent="0">
              <a:buNone/>
              <a:defRPr sz="20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6" y="1923678"/>
            <a:ext cx="4041775" cy="2670944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 dirty="0"/>
          </a:p>
        </p:txBody>
      </p:sp>
      <p:sp>
        <p:nvSpPr>
          <p:cNvPr id="10" name="Zástupný symbol pro text 7"/>
          <p:cNvSpPr>
            <a:spLocks noGrp="1"/>
          </p:cNvSpPr>
          <p:nvPr>
            <p:ph type="body" sz="quarter" idx="13"/>
          </p:nvPr>
        </p:nvSpPr>
        <p:spPr>
          <a:xfrm>
            <a:off x="4572000" y="195486"/>
            <a:ext cx="4104456" cy="288032"/>
          </a:xfrm>
        </p:spPr>
        <p:txBody>
          <a:bodyPr>
            <a:normAutofit/>
          </a:bodyPr>
          <a:lstStyle>
            <a:lvl1pPr marL="0" indent="0" algn="ctr">
              <a:buNone/>
              <a:defRPr sz="1600"/>
            </a:lvl1pPr>
          </a:lstStyle>
          <a:p>
            <a:pPr lvl="0"/>
            <a:r>
              <a:rPr lang="en-US" dirty="0" smtClean="0"/>
              <a:t>Click to edit Master text styles</a:t>
            </a:r>
          </a:p>
        </p:txBody>
      </p:sp>
      <p:sp>
        <p:nvSpPr>
          <p:cNvPr id="8" name="Zástupný symbol pro číslo snímku 5"/>
          <p:cNvSpPr>
            <a:spLocks noGrp="1"/>
          </p:cNvSpPr>
          <p:nvPr>
            <p:ph type="sldNum" sz="quarter" idx="14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F1935EE-2DAE-46EC-B5E5-6A6204E1A218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6" name="Zástupný symbol pro text 7"/>
          <p:cNvSpPr>
            <a:spLocks noGrp="1"/>
          </p:cNvSpPr>
          <p:nvPr>
            <p:ph type="body" sz="quarter" idx="13"/>
          </p:nvPr>
        </p:nvSpPr>
        <p:spPr>
          <a:xfrm>
            <a:off x="4572000" y="195486"/>
            <a:ext cx="4104456" cy="288032"/>
          </a:xfrm>
        </p:spPr>
        <p:txBody>
          <a:bodyPr>
            <a:normAutofit/>
          </a:bodyPr>
          <a:lstStyle>
            <a:lvl1pPr marL="0" indent="0" algn="ctr">
              <a:buNone/>
              <a:defRPr sz="1600"/>
            </a:lvl1pPr>
          </a:lstStyle>
          <a:p>
            <a:pPr lvl="0"/>
            <a:r>
              <a:rPr lang="en-US" dirty="0" smtClean="0"/>
              <a:t>Click to edit Master text styles</a:t>
            </a:r>
          </a:p>
        </p:txBody>
      </p:sp>
      <p:sp>
        <p:nvSpPr>
          <p:cNvPr id="4" name="Zástupný symbol pro číslo snímku 5"/>
          <p:cNvSpPr>
            <a:spLocks noGrp="1"/>
          </p:cNvSpPr>
          <p:nvPr>
            <p:ph type="sldNum" sz="quarter" idx="14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80EE3D42-D553-49A9-B1F3-8118E42BB9B8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Zástupný symbol pro text 7"/>
          <p:cNvSpPr>
            <a:spLocks noGrp="1"/>
          </p:cNvSpPr>
          <p:nvPr>
            <p:ph type="body" sz="quarter" idx="13"/>
          </p:nvPr>
        </p:nvSpPr>
        <p:spPr>
          <a:xfrm>
            <a:off x="4572000" y="195486"/>
            <a:ext cx="4104456" cy="288032"/>
          </a:xfrm>
        </p:spPr>
        <p:txBody>
          <a:bodyPr>
            <a:normAutofit/>
          </a:bodyPr>
          <a:lstStyle>
            <a:lvl1pPr marL="0" indent="0" algn="ctr">
              <a:buNone/>
              <a:defRPr sz="1600"/>
            </a:lvl1pPr>
          </a:lstStyle>
          <a:p>
            <a:pPr lvl="0"/>
            <a:r>
              <a:rPr lang="en-US" dirty="0" smtClean="0"/>
              <a:t>Click to edit Master text styles</a:t>
            </a:r>
          </a:p>
        </p:txBody>
      </p:sp>
      <p:sp>
        <p:nvSpPr>
          <p:cNvPr id="3" name="Zástupný symbol pro číslo snímku 5"/>
          <p:cNvSpPr>
            <a:spLocks noGrp="1"/>
          </p:cNvSpPr>
          <p:nvPr>
            <p:ph type="sldNum" sz="quarter" idx="14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5B9D7D19-319C-43A3-A4F8-899BDE79900F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1" y="843558"/>
            <a:ext cx="3008313" cy="576064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843557"/>
            <a:ext cx="5111750" cy="375106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1" y="1419621"/>
            <a:ext cx="3008313" cy="3175001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8" name="Zástupný symbol pro text 7"/>
          <p:cNvSpPr>
            <a:spLocks noGrp="1"/>
          </p:cNvSpPr>
          <p:nvPr>
            <p:ph type="body" sz="quarter" idx="13"/>
          </p:nvPr>
        </p:nvSpPr>
        <p:spPr>
          <a:xfrm>
            <a:off x="4572000" y="195486"/>
            <a:ext cx="4104456" cy="288032"/>
          </a:xfrm>
        </p:spPr>
        <p:txBody>
          <a:bodyPr>
            <a:normAutofit/>
          </a:bodyPr>
          <a:lstStyle>
            <a:lvl1pPr marL="0" indent="0" algn="ctr">
              <a:buNone/>
              <a:defRPr sz="1600"/>
            </a:lvl1pPr>
          </a:lstStyle>
          <a:p>
            <a:pPr lvl="0"/>
            <a:r>
              <a:rPr lang="en-US" dirty="0" smtClean="0"/>
              <a:t>Click to edit Master text styles</a:t>
            </a: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4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0CFD57BF-E9DB-4B20-BDC0-51E7E8D03DB6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3600450"/>
            <a:ext cx="5486400" cy="425054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843558"/>
            <a:ext cx="5486400" cy="2702123"/>
          </a:xfrm>
        </p:spPr>
        <p:txBody>
          <a:bodyPr rtlCol="0">
            <a:normAutofit/>
          </a:bodyPr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r>
              <a:rPr lang="cs-CZ" noProof="0" smtClean="0"/>
              <a:t>Kliknutím na ikonu přidáte obrázek.</a:t>
            </a:r>
            <a:endParaRPr lang="cs-CZ" noProof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4025503"/>
            <a:ext cx="5486400" cy="603647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8" name="Zástupný symbol pro text 7"/>
          <p:cNvSpPr>
            <a:spLocks noGrp="1"/>
          </p:cNvSpPr>
          <p:nvPr>
            <p:ph type="body" sz="quarter" idx="13"/>
          </p:nvPr>
        </p:nvSpPr>
        <p:spPr>
          <a:xfrm>
            <a:off x="4572000" y="195486"/>
            <a:ext cx="4104456" cy="288032"/>
          </a:xfrm>
        </p:spPr>
        <p:txBody>
          <a:bodyPr>
            <a:normAutofit/>
          </a:bodyPr>
          <a:lstStyle>
            <a:lvl1pPr marL="0" indent="0" algn="ctr">
              <a:buNone/>
              <a:defRPr sz="1600"/>
            </a:lvl1pPr>
          </a:lstStyle>
          <a:p>
            <a:pPr lvl="0"/>
            <a:r>
              <a:rPr lang="en-US" dirty="0" smtClean="0"/>
              <a:t>Click to edit Master text styles</a:t>
            </a: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4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D9C912FC-07D3-465F-867F-182D10996398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text 7"/>
          <p:cNvSpPr>
            <a:spLocks noGrp="1"/>
          </p:cNvSpPr>
          <p:nvPr>
            <p:ph type="body" sz="quarter" idx="13"/>
          </p:nvPr>
        </p:nvSpPr>
        <p:spPr>
          <a:xfrm>
            <a:off x="4572000" y="195486"/>
            <a:ext cx="4104456" cy="288032"/>
          </a:xfrm>
        </p:spPr>
        <p:txBody>
          <a:bodyPr>
            <a:normAutofit/>
          </a:bodyPr>
          <a:lstStyle>
            <a:lvl1pPr marL="0" indent="0" algn="ctr">
              <a:buNone/>
              <a:defRPr sz="1600"/>
            </a:lvl1pPr>
          </a:lstStyle>
          <a:p>
            <a:pPr lvl="0"/>
            <a:r>
              <a:rPr lang="en-US" dirty="0" smtClean="0"/>
              <a:t>Click to edit Master text styles</a:t>
            </a:r>
          </a:p>
        </p:txBody>
      </p:sp>
      <p:sp>
        <p:nvSpPr>
          <p:cNvPr id="5" name="Zástupný symbol pro číslo snímku 5"/>
          <p:cNvSpPr>
            <a:spLocks noGrp="1"/>
          </p:cNvSpPr>
          <p:nvPr>
            <p:ph type="sldNum" sz="quarter" idx="14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9BAB7D7E-7505-489B-A8A2-EFE75A4D8472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843557"/>
            <a:ext cx="2057400" cy="375106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843557"/>
            <a:ext cx="6019800" cy="375106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text 7"/>
          <p:cNvSpPr>
            <a:spLocks noGrp="1"/>
          </p:cNvSpPr>
          <p:nvPr>
            <p:ph type="body" sz="quarter" idx="13"/>
          </p:nvPr>
        </p:nvSpPr>
        <p:spPr>
          <a:xfrm>
            <a:off x="4572000" y="195486"/>
            <a:ext cx="4104456" cy="288032"/>
          </a:xfrm>
        </p:spPr>
        <p:txBody>
          <a:bodyPr>
            <a:normAutofit/>
          </a:bodyPr>
          <a:lstStyle>
            <a:lvl1pPr marL="0" indent="0" algn="ctr">
              <a:buNone/>
              <a:defRPr sz="1600"/>
            </a:lvl1pPr>
          </a:lstStyle>
          <a:p>
            <a:pPr lvl="0"/>
            <a:r>
              <a:rPr lang="en-US" dirty="0" smtClean="0"/>
              <a:t>Click to edit Master text styles</a:t>
            </a:r>
          </a:p>
        </p:txBody>
      </p:sp>
      <p:sp>
        <p:nvSpPr>
          <p:cNvPr id="5" name="Zástupný symbol pro číslo snímku 5"/>
          <p:cNvSpPr>
            <a:spLocks noGrp="1"/>
          </p:cNvSpPr>
          <p:nvPr>
            <p:ph type="sldNum" sz="quarter" idx="14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4BBE03FA-E247-48BC-AEFA-5332105C883F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>
  <p:cSld name="1_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1143000" y="841772"/>
            <a:ext cx="6858000" cy="1790700"/>
          </a:xfrm>
        </p:spPr>
        <p:txBody>
          <a:bodyPr anchor="b"/>
          <a:lstStyle>
            <a:lvl1pPr algn="ctr">
              <a:defRPr sz="4500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143000" y="2701528"/>
            <a:ext cx="6858000" cy="1241822"/>
          </a:xfrm>
        </p:spPr>
        <p:txBody>
          <a:bodyPr/>
          <a:lstStyle>
            <a:lvl1pPr marL="0" indent="0" algn="ctr">
              <a:buNone/>
              <a:defRPr sz="1800"/>
            </a:lvl1pPr>
            <a:lvl2pPr marL="342900" indent="0" algn="ctr">
              <a:buNone/>
              <a:defRPr sz="1500"/>
            </a:lvl2pPr>
            <a:lvl3pPr marL="685800" indent="0" algn="ctr">
              <a:buNone/>
              <a:defRPr sz="1350"/>
            </a:lvl3pPr>
            <a:lvl4pPr marL="1028700" indent="0" algn="ctr">
              <a:buNone/>
              <a:defRPr sz="1200"/>
            </a:lvl4pPr>
            <a:lvl5pPr marL="1371600" indent="0" algn="ctr">
              <a:buNone/>
              <a:defRPr sz="1200"/>
            </a:lvl5pPr>
            <a:lvl6pPr marL="1714500" indent="0" algn="ctr">
              <a:buNone/>
              <a:defRPr sz="1200"/>
            </a:lvl6pPr>
            <a:lvl7pPr marL="2057400" indent="0" algn="ctr">
              <a:buNone/>
              <a:defRPr sz="1200"/>
            </a:lvl7pPr>
            <a:lvl8pPr marL="2400300" indent="0" algn="ctr">
              <a:buNone/>
              <a:defRPr sz="1200"/>
            </a:lvl8pPr>
            <a:lvl9pPr marL="2743200" indent="0" algn="ctr">
              <a:buNone/>
              <a:defRPr sz="1200"/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>
          <a:xfrm>
            <a:off x="628650" y="4767263"/>
            <a:ext cx="2057400" cy="274637"/>
          </a:xfrm>
          <a:prstGeom prst="rect">
            <a:avLst/>
          </a:prstGeom>
        </p:spPr>
        <p:txBody>
          <a:bodyPr/>
          <a:lstStyle>
            <a:lvl1pPr fontAlgn="auto">
              <a:spcBef>
                <a:spcPts val="0"/>
              </a:spcBef>
              <a:spcAft>
                <a:spcPts val="0"/>
              </a:spcAft>
              <a:defRPr>
                <a:latin typeface="+mn-lt"/>
                <a:cs typeface="+mn-cs"/>
              </a:defRPr>
            </a:lvl1pPr>
          </a:lstStyle>
          <a:p>
            <a:pPr>
              <a:defRPr/>
            </a:pPr>
            <a:fld id="{35056703-5D11-4829-BA7D-1DA25C230D3F}" type="datetimeFigureOut">
              <a:rPr lang="cs-CZ"/>
              <a:pPr>
                <a:defRPr/>
              </a:pPr>
              <a:t>15.6.2015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>
          <a:xfrm>
            <a:off x="3028950" y="4767263"/>
            <a:ext cx="3086100" cy="274637"/>
          </a:xfrm>
          <a:prstGeom prst="rect">
            <a:avLst/>
          </a:prstGeom>
        </p:spPr>
        <p:txBody>
          <a:bodyPr/>
          <a:lstStyle>
            <a:lvl1pPr fontAlgn="auto">
              <a:spcBef>
                <a:spcPts val="0"/>
              </a:spcBef>
              <a:spcAft>
                <a:spcPts val="0"/>
              </a:spcAft>
              <a:defRPr>
                <a:latin typeface="+mn-lt"/>
                <a:cs typeface="+mn-cs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A2E1C92A-7A45-4285-BB03-B5315115C388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theme" Target="../theme/theme1.xml"/><Relationship Id="rId18" Type="http://schemas.openxmlformats.org/officeDocument/2006/relationships/image" Target="../media/image5.pn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17" Type="http://schemas.openxmlformats.org/officeDocument/2006/relationships/image" Target="../media/image4.png"/><Relationship Id="rId2" Type="http://schemas.openxmlformats.org/officeDocument/2006/relationships/slideLayout" Target="../slideLayouts/slideLayout2.xml"/><Relationship Id="rId16" Type="http://schemas.openxmlformats.org/officeDocument/2006/relationships/image" Target="../media/image3.png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image" Target="../media/image2.png"/><Relationship Id="rId10" Type="http://schemas.openxmlformats.org/officeDocument/2006/relationships/slideLayout" Target="../slideLayouts/slideLayout10.xml"/><Relationship Id="rId19" Type="http://schemas.openxmlformats.org/officeDocument/2006/relationships/image" Target="../media/image6.jpeg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image" Target="../media/image1.png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1026" name="Skupina 3"/>
          <p:cNvGrpSpPr>
            <a:grpSpLocks/>
          </p:cNvGrpSpPr>
          <p:nvPr/>
        </p:nvGrpSpPr>
        <p:grpSpPr bwMode="auto">
          <a:xfrm>
            <a:off x="0" y="3284538"/>
            <a:ext cx="9144000" cy="1858962"/>
            <a:chOff x="0" y="3284537"/>
            <a:chExt cx="9144000" cy="1858963"/>
          </a:xfrm>
        </p:grpSpPr>
        <p:pic>
          <p:nvPicPr>
            <p:cNvPr id="1034" name="Picture 3"/>
            <p:cNvPicPr>
              <a:picLocks noChangeAspect="1" noChangeArrowheads="1"/>
            </p:cNvPicPr>
            <p:nvPr userDrawn="1"/>
          </p:nvPicPr>
          <p:blipFill>
            <a:blip r:embed="rId14"/>
            <a:srcRect/>
            <a:stretch>
              <a:fillRect/>
            </a:stretch>
          </p:blipFill>
          <p:spPr bwMode="auto">
            <a:xfrm>
              <a:off x="0" y="3284537"/>
              <a:ext cx="9144000" cy="1858963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</p:pic>
        <p:grpSp>
          <p:nvGrpSpPr>
            <p:cNvPr id="1035" name="Skupina 10"/>
            <p:cNvGrpSpPr>
              <a:grpSpLocks noChangeAspect="1"/>
            </p:cNvGrpSpPr>
            <p:nvPr userDrawn="1"/>
          </p:nvGrpSpPr>
          <p:grpSpPr bwMode="auto">
            <a:xfrm>
              <a:off x="35536" y="4300030"/>
              <a:ext cx="720000" cy="792000"/>
              <a:chOff x="23056" y="6093296"/>
              <a:chExt cx="720000" cy="792000"/>
            </a:xfrm>
          </p:grpSpPr>
          <p:sp>
            <p:nvSpPr>
              <p:cNvPr id="15" name="Zaoblený obdélník 14"/>
              <p:cNvSpPr/>
              <p:nvPr userDrawn="1"/>
            </p:nvSpPr>
            <p:spPr>
              <a:xfrm>
                <a:off x="23056" y="6093296"/>
                <a:ext cx="720000" cy="792000"/>
              </a:xfrm>
              <a:prstGeom prst="roundRect">
                <a:avLst/>
              </a:prstGeom>
              <a:ln>
                <a:noFill/>
              </a:ln>
              <a:effectLst>
                <a:softEdge rad="31750"/>
              </a:effectLst>
            </p:spPr>
            <p:style>
              <a:lnRef idx="2">
                <a:schemeClr val="accent5"/>
              </a:lnRef>
              <a:fillRef idx="1">
                <a:schemeClr val="lt1"/>
              </a:fillRef>
              <a:effectRef idx="0">
                <a:schemeClr val="accent5"/>
              </a:effectRef>
              <a:fontRef idx="minor">
                <a:schemeClr val="dk1"/>
              </a:fontRef>
            </p:style>
            <p:txBody>
              <a:bodyPr anchor="ctr"/>
              <a:lstStyle/>
              <a:p>
                <a:pPr algn="ctr" fontAlgn="auto">
                  <a:spcBef>
                    <a:spcPts val="0"/>
                  </a:spcBef>
                  <a:spcAft>
                    <a:spcPts val="0"/>
                  </a:spcAft>
                  <a:defRPr/>
                </a:pPr>
                <a:endParaRPr lang="cs-CZ"/>
              </a:p>
            </p:txBody>
          </p:sp>
          <p:pic>
            <p:nvPicPr>
              <p:cNvPr id="1039" name="Picture 12"/>
              <p:cNvPicPr>
                <a:picLocks noChangeAspect="1" noChangeArrowheads="1"/>
              </p:cNvPicPr>
              <p:nvPr userDrawn="1"/>
            </p:nvPicPr>
            <p:blipFill>
              <a:blip r:embed="rId15"/>
              <a:srcRect/>
              <a:stretch>
                <a:fillRect/>
              </a:stretch>
            </p:blipFill>
            <p:spPr bwMode="auto">
              <a:xfrm>
                <a:off x="70861" y="6201296"/>
                <a:ext cx="624390" cy="576000"/>
              </a:xfrm>
              <a:prstGeom prst="rect">
                <a:avLst/>
              </a:prstGeom>
              <a:noFill/>
              <a:ln w="9525">
                <a:noFill/>
                <a:miter lim="800000"/>
                <a:headEnd/>
                <a:tailEnd/>
              </a:ln>
            </p:spPr>
          </p:pic>
        </p:grpSp>
      </p:grpSp>
      <p:pic>
        <p:nvPicPr>
          <p:cNvPr id="1027" name="Picture 2"/>
          <p:cNvPicPr>
            <a:picLocks noChangeAspect="1" noChangeArrowheads="1"/>
          </p:cNvPicPr>
          <p:nvPr/>
        </p:nvPicPr>
        <p:blipFill>
          <a:blip r:embed="rId16"/>
          <a:srcRect/>
          <a:stretch>
            <a:fillRect/>
          </a:stretch>
        </p:blipFill>
        <p:spPr bwMode="auto">
          <a:xfrm>
            <a:off x="0" y="0"/>
            <a:ext cx="9144000" cy="18589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028" name="Picture 10"/>
          <p:cNvPicPr>
            <a:picLocks noChangeAspect="1" noChangeArrowheads="1"/>
          </p:cNvPicPr>
          <p:nvPr/>
        </p:nvPicPr>
        <p:blipFill>
          <a:blip r:embed="rId17"/>
          <a:srcRect/>
          <a:stretch>
            <a:fillRect/>
          </a:stretch>
        </p:blipFill>
        <p:spPr bwMode="auto">
          <a:xfrm>
            <a:off x="6689725" y="201613"/>
            <a:ext cx="1860550" cy="5397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1029" name="Zástupný symbol pro text 2"/>
          <p:cNvSpPr>
            <a:spLocks noGrp="1"/>
          </p:cNvSpPr>
          <p:nvPr>
            <p:ph type="body" idx="1"/>
          </p:nvPr>
        </p:nvSpPr>
        <p:spPr bwMode="auto">
          <a:xfrm>
            <a:off x="457200" y="1419225"/>
            <a:ext cx="8229600" cy="3175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</a:p>
        </p:txBody>
      </p:sp>
      <p:sp>
        <p:nvSpPr>
          <p:cNvPr id="1030" name="Zástupný symbol pro nadpis 1"/>
          <p:cNvSpPr>
            <a:spLocks noGrp="1"/>
          </p:cNvSpPr>
          <p:nvPr>
            <p:ph type="title"/>
          </p:nvPr>
        </p:nvSpPr>
        <p:spPr bwMode="auto">
          <a:xfrm>
            <a:off x="468313" y="842963"/>
            <a:ext cx="8229600" cy="4603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Kliknutím lze upravit styl.</a:t>
            </a: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4767263"/>
            <a:ext cx="2133600" cy="274637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 fontAlgn="auto">
              <a:spcBef>
                <a:spcPts val="0"/>
              </a:spcBef>
              <a:spcAft>
                <a:spcPts val="0"/>
              </a:spcAft>
              <a:defRPr sz="1200" smtClean="0">
                <a:solidFill>
                  <a:schemeClr val="tx1">
                    <a:tint val="75000"/>
                  </a:schemeClr>
                </a:solidFill>
                <a:latin typeface="+mn-lt"/>
                <a:cs typeface="+mn-cs"/>
              </a:defRPr>
            </a:lvl1pPr>
          </a:lstStyle>
          <a:p>
            <a:pPr>
              <a:defRPr/>
            </a:pPr>
            <a:fld id="{A4C0F16E-12A6-47FB-85DB-02BD0BAA0320}" type="slidenum">
              <a:rPr lang="cs-CZ"/>
              <a:pPr>
                <a:defRPr/>
              </a:pPr>
              <a:t>‹#›</a:t>
            </a:fld>
            <a:endParaRPr lang="cs-CZ"/>
          </a:p>
        </p:txBody>
      </p:sp>
      <p:pic>
        <p:nvPicPr>
          <p:cNvPr id="1032" name="Obrázek 11"/>
          <p:cNvPicPr>
            <a:picLocks noChangeAspect="1" noChangeArrowheads="1"/>
          </p:cNvPicPr>
          <p:nvPr userDrawn="1"/>
        </p:nvPicPr>
        <p:blipFill>
          <a:blip r:embed="rId18"/>
          <a:srcRect/>
          <a:stretch>
            <a:fillRect/>
          </a:stretch>
        </p:blipFill>
        <p:spPr bwMode="auto">
          <a:xfrm>
            <a:off x="179388" y="142875"/>
            <a:ext cx="2776537" cy="5635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033" name="Obrázek 12"/>
          <p:cNvPicPr>
            <a:picLocks noChangeAspect="1"/>
          </p:cNvPicPr>
          <p:nvPr userDrawn="1"/>
        </p:nvPicPr>
        <p:blipFill>
          <a:blip r:embed="rId19"/>
          <a:srcRect/>
          <a:stretch>
            <a:fillRect/>
          </a:stretch>
        </p:blipFill>
        <p:spPr bwMode="auto">
          <a:xfrm>
            <a:off x="7885113" y="4418013"/>
            <a:ext cx="1077912" cy="56673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59" r:id="rId2"/>
    <p:sldLayoutId id="2147483658" r:id="rId3"/>
    <p:sldLayoutId id="2147483657" r:id="rId4"/>
    <p:sldLayoutId id="2147483656" r:id="rId5"/>
    <p:sldLayoutId id="2147483655" r:id="rId6"/>
    <p:sldLayoutId id="2147483654" r:id="rId7"/>
    <p:sldLayoutId id="2147483653" r:id="rId8"/>
    <p:sldLayoutId id="2147483652" r:id="rId9"/>
    <p:sldLayoutId id="2147483651" r:id="rId10"/>
    <p:sldLayoutId id="2147483650" r:id="rId11"/>
    <p:sldLayoutId id="2147483661" r:id="rId12"/>
  </p:sldLayoutIdLst>
  <p:txStyles>
    <p:titleStyle>
      <a:lvl1pPr algn="ctr" rtl="0" fontAlgn="base">
        <a:spcBef>
          <a:spcPct val="0"/>
        </a:spcBef>
        <a:spcAft>
          <a:spcPct val="0"/>
        </a:spcAft>
        <a:tabLst>
          <a:tab pos="1790700" algn="l"/>
        </a:tabLst>
        <a:defRPr sz="3200" kern="1200">
          <a:solidFill>
            <a:schemeClr val="tx1"/>
          </a:solidFill>
          <a:latin typeface="+mj-lt"/>
          <a:ea typeface="+mj-ea"/>
          <a:cs typeface="+mj-cs"/>
        </a:defRPr>
      </a:lvl1pPr>
      <a:lvl2pPr algn="ctr" rtl="0" fontAlgn="base">
        <a:spcBef>
          <a:spcPct val="0"/>
        </a:spcBef>
        <a:spcAft>
          <a:spcPct val="0"/>
        </a:spcAft>
        <a:tabLst>
          <a:tab pos="1790700" algn="l"/>
        </a:tabLst>
        <a:defRPr sz="3200">
          <a:solidFill>
            <a:schemeClr val="tx1"/>
          </a:solidFill>
          <a:latin typeface="Calibri" pitchFamily="34" charset="0"/>
        </a:defRPr>
      </a:lvl2pPr>
      <a:lvl3pPr algn="ctr" rtl="0" fontAlgn="base">
        <a:spcBef>
          <a:spcPct val="0"/>
        </a:spcBef>
        <a:spcAft>
          <a:spcPct val="0"/>
        </a:spcAft>
        <a:tabLst>
          <a:tab pos="1790700" algn="l"/>
        </a:tabLst>
        <a:defRPr sz="3200">
          <a:solidFill>
            <a:schemeClr val="tx1"/>
          </a:solidFill>
          <a:latin typeface="Calibri" pitchFamily="34" charset="0"/>
        </a:defRPr>
      </a:lvl3pPr>
      <a:lvl4pPr algn="ctr" rtl="0" fontAlgn="base">
        <a:spcBef>
          <a:spcPct val="0"/>
        </a:spcBef>
        <a:spcAft>
          <a:spcPct val="0"/>
        </a:spcAft>
        <a:tabLst>
          <a:tab pos="1790700" algn="l"/>
        </a:tabLst>
        <a:defRPr sz="3200">
          <a:solidFill>
            <a:schemeClr val="tx1"/>
          </a:solidFill>
          <a:latin typeface="Calibri" pitchFamily="34" charset="0"/>
        </a:defRPr>
      </a:lvl4pPr>
      <a:lvl5pPr algn="ctr" rtl="0" fontAlgn="base">
        <a:spcBef>
          <a:spcPct val="0"/>
        </a:spcBef>
        <a:spcAft>
          <a:spcPct val="0"/>
        </a:spcAft>
        <a:tabLst>
          <a:tab pos="1790700" algn="l"/>
        </a:tabLst>
        <a:defRPr sz="3200">
          <a:solidFill>
            <a:schemeClr val="tx1"/>
          </a:solidFill>
          <a:latin typeface="Calibri" pitchFamily="34" charset="0"/>
        </a:defRPr>
      </a:lvl5pPr>
      <a:lvl6pPr marL="457200" algn="ctr" rtl="0" fontAlgn="base">
        <a:spcBef>
          <a:spcPct val="0"/>
        </a:spcBef>
        <a:spcAft>
          <a:spcPct val="0"/>
        </a:spcAft>
        <a:tabLst>
          <a:tab pos="1790700" algn="l"/>
        </a:tabLst>
        <a:defRPr sz="3200">
          <a:solidFill>
            <a:schemeClr val="tx1"/>
          </a:solidFill>
          <a:latin typeface="Calibri" pitchFamily="34" charset="0"/>
        </a:defRPr>
      </a:lvl6pPr>
      <a:lvl7pPr marL="914400" algn="ctr" rtl="0" fontAlgn="base">
        <a:spcBef>
          <a:spcPct val="0"/>
        </a:spcBef>
        <a:spcAft>
          <a:spcPct val="0"/>
        </a:spcAft>
        <a:tabLst>
          <a:tab pos="1790700" algn="l"/>
        </a:tabLst>
        <a:defRPr sz="3200">
          <a:solidFill>
            <a:schemeClr val="tx1"/>
          </a:solidFill>
          <a:latin typeface="Calibri" pitchFamily="34" charset="0"/>
        </a:defRPr>
      </a:lvl7pPr>
      <a:lvl8pPr marL="1371600" algn="ctr" rtl="0" fontAlgn="base">
        <a:spcBef>
          <a:spcPct val="0"/>
        </a:spcBef>
        <a:spcAft>
          <a:spcPct val="0"/>
        </a:spcAft>
        <a:tabLst>
          <a:tab pos="1790700" algn="l"/>
        </a:tabLst>
        <a:defRPr sz="3200">
          <a:solidFill>
            <a:schemeClr val="tx1"/>
          </a:solidFill>
          <a:latin typeface="Calibri" pitchFamily="34" charset="0"/>
        </a:defRPr>
      </a:lvl8pPr>
      <a:lvl9pPr marL="1828800" algn="ctr" rtl="0" fontAlgn="base">
        <a:spcBef>
          <a:spcPct val="0"/>
        </a:spcBef>
        <a:spcAft>
          <a:spcPct val="0"/>
        </a:spcAft>
        <a:tabLst>
          <a:tab pos="1790700" algn="l"/>
        </a:tabLst>
        <a:defRPr sz="3200">
          <a:solidFill>
            <a:schemeClr val="tx1"/>
          </a:solidFill>
          <a:latin typeface="Calibri" pitchFamily="34" charset="0"/>
        </a:defRPr>
      </a:lvl9pPr>
    </p:titleStyle>
    <p:bodyStyle>
      <a:lvl1pPr marL="342900" indent="-342900" algn="l" rtl="0" fontAlgn="base">
        <a:spcBef>
          <a:spcPct val="20000"/>
        </a:spcBef>
        <a:spcAft>
          <a:spcPct val="0"/>
        </a:spcAft>
        <a:buFont typeface="Arial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rtl="0" fontAlgn="base">
        <a:spcBef>
          <a:spcPct val="20000"/>
        </a:spcBef>
        <a:spcAft>
          <a:spcPct val="0"/>
        </a:spcAft>
        <a:buFont typeface="Arial" charset="0"/>
        <a:buChar char="–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rtl="0" fontAlgn="base">
        <a:spcBef>
          <a:spcPct val="20000"/>
        </a:spcBef>
        <a:spcAft>
          <a:spcPct val="0"/>
        </a:spcAft>
        <a:buFont typeface="Arial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rtl="0" fontAlgn="base">
        <a:spcBef>
          <a:spcPct val="20000"/>
        </a:spcBef>
        <a:spcAft>
          <a:spcPct val="0"/>
        </a:spcAft>
        <a:buFont typeface="Arial" charset="0"/>
        <a:buChar char="–"/>
        <a:defRPr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rtl="0" fontAlgn="base">
        <a:spcBef>
          <a:spcPct val="20000"/>
        </a:spcBef>
        <a:spcAft>
          <a:spcPct val="0"/>
        </a:spcAft>
        <a:buFont typeface="Arial" charset="0"/>
        <a:buChar char="»"/>
        <a:defRPr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eg"/><Relationship Id="rId1" Type="http://schemas.openxmlformats.org/officeDocument/2006/relationships/slideLayout" Target="../slideLayouts/slideLayout12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361" name="Nadpis 1"/>
          <p:cNvSpPr>
            <a:spLocks noGrp="1"/>
          </p:cNvSpPr>
          <p:nvPr>
            <p:ph type="ctrTitle"/>
          </p:nvPr>
        </p:nvSpPr>
        <p:spPr>
          <a:xfrm>
            <a:off x="1143000" y="1203325"/>
            <a:ext cx="6858000" cy="1428750"/>
          </a:xfrm>
        </p:spPr>
        <p:txBody>
          <a:bodyPr/>
          <a:lstStyle/>
          <a:p>
            <a:r>
              <a:rPr lang="cs-CZ" sz="1600" smtClean="0"/>
              <a:t/>
            </a:r>
            <a:br>
              <a:rPr lang="cs-CZ" sz="1600" smtClean="0"/>
            </a:br>
            <a:r>
              <a:rPr lang="cs-CZ" sz="1600" smtClean="0"/>
              <a:t/>
            </a:r>
            <a:br>
              <a:rPr lang="cs-CZ" sz="1600" smtClean="0"/>
            </a:br>
            <a:r>
              <a:rPr lang="cs-CZ" sz="1600" smtClean="0"/>
              <a:t>Dotkněte se inovací</a:t>
            </a:r>
            <a:br>
              <a:rPr lang="cs-CZ" sz="1600" smtClean="0"/>
            </a:br>
            <a:r>
              <a:rPr lang="cs-CZ" sz="1600" smtClean="0"/>
              <a:t>CZ.1.07/1.3.00/51.0024</a:t>
            </a:r>
            <a:r>
              <a:rPr lang="cs-CZ" sz="2000" smtClean="0"/>
              <a:t/>
            </a:r>
            <a:br>
              <a:rPr lang="cs-CZ" sz="2000" smtClean="0"/>
            </a:br>
            <a:r>
              <a:rPr lang="cs-CZ" smtClean="0"/>
              <a:t/>
            </a:r>
            <a:br>
              <a:rPr lang="cs-CZ" smtClean="0"/>
            </a:br>
            <a:endParaRPr lang="cs-CZ" smtClean="0"/>
          </a:p>
        </p:txBody>
      </p:sp>
      <p:sp>
        <p:nvSpPr>
          <p:cNvPr id="15362" name="Podnadpis 2"/>
          <p:cNvSpPr>
            <a:spLocks noGrp="1"/>
          </p:cNvSpPr>
          <p:nvPr>
            <p:ph type="subTitle" idx="1"/>
          </p:nvPr>
        </p:nvSpPr>
        <p:spPr>
          <a:xfrm>
            <a:off x="1143000" y="1708150"/>
            <a:ext cx="6858000" cy="2235200"/>
          </a:xfrm>
          <a:blipFill dpi="0" rotWithShape="1">
            <a:blip r:embed="rId2"/>
            <a:srcRect/>
            <a:tile tx="0" ty="0" sx="100000" sy="100000" flip="none" algn="tl"/>
          </a:blipFill>
        </p:spPr>
        <p:txBody>
          <a:bodyPr/>
          <a:lstStyle/>
          <a:p>
            <a:r>
              <a:rPr lang="cs-CZ" sz="3600" b="1" smtClean="0"/>
              <a:t>Matematika</a:t>
            </a:r>
          </a:p>
          <a:p>
            <a:r>
              <a:rPr lang="cs-CZ" sz="3600" b="1" smtClean="0"/>
              <a:t>1.ročník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385" name="Podnadpis 2"/>
          <p:cNvSpPr>
            <a:spLocks noGrp="1"/>
          </p:cNvSpPr>
          <p:nvPr>
            <p:ph type="subTitle" idx="1"/>
          </p:nvPr>
        </p:nvSpPr>
        <p:spPr>
          <a:xfrm>
            <a:off x="684213" y="1303338"/>
            <a:ext cx="8208962" cy="3571875"/>
          </a:xfrm>
        </p:spPr>
        <p:txBody>
          <a:bodyPr/>
          <a:lstStyle/>
          <a:p>
            <a:pPr algn="l"/>
            <a:r>
              <a:rPr lang="cs-CZ" smtClean="0"/>
              <a:t>Škola: ZŠ Chlumec nad Cidlinou</a:t>
            </a:r>
          </a:p>
          <a:p>
            <a:pPr algn="l"/>
            <a:r>
              <a:rPr lang="cs-CZ" smtClean="0"/>
              <a:t>Autor: Mgr. Gabriela Masláková</a:t>
            </a:r>
          </a:p>
          <a:p>
            <a:pPr algn="l"/>
            <a:r>
              <a:rPr lang="cs-CZ" smtClean="0"/>
              <a:t>Předmět: Matematika</a:t>
            </a:r>
          </a:p>
          <a:p>
            <a:pPr algn="l"/>
            <a:endParaRPr lang="cs-CZ" smtClean="0"/>
          </a:p>
          <a:p>
            <a:pPr algn="l"/>
            <a:r>
              <a:rPr lang="cs-CZ" smtClean="0"/>
              <a:t>Anotace: Poznávání geometrických tvarů, barev, počítání do 10</a:t>
            </a:r>
          </a:p>
          <a:p>
            <a:pPr algn="l"/>
            <a:endParaRPr lang="cs-CZ" smtClean="0"/>
          </a:p>
          <a:p>
            <a:pPr algn="l"/>
            <a:endParaRPr lang="cs-CZ" smtClean="0"/>
          </a:p>
          <a:p>
            <a:pPr algn="l"/>
            <a:endParaRPr lang="cs-CZ" smtClean="0"/>
          </a:p>
          <a:p>
            <a:pPr algn="l"/>
            <a:r>
              <a:rPr lang="cs-CZ" smtClean="0"/>
              <a:t>Materiál je zpracován v rámci projektu Dotkněte se inovací CZ.1.07/1.3.00/51.0024 </a:t>
            </a:r>
          </a:p>
          <a:p>
            <a:pPr algn="l"/>
            <a:endParaRPr lang="cs-CZ" smtClean="0"/>
          </a:p>
        </p:txBody>
      </p:sp>
      <p:sp>
        <p:nvSpPr>
          <p:cNvPr id="16386" name="Nadpis 1"/>
          <p:cNvSpPr txBox="1">
            <a:spLocks/>
          </p:cNvSpPr>
          <p:nvPr/>
        </p:nvSpPr>
        <p:spPr bwMode="auto">
          <a:xfrm>
            <a:off x="684213" y="842963"/>
            <a:ext cx="8013700" cy="4603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anchor="b"/>
          <a:lstStyle/>
          <a:p>
            <a:pPr>
              <a:tabLst>
                <a:tab pos="1790700" algn="l"/>
              </a:tabLst>
            </a:pPr>
            <a:r>
              <a:rPr lang="cs-CZ" sz="3200" b="1">
                <a:latin typeface="Calibri" pitchFamily="34" charset="0"/>
              </a:rPr>
              <a:t>Základní informace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409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l"/>
            <a:r>
              <a:rPr lang="cs-CZ" b="1" smtClean="0"/>
              <a:t>Metodický pokyn</a:t>
            </a: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419225"/>
            <a:ext cx="8229600" cy="3724275"/>
          </a:xfrm>
        </p:spPr>
        <p:txBody>
          <a:bodyPr rtlCol="0">
            <a:normAutofit/>
          </a:bodyPr>
          <a:lstStyle/>
          <a:p>
            <a:pPr fontAlgn="auto">
              <a:spcAft>
                <a:spcPts val="0"/>
              </a:spcAft>
              <a:buFont typeface="Arial" pitchFamily="34" charset="0"/>
              <a:buChar char="•"/>
              <a:defRPr/>
            </a:pPr>
            <a:r>
              <a:rPr lang="cs-CZ" sz="1800" dirty="0" smtClean="0"/>
              <a:t>Žáci nejprve přiřadí názvy geometrických tvarů.</a:t>
            </a:r>
          </a:p>
          <a:p>
            <a:pPr fontAlgn="auto">
              <a:spcAft>
                <a:spcPts val="0"/>
              </a:spcAft>
              <a:buFont typeface="Arial" pitchFamily="34" charset="0"/>
              <a:buChar char="•"/>
              <a:defRPr/>
            </a:pPr>
            <a:r>
              <a:rPr lang="cs-CZ" sz="1800" dirty="0" smtClean="0"/>
              <a:t>Dále poznávají barvy a procvičí pravolevou orientaci.</a:t>
            </a:r>
          </a:p>
          <a:p>
            <a:pPr fontAlgn="auto">
              <a:spcAft>
                <a:spcPts val="0"/>
              </a:spcAft>
              <a:buFont typeface="Arial" pitchFamily="34" charset="0"/>
              <a:buChar char="•"/>
              <a:defRPr/>
            </a:pPr>
            <a:r>
              <a:rPr lang="cs-CZ" sz="1800" dirty="0" smtClean="0"/>
              <a:t>Procvičí počítání do 10</a:t>
            </a:r>
          </a:p>
          <a:p>
            <a:pPr fontAlgn="auto">
              <a:spcAft>
                <a:spcPts val="0"/>
              </a:spcAft>
              <a:buFont typeface="Wingdings" panose="05000000000000000000" pitchFamily="2" charset="2"/>
              <a:buChar char="Ø"/>
              <a:defRPr/>
            </a:pPr>
            <a:r>
              <a:rPr lang="cs-CZ" sz="1800" b="1" i="1" dirty="0" smtClean="0"/>
              <a:t>Materiál je určen pro práci s interaktivní tabulí a tablety</a:t>
            </a:r>
          </a:p>
          <a:p>
            <a:pPr fontAlgn="auto">
              <a:spcAft>
                <a:spcPts val="0"/>
              </a:spcAft>
              <a:buFont typeface="Wingdings" panose="05000000000000000000" pitchFamily="2" charset="2"/>
              <a:buChar char="Ø"/>
              <a:defRPr/>
            </a:pPr>
            <a:r>
              <a:rPr lang="cs-CZ" sz="1800" b="1" i="1" dirty="0" smtClean="0"/>
              <a:t>Očekávané cíle</a:t>
            </a:r>
          </a:p>
          <a:p>
            <a:pPr fontAlgn="auto">
              <a:spcAft>
                <a:spcPts val="0"/>
              </a:spcAft>
              <a:buFont typeface="Wingdings" panose="05000000000000000000" pitchFamily="2" charset="2"/>
              <a:buChar char="Ø"/>
              <a:defRPr/>
            </a:pPr>
            <a:r>
              <a:rPr lang="cs-CZ" sz="1800" i="1" dirty="0" smtClean="0"/>
              <a:t>Žáci  poznávají geometrické tvary, barvy, najdou správný geometrický tvar dle zadání.</a:t>
            </a:r>
          </a:p>
          <a:p>
            <a:pPr fontAlgn="auto">
              <a:spcAft>
                <a:spcPts val="0"/>
              </a:spcAft>
              <a:buFont typeface="Wingdings" panose="05000000000000000000" pitchFamily="2" charset="2"/>
              <a:buChar char="Ø"/>
              <a:defRPr/>
            </a:pPr>
            <a:r>
              <a:rPr lang="cs-CZ" sz="1800" i="1" dirty="0" smtClean="0"/>
              <a:t>Zvládnou jednoduché počítání.</a:t>
            </a:r>
          </a:p>
          <a:p>
            <a:pPr fontAlgn="auto">
              <a:spcAft>
                <a:spcPts val="0"/>
              </a:spcAft>
              <a:buFont typeface="Wingdings" panose="05000000000000000000" pitchFamily="2" charset="2"/>
              <a:buChar char="Ø"/>
              <a:defRPr/>
            </a:pPr>
            <a:endParaRPr lang="cs-CZ" sz="1800" i="1" dirty="0"/>
          </a:p>
          <a:p>
            <a:pPr marL="0" indent="0" fontAlgn="auto">
              <a:spcAft>
                <a:spcPts val="0"/>
              </a:spcAft>
              <a:buFont typeface="Arial" pitchFamily="34" charset="0"/>
              <a:buNone/>
              <a:defRPr/>
            </a:pPr>
            <a:endParaRPr lang="cs-CZ" sz="1800" i="1" dirty="0"/>
          </a:p>
          <a:p>
            <a:pPr marL="0" indent="0" fontAlgn="auto">
              <a:spcAft>
                <a:spcPts val="0"/>
              </a:spcAft>
              <a:buFont typeface="Arial" pitchFamily="34" charset="0"/>
              <a:buNone/>
              <a:defRPr/>
            </a:pPr>
            <a:endParaRPr lang="cs-CZ" sz="1800" dirty="0" smtClean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quarter" idx="13"/>
          </p:nvPr>
        </p:nvSpPr>
        <p:spPr>
          <a:xfrm>
            <a:off x="4572000" y="195263"/>
            <a:ext cx="4103688" cy="288925"/>
          </a:xfrm>
        </p:spPr>
        <p:txBody>
          <a:bodyPr rtlCol="0">
            <a:normAutofit fontScale="92500" lnSpcReduction="20000"/>
          </a:bodyPr>
          <a:lstStyle/>
          <a:p>
            <a:pPr fontAlgn="auto">
              <a:spcAft>
                <a:spcPts val="0"/>
              </a:spcAft>
              <a:buFont typeface="Arial" pitchFamily="34" charset="0"/>
              <a:buNone/>
              <a:defRPr/>
            </a:pPr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8433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 smtClean="0"/>
          </a:p>
        </p:txBody>
      </p:sp>
      <p:sp>
        <p:nvSpPr>
          <p:cNvPr id="18434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>
              <a:buFont typeface="Wingdings" pitchFamily="2" charset="2"/>
              <a:buChar char="Ø"/>
            </a:pPr>
            <a:r>
              <a:rPr lang="cs-CZ" b="1" i="1" smtClean="0"/>
              <a:t>Didaktické postupy</a:t>
            </a:r>
          </a:p>
          <a:p>
            <a:pPr>
              <a:buFont typeface="Wingdings" pitchFamily="2" charset="2"/>
              <a:buChar char="Ø"/>
            </a:pPr>
            <a:r>
              <a:rPr lang="cs-CZ" i="1" smtClean="0"/>
              <a:t>Žáci pojmenovávají , vyhledávají a počítají geom. tvary a ihned mají zpětnou vazbu.</a:t>
            </a:r>
          </a:p>
          <a:p>
            <a:pPr>
              <a:buFont typeface="Wingdings" pitchFamily="2" charset="2"/>
              <a:buChar char="Ø"/>
            </a:pPr>
            <a:r>
              <a:rPr lang="cs-CZ" i="1" smtClean="0"/>
              <a:t>Prezentace se dá dále využít k sestavování  jednoduchých příkladů.</a:t>
            </a:r>
          </a:p>
          <a:p>
            <a:pPr>
              <a:buFont typeface="Wingdings" pitchFamily="2" charset="2"/>
              <a:buChar char="Ø"/>
            </a:pPr>
            <a:endParaRPr lang="cs-CZ" i="1" smtClean="0"/>
          </a:p>
          <a:p>
            <a:endParaRPr lang="cs-CZ" smtClean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quarter" idx="13"/>
          </p:nvPr>
        </p:nvSpPr>
        <p:spPr>
          <a:xfrm>
            <a:off x="4572000" y="195263"/>
            <a:ext cx="4103688" cy="288925"/>
          </a:xfrm>
        </p:spPr>
        <p:txBody>
          <a:bodyPr rtlCol="0">
            <a:normAutofit fontScale="92500" lnSpcReduction="20000"/>
          </a:bodyPr>
          <a:lstStyle/>
          <a:p>
            <a:pPr fontAlgn="auto">
              <a:spcAft>
                <a:spcPts val="0"/>
              </a:spcAft>
              <a:buFont typeface="Arial" pitchFamily="34" charset="0"/>
              <a:buNone/>
              <a:defRPr/>
            </a:pPr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9457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i="1" smtClean="0"/>
              <a:t>Jaké jsou na obrázku geometrické tvary</a:t>
            </a: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755650" y="1419225"/>
            <a:ext cx="7931150" cy="2952750"/>
          </a:xfrm>
          <a:ln>
            <a:solidFill>
              <a:schemeClr val="bg1"/>
            </a:solidFill>
          </a:ln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rtlCol="0">
            <a:normAutofit/>
          </a:bodyPr>
          <a:lstStyle/>
          <a:p>
            <a:pPr fontAlgn="auto">
              <a:spcAft>
                <a:spcPts val="0"/>
              </a:spcAft>
              <a:buFont typeface="Arial" pitchFamily="34" charset="0"/>
              <a:buChar char="•"/>
              <a:defRPr/>
            </a:pPr>
            <a:endParaRPr lang="cs-CZ" dirty="0" smtClean="0"/>
          </a:p>
          <a:p>
            <a:pPr marL="0" indent="0" fontAlgn="auto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dirty="0" smtClean="0"/>
              <a:t>           trojúhelník                            čtverec </a:t>
            </a:r>
          </a:p>
          <a:p>
            <a:pPr marL="0" indent="0" fontAlgn="auto">
              <a:spcAft>
                <a:spcPts val="0"/>
              </a:spcAft>
              <a:buFont typeface="Arial" pitchFamily="34" charset="0"/>
              <a:buNone/>
              <a:defRPr/>
            </a:pPr>
            <a:endParaRPr lang="cs-CZ" dirty="0"/>
          </a:p>
          <a:p>
            <a:pPr marL="0" indent="0" fontAlgn="auto">
              <a:spcAft>
                <a:spcPts val="0"/>
              </a:spcAft>
              <a:buFont typeface="Arial" pitchFamily="34" charset="0"/>
              <a:buNone/>
              <a:defRPr/>
            </a:pPr>
            <a:endParaRPr lang="cs-CZ" dirty="0" smtClean="0"/>
          </a:p>
          <a:p>
            <a:pPr marL="0" indent="0" fontAlgn="auto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dirty="0"/>
              <a:t> </a:t>
            </a:r>
            <a:r>
              <a:rPr lang="cs-CZ" dirty="0" smtClean="0"/>
              <a:t>                kruh                                               obdélník</a:t>
            </a:r>
            <a:endParaRPr lang="cs-CZ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quarter" idx="13"/>
          </p:nvPr>
        </p:nvSpPr>
        <p:spPr>
          <a:xfrm>
            <a:off x="4572000" y="195263"/>
            <a:ext cx="4103688" cy="288925"/>
          </a:xfrm>
        </p:spPr>
        <p:txBody>
          <a:bodyPr rtlCol="0">
            <a:normAutofit fontScale="92500" lnSpcReduction="20000"/>
          </a:bodyPr>
          <a:lstStyle/>
          <a:p>
            <a:pPr fontAlgn="auto">
              <a:spcAft>
                <a:spcPts val="0"/>
              </a:spcAft>
              <a:buFont typeface="Arial" pitchFamily="34" charset="0"/>
              <a:buNone/>
              <a:defRPr/>
            </a:pPr>
            <a:endParaRPr lang="cs-CZ"/>
          </a:p>
        </p:txBody>
      </p:sp>
      <p:sp>
        <p:nvSpPr>
          <p:cNvPr id="5" name="Pravoúhlý trojúhelník 4"/>
          <p:cNvSpPr/>
          <p:nvPr/>
        </p:nvSpPr>
        <p:spPr>
          <a:xfrm>
            <a:off x="827088" y="1708150"/>
            <a:ext cx="720725" cy="935038"/>
          </a:xfrm>
          <a:prstGeom prst="rtTriangle">
            <a:avLst/>
          </a:prstGeom>
          <a:solidFill>
            <a:schemeClr val="accent2"/>
          </a:solidFill>
          <a:ln>
            <a:solidFill>
              <a:schemeClr val="accent2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cs-CZ"/>
          </a:p>
        </p:txBody>
      </p:sp>
      <p:sp>
        <p:nvSpPr>
          <p:cNvPr id="6" name="Ovál 5"/>
          <p:cNvSpPr/>
          <p:nvPr/>
        </p:nvSpPr>
        <p:spPr>
          <a:xfrm>
            <a:off x="755650" y="3219450"/>
            <a:ext cx="936625" cy="936625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cs-CZ"/>
          </a:p>
        </p:txBody>
      </p:sp>
      <p:sp>
        <p:nvSpPr>
          <p:cNvPr id="7" name="Obdélník 6"/>
          <p:cNvSpPr/>
          <p:nvPr/>
        </p:nvSpPr>
        <p:spPr>
          <a:xfrm>
            <a:off x="4284663" y="1851025"/>
            <a:ext cx="935037" cy="792163"/>
          </a:xfrm>
          <a:prstGeom prst="rect">
            <a:avLst/>
          </a:prstGeom>
          <a:solidFill>
            <a:srgbClr val="FFFF00"/>
          </a:solidFill>
          <a:ln>
            <a:solidFill>
              <a:srgbClr val="FFFF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cs-CZ"/>
          </a:p>
        </p:txBody>
      </p:sp>
      <p:sp>
        <p:nvSpPr>
          <p:cNvPr id="8" name="Obdélník 7"/>
          <p:cNvSpPr/>
          <p:nvPr/>
        </p:nvSpPr>
        <p:spPr>
          <a:xfrm>
            <a:off x="3492500" y="3076575"/>
            <a:ext cx="2592388" cy="1295400"/>
          </a:xfrm>
          <a:prstGeom prst="rect">
            <a:avLst/>
          </a:prstGeom>
        </p:spPr>
        <p:style>
          <a:lnRef idx="2">
            <a:schemeClr val="dk1">
              <a:shade val="50000"/>
            </a:schemeClr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bg/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bg/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uiExpand="1" build="p" animBg="1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481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Úkoly</a:t>
            </a:r>
          </a:p>
        </p:txBody>
      </p:sp>
      <p:sp>
        <p:nvSpPr>
          <p:cNvPr id="20482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sz="2000" smtClean="0"/>
              <a:t>Jakou barvu má čtverec, obdélník, kruh, trojúhelník?</a:t>
            </a:r>
          </a:p>
          <a:p>
            <a:endParaRPr lang="cs-CZ" sz="2000" smtClean="0"/>
          </a:p>
          <a:p>
            <a:endParaRPr lang="cs-CZ" sz="2000" smtClean="0"/>
          </a:p>
          <a:p>
            <a:r>
              <a:rPr lang="cs-CZ" sz="2000" smtClean="0"/>
              <a:t>Jaký geometrický útvar je vlevo nahoře, vlevo dole, vpravo nahoře, vpravo dole?</a:t>
            </a:r>
          </a:p>
          <a:p>
            <a:endParaRPr lang="cs-CZ" sz="2000" smtClean="0"/>
          </a:p>
          <a:p>
            <a:endParaRPr lang="cs-CZ" sz="2000" smtClean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quarter" idx="13"/>
          </p:nvPr>
        </p:nvSpPr>
        <p:spPr>
          <a:xfrm>
            <a:off x="4572000" y="195263"/>
            <a:ext cx="4103688" cy="288925"/>
          </a:xfrm>
        </p:spPr>
        <p:txBody>
          <a:bodyPr rtlCol="0">
            <a:normAutofit fontScale="92500" lnSpcReduction="20000"/>
          </a:bodyPr>
          <a:lstStyle/>
          <a:p>
            <a:pPr fontAlgn="auto">
              <a:spcAft>
                <a:spcPts val="0"/>
              </a:spcAft>
              <a:buFont typeface="Arial" pitchFamily="34" charset="0"/>
              <a:buNone/>
              <a:defRPr/>
            </a:pPr>
            <a:endParaRPr lang="cs-CZ"/>
          </a:p>
        </p:txBody>
      </p:sp>
      <p:sp>
        <p:nvSpPr>
          <p:cNvPr id="5" name="Obdélník 4"/>
          <p:cNvSpPr/>
          <p:nvPr/>
        </p:nvSpPr>
        <p:spPr>
          <a:xfrm>
            <a:off x="1187450" y="1906588"/>
            <a:ext cx="647700" cy="576262"/>
          </a:xfrm>
          <a:prstGeom prst="rect">
            <a:avLst/>
          </a:prstGeom>
        </p:spPr>
        <p:style>
          <a:lnRef idx="2">
            <a:schemeClr val="dk1">
              <a:shade val="50000"/>
            </a:schemeClr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cs-CZ"/>
          </a:p>
        </p:txBody>
      </p:sp>
      <p:sp>
        <p:nvSpPr>
          <p:cNvPr id="6" name="Obdélník 5"/>
          <p:cNvSpPr/>
          <p:nvPr/>
        </p:nvSpPr>
        <p:spPr>
          <a:xfrm>
            <a:off x="2195513" y="1924050"/>
            <a:ext cx="1152525" cy="576263"/>
          </a:xfrm>
          <a:prstGeom prst="rect">
            <a:avLst/>
          </a:prstGeom>
          <a:solidFill>
            <a:srgbClr val="92D050"/>
          </a:solidFill>
          <a:ln>
            <a:solidFill>
              <a:srgbClr val="92D05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cs-CZ"/>
          </a:p>
        </p:txBody>
      </p:sp>
      <p:sp>
        <p:nvSpPr>
          <p:cNvPr id="7" name="Ovál 6"/>
          <p:cNvSpPr/>
          <p:nvPr/>
        </p:nvSpPr>
        <p:spPr>
          <a:xfrm>
            <a:off x="3708400" y="1860550"/>
            <a:ext cx="576263" cy="560388"/>
          </a:xfrm>
          <a:prstGeom prst="ellipse">
            <a:avLst/>
          </a:prstGeom>
          <a:solidFill>
            <a:srgbClr val="FF0000"/>
          </a:solidFill>
          <a:ln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cs-CZ"/>
          </a:p>
        </p:txBody>
      </p:sp>
      <p:sp>
        <p:nvSpPr>
          <p:cNvPr id="8" name="Rovnoramenný trojúhelník 7"/>
          <p:cNvSpPr/>
          <p:nvPr/>
        </p:nvSpPr>
        <p:spPr>
          <a:xfrm>
            <a:off x="4716463" y="1860550"/>
            <a:ext cx="576262" cy="560388"/>
          </a:xfrm>
          <a:prstGeom prst="triangle">
            <a:avLst/>
          </a:prstGeom>
          <a:solidFill>
            <a:srgbClr val="FFFF00"/>
          </a:solidFill>
          <a:ln>
            <a:solidFill>
              <a:srgbClr val="FFFF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cs-CZ"/>
          </a:p>
        </p:txBody>
      </p:sp>
      <p:sp>
        <p:nvSpPr>
          <p:cNvPr id="10" name="Pěticípá hvězda 9"/>
          <p:cNvSpPr/>
          <p:nvPr/>
        </p:nvSpPr>
        <p:spPr>
          <a:xfrm>
            <a:off x="900113" y="3292475"/>
            <a:ext cx="431800" cy="431800"/>
          </a:xfrm>
          <a:prstGeom prst="star5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cs-CZ"/>
          </a:p>
        </p:txBody>
      </p:sp>
      <p:sp>
        <p:nvSpPr>
          <p:cNvPr id="11" name="Obdélník 10"/>
          <p:cNvSpPr/>
          <p:nvPr/>
        </p:nvSpPr>
        <p:spPr>
          <a:xfrm>
            <a:off x="900113" y="4227513"/>
            <a:ext cx="611187" cy="576262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cs-CZ"/>
          </a:p>
        </p:txBody>
      </p:sp>
      <p:sp>
        <p:nvSpPr>
          <p:cNvPr id="12" name="Rovnoramenný trojúhelník 11"/>
          <p:cNvSpPr/>
          <p:nvPr/>
        </p:nvSpPr>
        <p:spPr>
          <a:xfrm>
            <a:off x="7667625" y="3148013"/>
            <a:ext cx="576263" cy="576262"/>
          </a:xfrm>
          <a:prstGeom prst="triangl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cs-CZ"/>
          </a:p>
        </p:txBody>
      </p:sp>
      <p:sp>
        <p:nvSpPr>
          <p:cNvPr id="13" name="Obdélník 12"/>
          <p:cNvSpPr/>
          <p:nvPr/>
        </p:nvSpPr>
        <p:spPr>
          <a:xfrm>
            <a:off x="3455988" y="3508375"/>
            <a:ext cx="1655762" cy="576263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cs-CZ"/>
          </a:p>
        </p:txBody>
      </p:sp>
      <p:sp>
        <p:nvSpPr>
          <p:cNvPr id="14" name="Ovál 13"/>
          <p:cNvSpPr/>
          <p:nvPr/>
        </p:nvSpPr>
        <p:spPr>
          <a:xfrm>
            <a:off x="7164388" y="4227513"/>
            <a:ext cx="647700" cy="647700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5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" fill="hold">
                      <p:stCondLst>
                        <p:cond delay="indefinite"/>
                      </p:stCondLst>
                      <p:childTnLst>
                        <p:par>
                          <p:cTn id="17" fill="hold">
                            <p:stCondLst>
                              <p:cond delay="0"/>
                            </p:stCondLst>
                            <p:childTnLst>
                              <p:par>
                                <p:cTn id="18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0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25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6" fill="hold">
                      <p:stCondLst>
                        <p:cond delay="indefinite"/>
                      </p:stCondLst>
                      <p:childTnLst>
                        <p:par>
                          <p:cTn id="27" fill="hold">
                            <p:stCondLst>
                              <p:cond delay="0"/>
                            </p:stCondLst>
                            <p:childTnLst>
                              <p:par>
                                <p:cTn id="28" presetID="26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0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1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2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3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4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5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36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37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38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39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40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41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42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43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4" fill="hold">
                      <p:stCondLst>
                        <p:cond delay="indefinite"/>
                      </p:stCondLst>
                      <p:childTnLst>
                        <p:par>
                          <p:cTn id="45" fill="hold">
                            <p:stCondLst>
                              <p:cond delay="0"/>
                            </p:stCondLst>
                            <p:childTnLst>
                              <p:par>
                                <p:cTn id="46" presetID="14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48" dur="5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9" fill="hold">
                      <p:stCondLst>
                        <p:cond delay="indefinite"/>
                      </p:stCondLst>
                      <p:childTnLst>
                        <p:par>
                          <p:cTn id="50" fill="hold">
                            <p:stCondLst>
                              <p:cond delay="0"/>
                            </p:stCondLst>
                            <p:childTnLst>
                              <p:par>
                                <p:cTn id="51" presetID="6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53" dur="20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4" fill="hold">
                      <p:stCondLst>
                        <p:cond delay="indefinite"/>
                      </p:stCondLst>
                      <p:childTnLst>
                        <p:par>
                          <p:cTn id="55" fill="hold">
                            <p:stCondLst>
                              <p:cond delay="0"/>
                            </p:stCondLst>
                            <p:childTnLst>
                              <p:par>
                                <p:cTn id="56" presetID="4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8" dur="20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9" dur="20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0" dur="20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1" fill="hold">
                      <p:stCondLst>
                        <p:cond delay="indefinite"/>
                      </p:stCondLst>
                      <p:childTnLst>
                        <p:par>
                          <p:cTn id="62" fill="hold">
                            <p:stCondLst>
                              <p:cond delay="0"/>
                            </p:stCondLst>
                            <p:childTnLst>
                              <p:par>
                                <p:cTn id="6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 animBg="1"/>
      <p:bldP spid="6" grpId="0" animBg="1"/>
      <p:bldP spid="7" grpId="0" animBg="1"/>
      <p:bldP spid="8" grpId="0" animBg="1"/>
      <p:bldP spid="11" grpId="0" animBg="1"/>
      <p:bldP spid="12" grpId="0" animBg="1"/>
      <p:bldP spid="13" grpId="0" animBg="1"/>
      <p:bldP spid="14" grpId="0" animBg="1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1505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Poznej geometrické tvary</a:t>
            </a:r>
          </a:p>
        </p:txBody>
      </p:sp>
      <p:sp>
        <p:nvSpPr>
          <p:cNvPr id="21506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b="1" i="1" smtClean="0"/>
              <a:t>Najdi modrý trojúhelník</a:t>
            </a:r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quarter" idx="13"/>
          </p:nvPr>
        </p:nvSpPr>
        <p:spPr>
          <a:xfrm>
            <a:off x="4572000" y="195263"/>
            <a:ext cx="4103688" cy="288925"/>
          </a:xfrm>
        </p:spPr>
        <p:txBody>
          <a:bodyPr rtlCol="0">
            <a:normAutofit fontScale="92500" lnSpcReduction="20000"/>
          </a:bodyPr>
          <a:lstStyle/>
          <a:p>
            <a:pPr fontAlgn="auto">
              <a:spcAft>
                <a:spcPts val="0"/>
              </a:spcAft>
              <a:buFont typeface="Arial" pitchFamily="34" charset="0"/>
              <a:buNone/>
              <a:defRPr/>
            </a:pPr>
            <a:endParaRPr lang="cs-CZ"/>
          </a:p>
        </p:txBody>
      </p:sp>
      <p:sp>
        <p:nvSpPr>
          <p:cNvPr id="5" name="Obdélník 4"/>
          <p:cNvSpPr/>
          <p:nvPr/>
        </p:nvSpPr>
        <p:spPr>
          <a:xfrm>
            <a:off x="827088" y="2211388"/>
            <a:ext cx="1800225" cy="936625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cs-CZ"/>
          </a:p>
        </p:txBody>
      </p:sp>
      <p:sp>
        <p:nvSpPr>
          <p:cNvPr id="6" name="Obdélník s odříznutým a zakulaceným jedním rohem 5"/>
          <p:cNvSpPr/>
          <p:nvPr/>
        </p:nvSpPr>
        <p:spPr>
          <a:xfrm>
            <a:off x="3132138" y="2116138"/>
            <a:ext cx="1368425" cy="1082675"/>
          </a:xfrm>
          <a:prstGeom prst="snip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cs-CZ"/>
          </a:p>
        </p:txBody>
      </p:sp>
      <p:sp>
        <p:nvSpPr>
          <p:cNvPr id="7" name="Rovnoramenný trojúhelník 6"/>
          <p:cNvSpPr/>
          <p:nvPr/>
        </p:nvSpPr>
        <p:spPr>
          <a:xfrm>
            <a:off x="971550" y="3651250"/>
            <a:ext cx="576263" cy="576263"/>
          </a:xfrm>
          <a:prstGeom prst="triangl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cs-CZ"/>
          </a:p>
        </p:txBody>
      </p:sp>
      <p:sp>
        <p:nvSpPr>
          <p:cNvPr id="8" name="Kříž 7"/>
          <p:cNvSpPr/>
          <p:nvPr/>
        </p:nvSpPr>
        <p:spPr>
          <a:xfrm rot="20192759">
            <a:off x="2600325" y="3462338"/>
            <a:ext cx="647700" cy="720725"/>
          </a:xfrm>
          <a:prstGeom prst="plus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cs-CZ"/>
          </a:p>
        </p:txBody>
      </p:sp>
      <p:sp>
        <p:nvSpPr>
          <p:cNvPr id="9" name="Kosočtverec 8"/>
          <p:cNvSpPr/>
          <p:nvPr/>
        </p:nvSpPr>
        <p:spPr>
          <a:xfrm>
            <a:off x="4859338" y="1455738"/>
            <a:ext cx="922337" cy="971550"/>
          </a:xfrm>
          <a:prstGeom prst="diamond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cs-CZ"/>
          </a:p>
        </p:txBody>
      </p:sp>
      <p:sp>
        <p:nvSpPr>
          <p:cNvPr id="10" name="Slza 9"/>
          <p:cNvSpPr/>
          <p:nvPr/>
        </p:nvSpPr>
        <p:spPr>
          <a:xfrm>
            <a:off x="5781675" y="1922463"/>
            <a:ext cx="1295400" cy="1395412"/>
          </a:xfrm>
          <a:prstGeom prst="teardrop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cs-CZ"/>
          </a:p>
        </p:txBody>
      </p:sp>
      <p:sp>
        <p:nvSpPr>
          <p:cNvPr id="11" name="Ovál 10"/>
          <p:cNvSpPr/>
          <p:nvPr/>
        </p:nvSpPr>
        <p:spPr>
          <a:xfrm>
            <a:off x="7524750" y="2116138"/>
            <a:ext cx="935038" cy="1009650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cs-CZ"/>
          </a:p>
        </p:txBody>
      </p:sp>
      <p:sp>
        <p:nvSpPr>
          <p:cNvPr id="12" name="Zaoblený obdélník 11"/>
          <p:cNvSpPr/>
          <p:nvPr/>
        </p:nvSpPr>
        <p:spPr>
          <a:xfrm>
            <a:off x="3702050" y="3435350"/>
            <a:ext cx="1584325" cy="1125538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cs-CZ"/>
          </a:p>
        </p:txBody>
      </p:sp>
      <p:sp>
        <p:nvSpPr>
          <p:cNvPr id="13" name="Šipka doprava 12"/>
          <p:cNvSpPr/>
          <p:nvPr/>
        </p:nvSpPr>
        <p:spPr>
          <a:xfrm>
            <a:off x="6011863" y="3505200"/>
            <a:ext cx="1655762" cy="1022350"/>
          </a:xfrm>
          <a:prstGeom prst="righ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cs-CZ"/>
          </a:p>
        </p:txBody>
      </p:sp>
      <p:sp>
        <p:nvSpPr>
          <p:cNvPr id="14" name="Rovnoramenný trojúhelník 13"/>
          <p:cNvSpPr/>
          <p:nvPr/>
        </p:nvSpPr>
        <p:spPr>
          <a:xfrm>
            <a:off x="4932363" y="2679700"/>
            <a:ext cx="576262" cy="446088"/>
          </a:xfrm>
          <a:prstGeom prst="triangle">
            <a:avLst/>
          </a:prstGeom>
          <a:solidFill>
            <a:srgbClr val="92D050"/>
          </a:solidFill>
          <a:ln>
            <a:solidFill>
              <a:srgbClr val="92D05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8" presetClass="emph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Rot by="21600000">
                                      <p:cBhvr>
                                        <p:cTn id="6" dur="2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7" grpId="0" animBg="1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529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i="1" smtClean="0"/>
              <a:t>Najdi červený čtverec</a:t>
            </a:r>
          </a:p>
        </p:txBody>
      </p:sp>
      <p:sp>
        <p:nvSpPr>
          <p:cNvPr id="22530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cs-CZ" smtClean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quarter" idx="13"/>
          </p:nvPr>
        </p:nvSpPr>
        <p:spPr>
          <a:xfrm>
            <a:off x="4572000" y="195263"/>
            <a:ext cx="4103688" cy="288925"/>
          </a:xfrm>
        </p:spPr>
        <p:txBody>
          <a:bodyPr rtlCol="0">
            <a:normAutofit fontScale="92500" lnSpcReduction="20000"/>
          </a:bodyPr>
          <a:lstStyle/>
          <a:p>
            <a:pPr fontAlgn="auto">
              <a:spcAft>
                <a:spcPts val="0"/>
              </a:spcAft>
              <a:buFont typeface="Arial" pitchFamily="34" charset="0"/>
              <a:buNone/>
              <a:defRPr/>
            </a:pPr>
            <a:endParaRPr lang="cs-CZ"/>
          </a:p>
        </p:txBody>
      </p:sp>
      <p:sp>
        <p:nvSpPr>
          <p:cNvPr id="5" name="Rovnoramenný trojúhelník 4"/>
          <p:cNvSpPr/>
          <p:nvPr/>
        </p:nvSpPr>
        <p:spPr>
          <a:xfrm rot="3198062">
            <a:off x="736600" y="935038"/>
            <a:ext cx="1152525" cy="768350"/>
          </a:xfrm>
          <a:prstGeom prst="triangle">
            <a:avLst/>
          </a:prstGeom>
          <a:solidFill>
            <a:srgbClr val="FF0000"/>
          </a:solidFill>
          <a:ln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cs-CZ"/>
          </a:p>
        </p:txBody>
      </p:sp>
      <p:sp>
        <p:nvSpPr>
          <p:cNvPr id="6" name="Obdélník 5"/>
          <p:cNvSpPr/>
          <p:nvPr/>
        </p:nvSpPr>
        <p:spPr>
          <a:xfrm>
            <a:off x="3059113" y="2571750"/>
            <a:ext cx="1008062" cy="86360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cs-CZ"/>
          </a:p>
        </p:txBody>
      </p:sp>
      <p:sp>
        <p:nvSpPr>
          <p:cNvPr id="7" name="Obdélník 6"/>
          <p:cNvSpPr/>
          <p:nvPr/>
        </p:nvSpPr>
        <p:spPr>
          <a:xfrm>
            <a:off x="5940425" y="1635125"/>
            <a:ext cx="503238" cy="504825"/>
          </a:xfrm>
          <a:prstGeom prst="rect">
            <a:avLst/>
          </a:prstGeom>
          <a:solidFill>
            <a:srgbClr val="FF0000"/>
          </a:solidFill>
          <a:ln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cs-CZ"/>
          </a:p>
        </p:txBody>
      </p:sp>
      <p:sp>
        <p:nvSpPr>
          <p:cNvPr id="8" name="Pravidelný pětiúhelník 7"/>
          <p:cNvSpPr/>
          <p:nvPr/>
        </p:nvSpPr>
        <p:spPr>
          <a:xfrm>
            <a:off x="827088" y="2859088"/>
            <a:ext cx="1368425" cy="1296987"/>
          </a:xfrm>
          <a:prstGeom prst="pentagon">
            <a:avLst/>
          </a:prstGeom>
          <a:solidFill>
            <a:srgbClr val="FF0000"/>
          </a:solidFill>
          <a:ln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cs-CZ"/>
          </a:p>
        </p:txBody>
      </p:sp>
      <p:sp>
        <p:nvSpPr>
          <p:cNvPr id="9" name="Pravoúhlý trojúhelník 8"/>
          <p:cNvSpPr/>
          <p:nvPr/>
        </p:nvSpPr>
        <p:spPr>
          <a:xfrm>
            <a:off x="6588125" y="3003550"/>
            <a:ext cx="1152525" cy="1152525"/>
          </a:xfrm>
          <a:prstGeom prst="rtTriangle">
            <a:avLst/>
          </a:prstGeom>
          <a:solidFill>
            <a:srgbClr val="FF0000"/>
          </a:solidFill>
          <a:ln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cs-CZ"/>
          </a:p>
        </p:txBody>
      </p:sp>
      <p:sp>
        <p:nvSpPr>
          <p:cNvPr id="10" name="Ovál 9"/>
          <p:cNvSpPr/>
          <p:nvPr/>
        </p:nvSpPr>
        <p:spPr>
          <a:xfrm>
            <a:off x="4284663" y="1635125"/>
            <a:ext cx="1439862" cy="1512888"/>
          </a:xfrm>
          <a:prstGeom prst="ellipse">
            <a:avLst/>
          </a:prstGeom>
          <a:solidFill>
            <a:srgbClr val="FF0000"/>
          </a:solidFill>
          <a:ln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cs-CZ"/>
          </a:p>
        </p:txBody>
      </p:sp>
      <p:sp>
        <p:nvSpPr>
          <p:cNvPr id="12" name="Obdélník se zakulaceným příčným rohem 11"/>
          <p:cNvSpPr/>
          <p:nvPr/>
        </p:nvSpPr>
        <p:spPr>
          <a:xfrm>
            <a:off x="1763713" y="1635125"/>
            <a:ext cx="1079500" cy="936625"/>
          </a:xfrm>
          <a:prstGeom prst="round2DiagRect">
            <a:avLst/>
          </a:prstGeom>
          <a:solidFill>
            <a:srgbClr val="FF0000"/>
          </a:solidFill>
          <a:ln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cs-CZ"/>
          </a:p>
        </p:txBody>
      </p:sp>
      <p:sp>
        <p:nvSpPr>
          <p:cNvPr id="13" name="Lichoběžník 12"/>
          <p:cNvSpPr/>
          <p:nvPr/>
        </p:nvSpPr>
        <p:spPr>
          <a:xfrm>
            <a:off x="4787900" y="3651250"/>
            <a:ext cx="1223963" cy="865188"/>
          </a:xfrm>
          <a:prstGeom prst="trapezoid">
            <a:avLst/>
          </a:prstGeom>
          <a:solidFill>
            <a:srgbClr val="FF0000"/>
          </a:solidFill>
          <a:ln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8" presetClass="emph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Rot by="21600000">
                                      <p:cBhvr>
                                        <p:cTn id="6" dur="2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7" grpId="0" animBg="1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3553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i="1" smtClean="0"/>
              <a:t>Najdi černý obdélník </a:t>
            </a:r>
          </a:p>
        </p:txBody>
      </p:sp>
      <p:sp>
        <p:nvSpPr>
          <p:cNvPr id="23554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cs-CZ" smtClean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quarter" idx="13"/>
          </p:nvPr>
        </p:nvSpPr>
        <p:spPr>
          <a:xfrm>
            <a:off x="4572000" y="195263"/>
            <a:ext cx="4103688" cy="288925"/>
          </a:xfrm>
        </p:spPr>
        <p:txBody>
          <a:bodyPr rtlCol="0">
            <a:normAutofit fontScale="92500" lnSpcReduction="20000"/>
          </a:bodyPr>
          <a:lstStyle/>
          <a:p>
            <a:pPr fontAlgn="auto">
              <a:spcAft>
                <a:spcPts val="0"/>
              </a:spcAft>
              <a:buFont typeface="Arial" pitchFamily="34" charset="0"/>
              <a:buNone/>
              <a:defRPr/>
            </a:pPr>
            <a:endParaRPr lang="cs-CZ"/>
          </a:p>
        </p:txBody>
      </p:sp>
      <p:sp>
        <p:nvSpPr>
          <p:cNvPr id="5" name="Obdélník 4"/>
          <p:cNvSpPr/>
          <p:nvPr/>
        </p:nvSpPr>
        <p:spPr>
          <a:xfrm>
            <a:off x="827088" y="3651250"/>
            <a:ext cx="1584325" cy="720725"/>
          </a:xfrm>
          <a:prstGeom prst="rect">
            <a:avLst/>
          </a:prstGeom>
          <a:solidFill>
            <a:srgbClr val="FF0000"/>
          </a:solidFill>
          <a:ln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cs-CZ"/>
          </a:p>
        </p:txBody>
      </p:sp>
      <p:sp>
        <p:nvSpPr>
          <p:cNvPr id="6" name="Obdélník 5"/>
          <p:cNvSpPr/>
          <p:nvPr/>
        </p:nvSpPr>
        <p:spPr>
          <a:xfrm>
            <a:off x="854075" y="1924050"/>
            <a:ext cx="863600" cy="863600"/>
          </a:xfrm>
          <a:prstGeom prst="rect">
            <a:avLst/>
          </a:prstGeom>
          <a:solidFill>
            <a:schemeClr val="tx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cs-CZ"/>
          </a:p>
        </p:txBody>
      </p:sp>
      <p:sp>
        <p:nvSpPr>
          <p:cNvPr id="7" name="Obdélník 6"/>
          <p:cNvSpPr/>
          <p:nvPr/>
        </p:nvSpPr>
        <p:spPr>
          <a:xfrm>
            <a:off x="1835150" y="2498725"/>
            <a:ext cx="1873250" cy="792163"/>
          </a:xfrm>
          <a:prstGeom prst="rect">
            <a:avLst/>
          </a:prstGeom>
          <a:solidFill>
            <a:srgbClr val="FFFF00"/>
          </a:solidFill>
          <a:ln>
            <a:solidFill>
              <a:srgbClr val="FFFF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cs-CZ"/>
          </a:p>
        </p:txBody>
      </p:sp>
      <p:sp>
        <p:nvSpPr>
          <p:cNvPr id="8" name="Obdélník 7"/>
          <p:cNvSpPr/>
          <p:nvPr/>
        </p:nvSpPr>
        <p:spPr>
          <a:xfrm>
            <a:off x="5940425" y="1419225"/>
            <a:ext cx="2735263" cy="576263"/>
          </a:xfrm>
          <a:prstGeom prst="rect">
            <a:avLst/>
          </a:prstGeom>
          <a:ln>
            <a:solidFill>
              <a:srgbClr val="FFFF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cs-CZ"/>
          </a:p>
        </p:txBody>
      </p:sp>
      <p:sp>
        <p:nvSpPr>
          <p:cNvPr id="9" name="Obdélník 8"/>
          <p:cNvSpPr/>
          <p:nvPr/>
        </p:nvSpPr>
        <p:spPr>
          <a:xfrm>
            <a:off x="4211638" y="1708150"/>
            <a:ext cx="936625" cy="935038"/>
          </a:xfrm>
          <a:prstGeom prst="rect">
            <a:avLst/>
          </a:prstGeom>
          <a:solidFill>
            <a:srgbClr val="FFFF00"/>
          </a:solidFill>
          <a:ln>
            <a:solidFill>
              <a:srgbClr val="FFFF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cs-CZ"/>
          </a:p>
        </p:txBody>
      </p:sp>
      <p:sp>
        <p:nvSpPr>
          <p:cNvPr id="10" name="Obdélník 9"/>
          <p:cNvSpPr/>
          <p:nvPr/>
        </p:nvSpPr>
        <p:spPr>
          <a:xfrm>
            <a:off x="3757613" y="3957638"/>
            <a:ext cx="3875087" cy="576262"/>
          </a:xfrm>
          <a:prstGeom prst="rect">
            <a:avLst/>
          </a:prstGeom>
          <a:solidFill>
            <a:srgbClr val="FF0000"/>
          </a:solidFill>
          <a:ln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cs-CZ"/>
          </a:p>
        </p:txBody>
      </p:sp>
      <p:sp>
        <p:nvSpPr>
          <p:cNvPr id="11" name="Obdélník 10"/>
          <p:cNvSpPr/>
          <p:nvPr/>
        </p:nvSpPr>
        <p:spPr>
          <a:xfrm>
            <a:off x="2555875" y="3522663"/>
            <a:ext cx="1008063" cy="792162"/>
          </a:xfrm>
          <a:prstGeom prst="rect">
            <a:avLst/>
          </a:prstGeom>
          <a:solidFill>
            <a:srgbClr val="FF0000"/>
          </a:solidFill>
          <a:ln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cs-CZ"/>
          </a:p>
        </p:txBody>
      </p:sp>
      <p:sp>
        <p:nvSpPr>
          <p:cNvPr id="12" name="Ovál 11"/>
          <p:cNvSpPr/>
          <p:nvPr/>
        </p:nvSpPr>
        <p:spPr>
          <a:xfrm>
            <a:off x="7423150" y="2193925"/>
            <a:ext cx="1296988" cy="936625"/>
          </a:xfrm>
          <a:prstGeom prst="ellipse">
            <a:avLst/>
          </a:prstGeom>
          <a:solidFill>
            <a:schemeClr val="tx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cs-CZ"/>
          </a:p>
        </p:txBody>
      </p:sp>
      <p:sp>
        <p:nvSpPr>
          <p:cNvPr id="13" name="Rovnoramenný trojúhelník 12"/>
          <p:cNvSpPr/>
          <p:nvPr/>
        </p:nvSpPr>
        <p:spPr>
          <a:xfrm>
            <a:off x="5148263" y="2355850"/>
            <a:ext cx="1223962" cy="1166813"/>
          </a:xfrm>
          <a:prstGeom prst="triangle">
            <a:avLst/>
          </a:prstGeom>
          <a:solidFill>
            <a:srgbClr val="FFFF00"/>
          </a:solidFill>
          <a:ln>
            <a:solidFill>
              <a:srgbClr val="FFFF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cs-CZ"/>
          </a:p>
        </p:txBody>
      </p:sp>
      <p:sp>
        <p:nvSpPr>
          <p:cNvPr id="14" name="Obdélník 13"/>
          <p:cNvSpPr/>
          <p:nvPr/>
        </p:nvSpPr>
        <p:spPr>
          <a:xfrm>
            <a:off x="6985000" y="3435350"/>
            <a:ext cx="647700" cy="215900"/>
          </a:xfrm>
          <a:prstGeom prst="rect">
            <a:avLst/>
          </a:prstGeom>
          <a:solidFill>
            <a:schemeClr val="tx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8" presetClass="emph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Rot by="21600000">
                                      <p:cBhvr>
                                        <p:cTn id="6" dur="20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4" grpId="0" animBg="1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4577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i="1" smtClean="0"/>
              <a:t>Najdi žlutý kruh</a:t>
            </a:r>
          </a:p>
        </p:txBody>
      </p:sp>
      <p:sp>
        <p:nvSpPr>
          <p:cNvPr id="24578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cs-CZ" smtClean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quarter" idx="13"/>
          </p:nvPr>
        </p:nvSpPr>
        <p:spPr>
          <a:xfrm>
            <a:off x="4572000" y="195263"/>
            <a:ext cx="4103688" cy="288925"/>
          </a:xfrm>
        </p:spPr>
        <p:txBody>
          <a:bodyPr rtlCol="0">
            <a:normAutofit fontScale="92500" lnSpcReduction="20000"/>
          </a:bodyPr>
          <a:lstStyle/>
          <a:p>
            <a:pPr fontAlgn="auto">
              <a:spcAft>
                <a:spcPts val="0"/>
              </a:spcAft>
              <a:buFont typeface="Arial" pitchFamily="34" charset="0"/>
              <a:buNone/>
              <a:defRPr/>
            </a:pPr>
            <a:endParaRPr lang="cs-CZ"/>
          </a:p>
        </p:txBody>
      </p:sp>
      <p:sp>
        <p:nvSpPr>
          <p:cNvPr id="5" name="Pravidelný pětiúhelník 4"/>
          <p:cNvSpPr/>
          <p:nvPr/>
        </p:nvSpPr>
        <p:spPr>
          <a:xfrm>
            <a:off x="1158875" y="1995488"/>
            <a:ext cx="1152525" cy="936625"/>
          </a:xfrm>
          <a:prstGeom prst="pentagon">
            <a:avLst/>
          </a:prstGeom>
          <a:solidFill>
            <a:srgbClr val="FFC000"/>
          </a:solidFill>
          <a:ln>
            <a:solidFill>
              <a:srgbClr val="FFC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cs-CZ"/>
          </a:p>
        </p:txBody>
      </p:sp>
      <p:sp>
        <p:nvSpPr>
          <p:cNvPr id="6" name="Obdélník 5"/>
          <p:cNvSpPr/>
          <p:nvPr/>
        </p:nvSpPr>
        <p:spPr>
          <a:xfrm>
            <a:off x="1258888" y="3651250"/>
            <a:ext cx="1512887" cy="936625"/>
          </a:xfrm>
          <a:prstGeom prst="rect">
            <a:avLst/>
          </a:prstGeom>
          <a:solidFill>
            <a:srgbClr val="92D050"/>
          </a:solidFill>
          <a:ln>
            <a:solidFill>
              <a:srgbClr val="92D05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cs-CZ"/>
          </a:p>
        </p:txBody>
      </p:sp>
      <p:sp>
        <p:nvSpPr>
          <p:cNvPr id="7" name="Obdélník 6"/>
          <p:cNvSpPr/>
          <p:nvPr/>
        </p:nvSpPr>
        <p:spPr>
          <a:xfrm>
            <a:off x="712788" y="2571750"/>
            <a:ext cx="215900" cy="1728788"/>
          </a:xfrm>
          <a:prstGeom prst="rect">
            <a:avLst/>
          </a:prstGeom>
          <a:solidFill>
            <a:srgbClr val="FFC000"/>
          </a:solidFill>
          <a:ln>
            <a:solidFill>
              <a:srgbClr val="FFC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cs-CZ"/>
          </a:p>
        </p:txBody>
      </p:sp>
      <p:sp>
        <p:nvSpPr>
          <p:cNvPr id="8" name="Obdélník 7"/>
          <p:cNvSpPr/>
          <p:nvPr/>
        </p:nvSpPr>
        <p:spPr>
          <a:xfrm>
            <a:off x="250825" y="987425"/>
            <a:ext cx="1008063" cy="1152525"/>
          </a:xfrm>
          <a:prstGeom prst="rect">
            <a:avLst/>
          </a:prstGeom>
          <a:solidFill>
            <a:srgbClr val="FFC000"/>
          </a:solidFill>
          <a:ln>
            <a:solidFill>
              <a:srgbClr val="FFC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cs-CZ"/>
          </a:p>
        </p:txBody>
      </p:sp>
      <p:sp>
        <p:nvSpPr>
          <p:cNvPr id="9" name="Ovál 8"/>
          <p:cNvSpPr/>
          <p:nvPr/>
        </p:nvSpPr>
        <p:spPr>
          <a:xfrm>
            <a:off x="2771775" y="1419225"/>
            <a:ext cx="1439863" cy="1657350"/>
          </a:xfrm>
          <a:prstGeom prst="ellipse">
            <a:avLst/>
          </a:prstGeom>
          <a:solidFill>
            <a:schemeClr val="accent2">
              <a:lumMod val="60000"/>
              <a:lumOff val="4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cs-CZ"/>
          </a:p>
        </p:txBody>
      </p:sp>
      <p:sp>
        <p:nvSpPr>
          <p:cNvPr id="10" name="Ovál 9"/>
          <p:cNvSpPr/>
          <p:nvPr/>
        </p:nvSpPr>
        <p:spPr>
          <a:xfrm>
            <a:off x="2268538" y="2957513"/>
            <a:ext cx="503237" cy="503237"/>
          </a:xfrm>
          <a:prstGeom prst="ellipse">
            <a:avLst/>
          </a:prstGeom>
          <a:solidFill>
            <a:srgbClr val="FFFF00"/>
          </a:solidFill>
          <a:ln>
            <a:solidFill>
              <a:srgbClr val="FFFF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cs-CZ"/>
          </a:p>
        </p:txBody>
      </p:sp>
      <p:sp>
        <p:nvSpPr>
          <p:cNvPr id="11" name="Ovál 10"/>
          <p:cNvSpPr/>
          <p:nvPr/>
        </p:nvSpPr>
        <p:spPr>
          <a:xfrm>
            <a:off x="5580063" y="1347788"/>
            <a:ext cx="2663825" cy="2303462"/>
          </a:xfrm>
          <a:prstGeom prst="ellipse">
            <a:avLst/>
          </a:prstGeom>
          <a:solidFill>
            <a:schemeClr val="accent2">
              <a:lumMod val="60000"/>
              <a:lumOff val="4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cs-CZ"/>
          </a:p>
        </p:txBody>
      </p:sp>
      <p:sp>
        <p:nvSpPr>
          <p:cNvPr id="12" name="Obdélník s odříznutým a zakulaceným jedním rohem 11"/>
          <p:cNvSpPr/>
          <p:nvPr/>
        </p:nvSpPr>
        <p:spPr>
          <a:xfrm>
            <a:off x="3419475" y="3651250"/>
            <a:ext cx="1800225" cy="649288"/>
          </a:xfrm>
          <a:prstGeom prst="snipRoundRect">
            <a:avLst/>
          </a:prstGeom>
          <a:solidFill>
            <a:srgbClr val="FFC000"/>
          </a:solidFill>
          <a:ln>
            <a:solidFill>
              <a:srgbClr val="FFC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cs-CZ"/>
          </a:p>
        </p:txBody>
      </p:sp>
      <p:sp>
        <p:nvSpPr>
          <p:cNvPr id="13" name="Obdélník s jedním zakulaceným rohem 12"/>
          <p:cNvSpPr/>
          <p:nvPr/>
        </p:nvSpPr>
        <p:spPr>
          <a:xfrm>
            <a:off x="6124575" y="3976688"/>
            <a:ext cx="1687513" cy="611187"/>
          </a:xfrm>
          <a:prstGeom prst="round1Rect">
            <a:avLst/>
          </a:prstGeom>
          <a:solidFill>
            <a:srgbClr val="FFC000"/>
          </a:solidFill>
          <a:ln>
            <a:solidFill>
              <a:srgbClr val="FFC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mph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Scale>
                                      <p:cBhvr>
                                        <p:cTn id="6" dur="2000" fill="hold"/>
                                        <p:tgtEl>
                                          <p:spTgt spid="10"/>
                                        </p:tgtEl>
                                      </p:cBhvr>
                                      <p:by x="400000" y="4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0" grpId="0" animBg="1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5601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i="1" smtClean="0"/>
              <a:t>Kolik je na obrázku černých čtverců</a:t>
            </a: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 rtlCol="0">
            <a:normAutofit fontScale="92500" lnSpcReduction="20000"/>
          </a:bodyPr>
          <a:lstStyle/>
          <a:p>
            <a:pPr fontAlgn="auto">
              <a:spcAft>
                <a:spcPts val="0"/>
              </a:spcAft>
              <a:buFont typeface="Arial" pitchFamily="34" charset="0"/>
              <a:buChar char="•"/>
              <a:defRPr/>
            </a:pPr>
            <a:endParaRPr lang="cs-CZ" dirty="0" smtClean="0"/>
          </a:p>
          <a:p>
            <a:pPr fontAlgn="auto">
              <a:spcAft>
                <a:spcPts val="0"/>
              </a:spcAft>
              <a:buFont typeface="Arial" pitchFamily="34" charset="0"/>
              <a:buChar char="•"/>
              <a:defRPr/>
            </a:pPr>
            <a:endParaRPr lang="cs-CZ" dirty="0"/>
          </a:p>
          <a:p>
            <a:pPr fontAlgn="auto">
              <a:spcAft>
                <a:spcPts val="0"/>
              </a:spcAft>
              <a:buFont typeface="Arial" pitchFamily="34" charset="0"/>
              <a:buChar char="•"/>
              <a:defRPr/>
            </a:pPr>
            <a:endParaRPr lang="cs-CZ" dirty="0" smtClean="0"/>
          </a:p>
          <a:p>
            <a:pPr fontAlgn="auto">
              <a:spcAft>
                <a:spcPts val="0"/>
              </a:spcAft>
              <a:buFont typeface="Arial" pitchFamily="34" charset="0"/>
              <a:buChar char="•"/>
              <a:defRPr/>
            </a:pPr>
            <a:endParaRPr lang="cs-CZ" dirty="0"/>
          </a:p>
          <a:p>
            <a:pPr marL="0" indent="0" fontAlgn="auto">
              <a:spcAft>
                <a:spcPts val="0"/>
              </a:spcAft>
              <a:buFont typeface="Arial" pitchFamily="34" charset="0"/>
              <a:buNone/>
              <a:defRPr/>
            </a:pPr>
            <a:endParaRPr lang="cs-CZ" dirty="0"/>
          </a:p>
          <a:p>
            <a:pPr marL="0" indent="0" fontAlgn="auto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dirty="0" smtClean="0"/>
              <a:t>                                                                                </a:t>
            </a:r>
            <a:r>
              <a:rPr lang="cs-CZ" b="1" dirty="0" smtClean="0"/>
              <a:t> </a:t>
            </a:r>
            <a:r>
              <a:rPr lang="cs-CZ" sz="6500" b="1" dirty="0" smtClean="0"/>
              <a:t>   3</a:t>
            </a:r>
            <a:endParaRPr lang="cs-CZ" b="1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quarter" idx="13"/>
          </p:nvPr>
        </p:nvSpPr>
        <p:spPr>
          <a:xfrm>
            <a:off x="4572000" y="195263"/>
            <a:ext cx="4103688" cy="288925"/>
          </a:xfrm>
        </p:spPr>
        <p:txBody>
          <a:bodyPr rtlCol="0">
            <a:normAutofit fontScale="92500" lnSpcReduction="20000"/>
          </a:bodyPr>
          <a:lstStyle/>
          <a:p>
            <a:pPr fontAlgn="auto">
              <a:spcAft>
                <a:spcPts val="0"/>
              </a:spcAft>
              <a:buFont typeface="Arial" pitchFamily="34" charset="0"/>
              <a:buNone/>
              <a:defRPr/>
            </a:pPr>
            <a:endParaRPr lang="cs-CZ"/>
          </a:p>
        </p:txBody>
      </p:sp>
      <p:sp>
        <p:nvSpPr>
          <p:cNvPr id="5" name="Obdélník 4"/>
          <p:cNvSpPr/>
          <p:nvPr/>
        </p:nvSpPr>
        <p:spPr>
          <a:xfrm>
            <a:off x="900113" y="1995488"/>
            <a:ext cx="863600" cy="720725"/>
          </a:xfrm>
          <a:prstGeom prst="rect">
            <a:avLst/>
          </a:prstGeom>
        </p:spPr>
        <p:style>
          <a:lnRef idx="2">
            <a:schemeClr val="dk1">
              <a:shade val="50000"/>
            </a:schemeClr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cs-CZ"/>
          </a:p>
        </p:txBody>
      </p:sp>
      <p:sp>
        <p:nvSpPr>
          <p:cNvPr id="7" name="Obdélník 6"/>
          <p:cNvSpPr/>
          <p:nvPr/>
        </p:nvSpPr>
        <p:spPr>
          <a:xfrm>
            <a:off x="755650" y="3467100"/>
            <a:ext cx="936625" cy="792163"/>
          </a:xfrm>
          <a:prstGeom prst="rect">
            <a:avLst/>
          </a:prstGeom>
        </p:spPr>
        <p:style>
          <a:lnRef idx="2">
            <a:schemeClr val="dk1">
              <a:shade val="50000"/>
            </a:schemeClr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cs-CZ"/>
          </a:p>
        </p:txBody>
      </p:sp>
      <p:sp>
        <p:nvSpPr>
          <p:cNvPr id="8" name="Obdélník 7"/>
          <p:cNvSpPr/>
          <p:nvPr/>
        </p:nvSpPr>
        <p:spPr>
          <a:xfrm>
            <a:off x="900113" y="2932113"/>
            <a:ext cx="323850" cy="287337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cs-CZ"/>
          </a:p>
        </p:txBody>
      </p:sp>
      <p:sp>
        <p:nvSpPr>
          <p:cNvPr id="9" name="Obdélník 8"/>
          <p:cNvSpPr/>
          <p:nvPr/>
        </p:nvSpPr>
        <p:spPr>
          <a:xfrm>
            <a:off x="7848600" y="3452813"/>
            <a:ext cx="360363" cy="360362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cs-CZ"/>
          </a:p>
        </p:txBody>
      </p:sp>
      <p:sp>
        <p:nvSpPr>
          <p:cNvPr id="10" name="Obdélník 9"/>
          <p:cNvSpPr/>
          <p:nvPr/>
        </p:nvSpPr>
        <p:spPr>
          <a:xfrm>
            <a:off x="2563813" y="1397000"/>
            <a:ext cx="1584325" cy="1368425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cs-CZ"/>
          </a:p>
        </p:txBody>
      </p:sp>
      <p:sp>
        <p:nvSpPr>
          <p:cNvPr id="11" name="Obdélník 10"/>
          <p:cNvSpPr/>
          <p:nvPr/>
        </p:nvSpPr>
        <p:spPr>
          <a:xfrm>
            <a:off x="1908175" y="3076575"/>
            <a:ext cx="215900" cy="21590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cs-CZ"/>
          </a:p>
        </p:txBody>
      </p:sp>
      <p:sp>
        <p:nvSpPr>
          <p:cNvPr id="12" name="Obdélník 11"/>
          <p:cNvSpPr/>
          <p:nvPr/>
        </p:nvSpPr>
        <p:spPr>
          <a:xfrm>
            <a:off x="2779713" y="3179763"/>
            <a:ext cx="1152525" cy="107950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cs-CZ"/>
          </a:p>
        </p:txBody>
      </p:sp>
      <p:sp>
        <p:nvSpPr>
          <p:cNvPr id="13" name="Obdélník 12"/>
          <p:cNvSpPr/>
          <p:nvPr/>
        </p:nvSpPr>
        <p:spPr>
          <a:xfrm>
            <a:off x="6227763" y="3795713"/>
            <a:ext cx="360362" cy="360362"/>
          </a:xfrm>
          <a:prstGeom prst="rect">
            <a:avLst/>
          </a:prstGeom>
        </p:spPr>
        <p:style>
          <a:lnRef idx="2">
            <a:schemeClr val="dk1">
              <a:shade val="50000"/>
            </a:schemeClr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cs-CZ"/>
          </a:p>
        </p:txBody>
      </p:sp>
      <p:sp>
        <p:nvSpPr>
          <p:cNvPr id="14" name="Obdélník 13"/>
          <p:cNvSpPr/>
          <p:nvPr/>
        </p:nvSpPr>
        <p:spPr>
          <a:xfrm>
            <a:off x="4859338" y="1635125"/>
            <a:ext cx="3168650" cy="1296988"/>
          </a:xfrm>
          <a:prstGeom prst="rect">
            <a:avLst/>
          </a:prstGeom>
        </p:spPr>
        <p:style>
          <a:lnRef idx="2">
            <a:schemeClr val="dk1">
              <a:shade val="50000"/>
            </a:schemeClr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cs-CZ"/>
          </a:p>
        </p:txBody>
      </p:sp>
      <p:sp>
        <p:nvSpPr>
          <p:cNvPr id="15" name="Obdélník 14"/>
          <p:cNvSpPr/>
          <p:nvPr/>
        </p:nvSpPr>
        <p:spPr>
          <a:xfrm>
            <a:off x="4427538" y="3292475"/>
            <a:ext cx="1008062" cy="935038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6625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i="1" smtClean="0"/>
              <a:t>Kolik je na obrázku trojúhelníků</a:t>
            </a: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914400" y="1416050"/>
            <a:ext cx="7618413" cy="2811463"/>
          </a:xfrm>
          <a:ln>
            <a:solidFill>
              <a:schemeClr val="bg1"/>
            </a:solidFill>
          </a:ln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0">
            <a:normAutofit/>
          </a:bodyPr>
          <a:lstStyle/>
          <a:p>
            <a:pPr fontAlgn="auto">
              <a:spcAft>
                <a:spcPts val="0"/>
              </a:spcAft>
              <a:buFont typeface="Arial" pitchFamily="34" charset="0"/>
              <a:buChar char="•"/>
              <a:defRPr/>
            </a:pPr>
            <a:endParaRPr lang="cs-CZ" dirty="0" smtClean="0"/>
          </a:p>
          <a:p>
            <a:pPr fontAlgn="auto">
              <a:spcAft>
                <a:spcPts val="0"/>
              </a:spcAft>
              <a:buFont typeface="Arial" pitchFamily="34" charset="0"/>
              <a:buChar char="•"/>
              <a:defRPr/>
            </a:pPr>
            <a:endParaRPr lang="cs-CZ" dirty="0"/>
          </a:p>
          <a:p>
            <a:pPr marL="0" indent="0" fontAlgn="auto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dirty="0" smtClean="0"/>
              <a:t>                                                                       </a:t>
            </a:r>
            <a:r>
              <a:rPr lang="cs-CZ" sz="7200" dirty="0" smtClean="0"/>
              <a:t>7</a:t>
            </a:r>
            <a:endParaRPr lang="cs-CZ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quarter" idx="13"/>
          </p:nvPr>
        </p:nvSpPr>
        <p:spPr>
          <a:xfrm>
            <a:off x="4572000" y="195263"/>
            <a:ext cx="4103688" cy="288925"/>
          </a:xfrm>
        </p:spPr>
        <p:txBody>
          <a:bodyPr rtlCol="0">
            <a:normAutofit fontScale="92500" lnSpcReduction="20000"/>
          </a:bodyPr>
          <a:lstStyle/>
          <a:p>
            <a:pPr fontAlgn="auto">
              <a:spcAft>
                <a:spcPts val="0"/>
              </a:spcAft>
              <a:buFont typeface="Arial" pitchFamily="34" charset="0"/>
              <a:buNone/>
              <a:defRPr/>
            </a:pPr>
            <a:endParaRPr lang="cs-CZ"/>
          </a:p>
        </p:txBody>
      </p:sp>
      <p:sp>
        <p:nvSpPr>
          <p:cNvPr id="5" name="Pravoúhlý trojúhelník 4"/>
          <p:cNvSpPr/>
          <p:nvPr/>
        </p:nvSpPr>
        <p:spPr>
          <a:xfrm>
            <a:off x="2447925" y="1779588"/>
            <a:ext cx="792163" cy="1223962"/>
          </a:xfrm>
          <a:prstGeom prst="rtTriangle">
            <a:avLst/>
          </a:prstGeom>
          <a:solidFill>
            <a:schemeClr val="accent2">
              <a:lumMod val="60000"/>
              <a:lumOff val="40000"/>
            </a:schemeClr>
          </a:solidFill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cs-CZ"/>
          </a:p>
        </p:txBody>
      </p:sp>
      <p:sp>
        <p:nvSpPr>
          <p:cNvPr id="6" name="Pravoúhlý trojúhelník 5"/>
          <p:cNvSpPr/>
          <p:nvPr/>
        </p:nvSpPr>
        <p:spPr>
          <a:xfrm rot="10800000">
            <a:off x="2447925" y="1779588"/>
            <a:ext cx="792163" cy="1223962"/>
          </a:xfrm>
          <a:prstGeom prst="rtTriangl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cs-CZ"/>
          </a:p>
        </p:txBody>
      </p:sp>
      <p:sp>
        <p:nvSpPr>
          <p:cNvPr id="7" name="Rovnoramenný trojúhelník 6"/>
          <p:cNvSpPr/>
          <p:nvPr/>
        </p:nvSpPr>
        <p:spPr>
          <a:xfrm>
            <a:off x="4427538" y="1779588"/>
            <a:ext cx="1439862" cy="1368425"/>
          </a:xfrm>
          <a:prstGeom prst="triangle">
            <a:avLst/>
          </a:prstGeom>
          <a:solidFill>
            <a:srgbClr val="92D05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cs-CZ"/>
          </a:p>
        </p:txBody>
      </p:sp>
      <p:sp>
        <p:nvSpPr>
          <p:cNvPr id="8" name="Rovnoramenný trojúhelník 7"/>
          <p:cNvSpPr/>
          <p:nvPr/>
        </p:nvSpPr>
        <p:spPr>
          <a:xfrm>
            <a:off x="900113" y="3148013"/>
            <a:ext cx="719137" cy="684212"/>
          </a:xfrm>
          <a:prstGeom prst="triangle">
            <a:avLst/>
          </a:prstGeom>
          <a:solidFill>
            <a:srgbClr val="C0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cs-CZ"/>
          </a:p>
        </p:txBody>
      </p:sp>
      <p:sp>
        <p:nvSpPr>
          <p:cNvPr id="9" name="Rovnoramenný trojúhelník 8"/>
          <p:cNvSpPr/>
          <p:nvPr/>
        </p:nvSpPr>
        <p:spPr>
          <a:xfrm>
            <a:off x="539750" y="1563688"/>
            <a:ext cx="360363" cy="503237"/>
          </a:xfrm>
          <a:prstGeom prst="triangle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cs-CZ"/>
          </a:p>
        </p:txBody>
      </p:sp>
      <p:sp>
        <p:nvSpPr>
          <p:cNvPr id="10" name="Rovnoramenný trojúhelník 9"/>
          <p:cNvSpPr/>
          <p:nvPr/>
        </p:nvSpPr>
        <p:spPr>
          <a:xfrm>
            <a:off x="2484438" y="3363913"/>
            <a:ext cx="719137" cy="936625"/>
          </a:xfrm>
          <a:prstGeom prst="triangle">
            <a:avLst/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cs-CZ"/>
          </a:p>
        </p:txBody>
      </p:sp>
      <p:sp>
        <p:nvSpPr>
          <p:cNvPr id="11" name="Rovnoramenný trojúhelník 10"/>
          <p:cNvSpPr/>
          <p:nvPr/>
        </p:nvSpPr>
        <p:spPr>
          <a:xfrm>
            <a:off x="6804025" y="1887538"/>
            <a:ext cx="504825" cy="504825"/>
          </a:xfrm>
          <a:prstGeom prst="triangle">
            <a:avLst/>
          </a:prstGeom>
          <a:solidFill>
            <a:schemeClr val="accent6">
              <a:lumMod val="75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7649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Kolik je na obrázku kruhů</a:t>
            </a: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cs-CZ" smtClean="0"/>
          </a:p>
          <a:p>
            <a:r>
              <a:rPr lang="cs-CZ" smtClean="0"/>
              <a:t>                                                                    </a:t>
            </a:r>
            <a:r>
              <a:rPr lang="cs-CZ" sz="6000" smtClean="0"/>
              <a:t>6</a:t>
            </a:r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quarter" idx="13"/>
          </p:nvPr>
        </p:nvSpPr>
        <p:spPr>
          <a:xfrm>
            <a:off x="4572000" y="195263"/>
            <a:ext cx="4103688" cy="288925"/>
          </a:xfrm>
        </p:spPr>
        <p:txBody>
          <a:bodyPr rtlCol="0">
            <a:normAutofit fontScale="92500" lnSpcReduction="20000"/>
          </a:bodyPr>
          <a:lstStyle/>
          <a:p>
            <a:pPr fontAlgn="auto">
              <a:spcAft>
                <a:spcPts val="0"/>
              </a:spcAft>
              <a:buFont typeface="Arial" pitchFamily="34" charset="0"/>
              <a:buNone/>
              <a:defRPr/>
            </a:pPr>
            <a:endParaRPr lang="cs-CZ"/>
          </a:p>
        </p:txBody>
      </p:sp>
      <p:sp>
        <p:nvSpPr>
          <p:cNvPr id="5" name="Ovál 4"/>
          <p:cNvSpPr/>
          <p:nvPr/>
        </p:nvSpPr>
        <p:spPr>
          <a:xfrm>
            <a:off x="611188" y="2355850"/>
            <a:ext cx="936625" cy="936625"/>
          </a:xfrm>
          <a:prstGeom prst="ellipse">
            <a:avLst/>
          </a:prstGeom>
          <a:solidFill>
            <a:srgbClr val="C0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cs-CZ"/>
          </a:p>
        </p:txBody>
      </p:sp>
      <p:sp>
        <p:nvSpPr>
          <p:cNvPr id="6" name="Ovál 5"/>
          <p:cNvSpPr/>
          <p:nvPr/>
        </p:nvSpPr>
        <p:spPr>
          <a:xfrm>
            <a:off x="1835150" y="3219450"/>
            <a:ext cx="1008063" cy="936625"/>
          </a:xfrm>
          <a:prstGeom prst="ellipse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cs-CZ"/>
          </a:p>
        </p:txBody>
      </p:sp>
      <p:sp>
        <p:nvSpPr>
          <p:cNvPr id="7" name="Ovál 6"/>
          <p:cNvSpPr/>
          <p:nvPr/>
        </p:nvSpPr>
        <p:spPr>
          <a:xfrm>
            <a:off x="831850" y="3867150"/>
            <a:ext cx="323850" cy="360363"/>
          </a:xfrm>
          <a:prstGeom prst="ellipse">
            <a:avLst/>
          </a:prstGeom>
          <a:solidFill>
            <a:srgbClr val="92D05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cs-CZ"/>
          </a:p>
        </p:txBody>
      </p:sp>
      <p:sp>
        <p:nvSpPr>
          <p:cNvPr id="8" name="Ovál 7"/>
          <p:cNvSpPr/>
          <p:nvPr/>
        </p:nvSpPr>
        <p:spPr>
          <a:xfrm>
            <a:off x="7740650" y="1708150"/>
            <a:ext cx="647700" cy="719138"/>
          </a:xfrm>
          <a:prstGeom prst="ellipse">
            <a:avLst/>
          </a:prstGeom>
          <a:solidFill>
            <a:srgbClr val="C0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cs-CZ"/>
          </a:p>
        </p:txBody>
      </p:sp>
      <p:sp>
        <p:nvSpPr>
          <p:cNvPr id="9" name="Ovál 8"/>
          <p:cNvSpPr/>
          <p:nvPr/>
        </p:nvSpPr>
        <p:spPr>
          <a:xfrm>
            <a:off x="2268538" y="2066925"/>
            <a:ext cx="574675" cy="576263"/>
          </a:xfrm>
          <a:prstGeom prst="ellipse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cs-CZ"/>
          </a:p>
        </p:txBody>
      </p:sp>
      <p:sp>
        <p:nvSpPr>
          <p:cNvPr id="10" name="Ovál 9"/>
          <p:cNvSpPr/>
          <p:nvPr/>
        </p:nvSpPr>
        <p:spPr>
          <a:xfrm>
            <a:off x="3779838" y="3148013"/>
            <a:ext cx="1079500" cy="1079500"/>
          </a:xfrm>
          <a:prstGeom prst="ellipse">
            <a:avLst/>
          </a:prstGeom>
          <a:solidFill>
            <a:srgbClr val="C0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cs-CZ"/>
          </a:p>
        </p:txBody>
      </p:sp>
      <p:sp>
        <p:nvSpPr>
          <p:cNvPr id="11" name="Pravoúhlý trojúhelník 10"/>
          <p:cNvSpPr/>
          <p:nvPr/>
        </p:nvSpPr>
        <p:spPr>
          <a:xfrm>
            <a:off x="3851275" y="1708150"/>
            <a:ext cx="1008063" cy="935038"/>
          </a:xfrm>
          <a:prstGeom prst="rtTriangle">
            <a:avLst/>
          </a:prstGeom>
          <a:solidFill>
            <a:srgbClr val="92D05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cs-CZ"/>
          </a:p>
        </p:txBody>
      </p:sp>
      <p:sp>
        <p:nvSpPr>
          <p:cNvPr id="12" name="Rovnoramenný trojúhelník 11"/>
          <p:cNvSpPr/>
          <p:nvPr/>
        </p:nvSpPr>
        <p:spPr>
          <a:xfrm>
            <a:off x="5435600" y="2284413"/>
            <a:ext cx="1008063" cy="1582737"/>
          </a:xfrm>
          <a:prstGeom prst="triangle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cs-CZ"/>
          </a:p>
        </p:txBody>
      </p:sp>
      <p:sp>
        <p:nvSpPr>
          <p:cNvPr id="13" name="Rovnoramenný trojúhelník 12"/>
          <p:cNvSpPr/>
          <p:nvPr/>
        </p:nvSpPr>
        <p:spPr>
          <a:xfrm>
            <a:off x="6804025" y="2932113"/>
            <a:ext cx="1368425" cy="1152525"/>
          </a:xfrm>
          <a:prstGeom prst="triangle">
            <a:avLst/>
          </a:prstGeom>
          <a:solidFill>
            <a:srgbClr val="92D05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theme/theme1.xml><?xml version="1.0" encoding="utf-8"?>
<a:theme xmlns:a="http://schemas.openxmlformats.org/drawingml/2006/main" name="boxed_powerpoint_16x9_2012-08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xmlns="" name="Prezentace4" id="{FA648B46-5DFB-4817-A984-0EDF8C590859}" vid="{9C3AC370-3180-4625-AB9F-69495A826E3A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/>
        <a:ea typeface=""/>
        <a:cs typeface=""/>
        <a:font script="Jpan" typeface="ＭＳ ゴシック"/>
        <a:font script="Hang" typeface="맑은 고딕"/>
        <a:font script="Hans" typeface="宋体"/>
        <a:font script="Hant" typeface="新細明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ゴシック"/>
        <a:font script="Hang" typeface="맑은 고딕"/>
        <a:font script="Hans" typeface="宋体"/>
        <a:font script="Hant" typeface="新細明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xmlns="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/>
  <TotalTime>311</TotalTime>
  <Words>169</Words>
  <Application>Microsoft Office PowerPoint</Application>
  <PresentationFormat>On-screen Show (16:9)</PresentationFormat>
  <Paragraphs>55</Paragraphs>
  <Slides>13</Slides>
  <Notes>0</Notes>
  <HiddenSlides>0</HiddenSlides>
  <MMClips>0</MMClips>
  <ScaleCrop>false</ScaleCrop>
  <HeadingPairs>
    <vt:vector size="6" baseType="variant">
      <vt:variant>
        <vt:lpstr>Použitá písma</vt:lpstr>
      </vt:variant>
      <vt:variant>
        <vt:i4>3</vt:i4>
      </vt:variant>
      <vt:variant>
        <vt:lpstr>Šablona návrhu</vt:lpstr>
      </vt:variant>
      <vt:variant>
        <vt:i4>2</vt:i4>
      </vt:variant>
      <vt:variant>
        <vt:lpstr>Nadpisy snímků</vt:lpstr>
      </vt:variant>
      <vt:variant>
        <vt:i4>13</vt:i4>
      </vt:variant>
    </vt:vector>
  </HeadingPairs>
  <TitlesOfParts>
    <vt:vector size="18" baseType="lpstr">
      <vt:lpstr>Calibri</vt:lpstr>
      <vt:lpstr>Arial</vt:lpstr>
      <vt:lpstr>Wingdings</vt:lpstr>
      <vt:lpstr>boxed_powerpoint_16x9_2012-08</vt:lpstr>
      <vt:lpstr>boxed_powerpoint_16x9_2012-08</vt:lpstr>
      <vt:lpstr>  Dotkněte se inovací CZ.1.07/1.3.00/51.0024  </vt:lpstr>
      <vt:lpstr>Snímek 2</vt:lpstr>
      <vt:lpstr>Metodický pokyn</vt:lpstr>
      <vt:lpstr>Snímek 4</vt:lpstr>
      <vt:lpstr>Jaké jsou na obrázku geometrické tvary</vt:lpstr>
      <vt:lpstr>Úkoly</vt:lpstr>
      <vt:lpstr>Poznej geometrické tvary</vt:lpstr>
      <vt:lpstr>Najdi červený čtverec</vt:lpstr>
      <vt:lpstr>Najdi černý obdélník </vt:lpstr>
      <vt:lpstr>Najdi žlutý kruh</vt:lpstr>
      <vt:lpstr>Kolik je na obrázku černých čtverců</vt:lpstr>
      <vt:lpstr>Kolik je na obrázku trojúhelníků</vt:lpstr>
      <vt:lpstr>Kolik je na obrázku kruhů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Účet Microsoft</dc:creator>
  <cp:lastModifiedBy>DUM</cp:lastModifiedBy>
  <cp:revision>39</cp:revision>
  <dcterms:created xsi:type="dcterms:W3CDTF">2014-10-07T08:27:59Z</dcterms:created>
  <dcterms:modified xsi:type="dcterms:W3CDTF">2015-06-15T16:49:26Z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ontentTypeId">
    <vt:lpwstr>0x0101009CE513F370EBC24DB3058E48E01F3A2B</vt:lpwstr>
  </property>
  <property fmtid="{D5CDD505-2E9C-101B-9397-08002B2CF9AE}" pid="3" name="IsMyDocuments">
    <vt:bool>true</vt:bool>
  </property>
</Properties>
</file>