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7" r:id="rId8"/>
    <p:sldId id="329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Název materiálu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Sylva Nováková</a:t>
            </a:r>
          </a:p>
          <a:p>
            <a:pPr algn="l"/>
            <a:r>
              <a:rPr lang="cs-CZ" dirty="0" smtClean="0"/>
              <a:t>Předmět: Matematika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Matematika pro 5. ročník </a:t>
            </a:r>
            <a:r>
              <a:rPr lang="cs-CZ" dirty="0" smtClean="0"/>
              <a:t>ZŠ - </a:t>
            </a:r>
            <a:r>
              <a:rPr lang="cs-CZ" dirty="0" smtClean="0"/>
              <a:t>procvičování sčítání desetinných čísel a výpočtu aritmetického průměru.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Bez příloh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Umí logicky řešit slovní úlohu- písemně sčítat desetinná čísla a vypočítat jejich aritmetický průměr.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>
              <a:buNone/>
            </a:pPr>
            <a:r>
              <a:rPr lang="cs-CZ" dirty="0" smtClean="0"/>
              <a:t>Čtyři kamarádi soutěžili ve sběru kaštanů.</a:t>
            </a:r>
          </a:p>
          <a:p>
            <a:pPr>
              <a:buNone/>
            </a:pPr>
            <a:r>
              <a:rPr lang="cs-CZ" dirty="0" smtClean="0"/>
              <a:t>Matěj přinesl do školy 34,8 kg, Pavel 55,3 kg,</a:t>
            </a:r>
          </a:p>
          <a:p>
            <a:pPr>
              <a:buNone/>
            </a:pPr>
            <a:r>
              <a:rPr lang="cs-CZ" dirty="0" smtClean="0"/>
              <a:t>Martin odevzdal 67,5 kg a Jirka 66,4 kg.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kilogramů kaštanů odevzdali celkem?</a:t>
            </a:r>
          </a:p>
          <a:p>
            <a:pPr>
              <a:buNone/>
            </a:pPr>
            <a:r>
              <a:rPr lang="cs-CZ" dirty="0" smtClean="0"/>
              <a:t>Kolik kilogramů sesbírali chlapci průměrně?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(34,8 + 55,3 + 67,5 + 66,4) : </a:t>
            </a:r>
            <a:r>
              <a:rPr lang="cs-CZ" dirty="0" err="1" smtClean="0"/>
              <a:t>4</a:t>
            </a:r>
            <a:r>
              <a:rPr lang="cs-CZ" dirty="0" smtClean="0"/>
              <a:t> = 56</a:t>
            </a:r>
          </a:p>
          <a:p>
            <a:endParaRPr lang="cs-CZ" dirty="0" smtClean="0"/>
          </a:p>
          <a:p>
            <a:r>
              <a:rPr lang="cs-CZ" dirty="0" smtClean="0"/>
              <a:t>Kamarádi odevzdali dohromady 224 kg kaštanů.</a:t>
            </a:r>
          </a:p>
          <a:p>
            <a:r>
              <a:rPr lang="cs-CZ" dirty="0" smtClean="0"/>
              <a:t>Každý z nich sesbíral průměrně 56 kg kaštanů.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</TotalTime>
  <Words>160</Words>
  <Application>Microsoft Office PowerPoint</Application>
  <PresentationFormat>Předvádění na obrazovce (16:9)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Snímek 2</vt:lpstr>
      <vt:lpstr>Metodický pokyn</vt:lpstr>
      <vt:lpstr>Vyřeš slovní úlohu</vt:lpstr>
      <vt:lpstr>Výpočty: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2015-06-15T15:54:11Z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