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0" r:id="rId2"/>
    <p:sldId id="261" r:id="rId3"/>
    <p:sldId id="256" r:id="rId4"/>
    <p:sldId id="269" r:id="rId5"/>
    <p:sldId id="257" r:id="rId6"/>
    <p:sldId id="267" r:id="rId7"/>
    <p:sldId id="268" r:id="rId8"/>
    <p:sldId id="258" r:id="rId9"/>
    <p:sldId id="266" r:id="rId10"/>
    <p:sldId id="262" r:id="rId11"/>
    <p:sldId id="263" r:id="rId12"/>
    <p:sldId id="264" r:id="rId13"/>
    <p:sldId id="265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VY_32_INOVACE_09_</a:t>
          </a:r>
          <a:r>
            <a:rPr lang="cs-CZ" sz="2000" baseline="0" dirty="0" err="1" smtClean="0"/>
            <a:t>Weather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Weather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DA58EDC-5E34-44F5-911F-A440C3E03A9E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06DE5ED-78E9-4BD5-A3EC-5DDDB7FDBC0A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371B230-BD05-4E56-AB4D-9BDAE0167A6D}" type="presOf" srcId="{D1B46980-6531-4606-95E6-44980827E919}" destId="{2BE915AB-18AA-4053-B92C-3BFC9ED204BB}" srcOrd="1" destOrd="0" presId="urn:microsoft.com/office/officeart/2005/8/layout/target3"/>
    <dgm:cxn modelId="{20D5D443-A16C-43BA-BC67-C6C1FF41568F}" type="presOf" srcId="{4C35D32F-0EAB-4CD7-82EE-45574DC2A586}" destId="{8BEBB6EC-1DAA-4CAC-8A25-BC0FCBD5DBD5}" srcOrd="0" destOrd="0" presId="urn:microsoft.com/office/officeart/2005/8/layout/target3"/>
    <dgm:cxn modelId="{B10E2C11-D1C8-446C-B085-4E02F98E08B9}" type="presOf" srcId="{D8197B8C-B260-4A16-BDF4-0947B075E274}" destId="{5A5FFA88-C948-4069-8E93-59FA12366E83}" srcOrd="1" destOrd="0" presId="urn:microsoft.com/office/officeart/2005/8/layout/target3"/>
    <dgm:cxn modelId="{3D7AE346-B9D9-419F-905C-7AB1AFA414C2}" type="presOf" srcId="{D1D4F407-5343-4D3F-B5B9-D407B03CAEB4}" destId="{AED2198E-93D5-4001-81B4-73124B309672}" srcOrd="1" destOrd="0" presId="urn:microsoft.com/office/officeart/2005/8/layout/target3"/>
    <dgm:cxn modelId="{33CD7B68-4240-4FFE-928D-AD06B3EAE98E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AE2CC1F-1A51-4DD0-8388-30E88126A37A}" type="presOf" srcId="{4C35D32F-0EAB-4CD7-82EE-45574DC2A586}" destId="{890E4F0B-2866-4A3F-A3C7-2A14B1797930}" srcOrd="1" destOrd="0" presId="urn:microsoft.com/office/officeart/2005/8/layout/target3"/>
    <dgm:cxn modelId="{588B87B7-3910-484E-AB73-AE7C23005866}" type="presOf" srcId="{B651F6E3-6281-48DB-9319-2AEAFDAE7572}" destId="{619D679B-A015-4ECF-8348-D1034C574F40}" srcOrd="0" destOrd="0" presId="urn:microsoft.com/office/officeart/2005/8/layout/target3"/>
    <dgm:cxn modelId="{6EBBDC57-6D78-45D0-8E76-C630E5C2EC30}" type="presOf" srcId="{D1B46980-6531-4606-95E6-44980827E919}" destId="{6140AFEC-043D-4C43-A2F9-D0F5331DF3A3}" srcOrd="0" destOrd="0" presId="urn:microsoft.com/office/officeart/2005/8/layout/target3"/>
    <dgm:cxn modelId="{0CC6A552-9B07-4ED0-95E6-BAB2570022E1}" type="presOf" srcId="{757F3AB3-0718-4624-B441-E567A8F0AB56}" destId="{333A1088-737F-45CB-B68E-254E46348037}" srcOrd="0" destOrd="0" presId="urn:microsoft.com/office/officeart/2005/8/layout/target3"/>
    <dgm:cxn modelId="{654E2D0A-FA02-4FDA-AD6B-3D4C0ABA7E3B}" type="presParOf" srcId="{333A1088-737F-45CB-B68E-254E46348037}" destId="{F5ABB229-8D3B-4694-996A-96F23CF14429}" srcOrd="0" destOrd="0" presId="urn:microsoft.com/office/officeart/2005/8/layout/target3"/>
    <dgm:cxn modelId="{FDB1E26E-AD98-4EFE-A840-3D6834DFB4A9}" type="presParOf" srcId="{333A1088-737F-45CB-B68E-254E46348037}" destId="{F41139FD-01EE-4571-8B17-4FB00FC51163}" srcOrd="1" destOrd="0" presId="urn:microsoft.com/office/officeart/2005/8/layout/target3"/>
    <dgm:cxn modelId="{5B900A8D-B884-46D4-9A83-348BCF640C54}" type="presParOf" srcId="{333A1088-737F-45CB-B68E-254E46348037}" destId="{D005CE8C-CC26-4C3E-AC11-E15060ECD759}" srcOrd="2" destOrd="0" presId="urn:microsoft.com/office/officeart/2005/8/layout/target3"/>
    <dgm:cxn modelId="{933BC4F7-597A-4C73-A779-199BB0C6C1C5}" type="presParOf" srcId="{333A1088-737F-45CB-B68E-254E46348037}" destId="{2C702D82-9B77-49B7-9568-BB8EB47C3372}" srcOrd="3" destOrd="0" presId="urn:microsoft.com/office/officeart/2005/8/layout/target3"/>
    <dgm:cxn modelId="{3EAAE28E-053C-4330-B29F-EEED19584285}" type="presParOf" srcId="{333A1088-737F-45CB-B68E-254E46348037}" destId="{A52A0455-90FF-4808-ABD0-F02540D31D5A}" srcOrd="4" destOrd="0" presId="urn:microsoft.com/office/officeart/2005/8/layout/target3"/>
    <dgm:cxn modelId="{1D26B401-A401-4DD9-B3B6-36269B5E94C6}" type="presParOf" srcId="{333A1088-737F-45CB-B68E-254E46348037}" destId="{6140AFEC-043D-4C43-A2F9-D0F5331DF3A3}" srcOrd="5" destOrd="0" presId="urn:microsoft.com/office/officeart/2005/8/layout/target3"/>
    <dgm:cxn modelId="{CF08D43C-103A-4FD3-BC2D-1B533CB7753E}" type="presParOf" srcId="{333A1088-737F-45CB-B68E-254E46348037}" destId="{9358AC05-5D7D-4327-9F80-1AD486AEA664}" srcOrd="6" destOrd="0" presId="urn:microsoft.com/office/officeart/2005/8/layout/target3"/>
    <dgm:cxn modelId="{0D7E5883-3CE6-4CCD-9E95-D7656F2891D4}" type="presParOf" srcId="{333A1088-737F-45CB-B68E-254E46348037}" destId="{313FC574-E1CD-4FB4-B054-0B805CE0447D}" srcOrd="7" destOrd="0" presId="urn:microsoft.com/office/officeart/2005/8/layout/target3"/>
    <dgm:cxn modelId="{CC088D00-782F-4E40-8A8E-774088B71ADF}" type="presParOf" srcId="{333A1088-737F-45CB-B68E-254E46348037}" destId="{619D679B-A015-4ECF-8348-D1034C574F40}" srcOrd="8" destOrd="0" presId="urn:microsoft.com/office/officeart/2005/8/layout/target3"/>
    <dgm:cxn modelId="{220DF482-8ABA-4384-90A5-45B88ED9FF1C}" type="presParOf" srcId="{333A1088-737F-45CB-B68E-254E46348037}" destId="{322283A8-4A27-4CDA-BAE3-F381106A9174}" srcOrd="9" destOrd="0" presId="urn:microsoft.com/office/officeart/2005/8/layout/target3"/>
    <dgm:cxn modelId="{314BCF36-15B8-479F-A543-F245BE450583}" type="presParOf" srcId="{333A1088-737F-45CB-B68E-254E46348037}" destId="{FFC9F71D-1B4F-4AD9-A4A6-86ADEFC8AF5C}" srcOrd="10" destOrd="0" presId="urn:microsoft.com/office/officeart/2005/8/layout/target3"/>
    <dgm:cxn modelId="{0CCC85AF-5E28-4DA7-9F5B-6C46586D5BD5}" type="presParOf" srcId="{333A1088-737F-45CB-B68E-254E46348037}" destId="{25B08C86-7E15-44DC-BE7F-FFB55DD49D12}" srcOrd="11" destOrd="0" presId="urn:microsoft.com/office/officeart/2005/8/layout/target3"/>
    <dgm:cxn modelId="{E3838A2C-71E6-4B72-9619-6EF37BADADA6}" type="presParOf" srcId="{333A1088-737F-45CB-B68E-254E46348037}" destId="{76644BE8-9D7C-4C09-B250-3D10AF48CBB7}" srcOrd="12" destOrd="0" presId="urn:microsoft.com/office/officeart/2005/8/layout/target3"/>
    <dgm:cxn modelId="{6528B61E-00E5-4A93-B338-076F21ECCDB0}" type="presParOf" srcId="{333A1088-737F-45CB-B68E-254E46348037}" destId="{EE85B701-7295-41C0-BA7A-34D3756A2AE6}" srcOrd="13" destOrd="0" presId="urn:microsoft.com/office/officeart/2005/8/layout/target3"/>
    <dgm:cxn modelId="{FCEC4C81-F823-447C-ADC5-8B1B903E8A8D}" type="presParOf" srcId="{333A1088-737F-45CB-B68E-254E46348037}" destId="{8BEBB6EC-1DAA-4CAC-8A25-BC0FCBD5DBD5}" srcOrd="14" destOrd="0" presId="urn:microsoft.com/office/officeart/2005/8/layout/target3"/>
    <dgm:cxn modelId="{2A57F9D5-76B1-45FD-82E9-BEF0A45CABC5}" type="presParOf" srcId="{333A1088-737F-45CB-B68E-254E46348037}" destId="{AED2198E-93D5-4001-81B4-73124B309672}" srcOrd="15" destOrd="0" presId="urn:microsoft.com/office/officeart/2005/8/layout/target3"/>
    <dgm:cxn modelId="{EBBEC1E0-CE56-435B-BD10-F080AA220FE2}" type="presParOf" srcId="{333A1088-737F-45CB-B68E-254E46348037}" destId="{2BE915AB-18AA-4053-B92C-3BFC9ED204BB}" srcOrd="16" destOrd="0" presId="urn:microsoft.com/office/officeart/2005/8/layout/target3"/>
    <dgm:cxn modelId="{19CDBC7F-ADA1-4023-BA6D-B0CA7D71D8CD}" type="presParOf" srcId="{333A1088-737F-45CB-B68E-254E46348037}" destId="{6BB5E863-4638-4E1D-BFDE-399D028AC4ED}" srcOrd="17" destOrd="0" presId="urn:microsoft.com/office/officeart/2005/8/layout/target3"/>
    <dgm:cxn modelId="{FA864FA1-273B-4A80-9863-B861E07EB345}" type="presParOf" srcId="{333A1088-737F-45CB-B68E-254E46348037}" destId="{5A5FFA88-C948-4069-8E93-59FA12366E83}" srcOrd="18" destOrd="0" presId="urn:microsoft.com/office/officeart/2005/8/layout/target3"/>
    <dgm:cxn modelId="{BB0C96D5-CDB2-4E7B-AFFD-442DF2087CC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6E43DA-A37D-4239-83D2-E855E0CD729C}" type="doc">
      <dgm:prSet loTypeId="urn:microsoft.com/office/officeart/2005/8/layout/radial3" loCatId="cycle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53A3555E-C541-44DA-B8AA-29489A56F044}">
      <dgm:prSet phldrT="[Text]"/>
      <dgm:spPr/>
      <dgm:t>
        <a:bodyPr/>
        <a:lstStyle/>
        <a:p>
          <a:r>
            <a:rPr lang="cs-CZ" dirty="0" err="1" smtClean="0"/>
            <a:t>season</a:t>
          </a:r>
          <a:endParaRPr lang="cs-CZ" dirty="0"/>
        </a:p>
      </dgm:t>
    </dgm:pt>
    <dgm:pt modelId="{F640D9D3-494A-4C3D-A6F1-235EAFD834AC}" type="parTrans" cxnId="{1C8AF3B8-CF58-4A4B-B1D2-A35B4FA88B20}">
      <dgm:prSet/>
      <dgm:spPr/>
      <dgm:t>
        <a:bodyPr/>
        <a:lstStyle/>
        <a:p>
          <a:endParaRPr lang="cs-CZ"/>
        </a:p>
      </dgm:t>
    </dgm:pt>
    <dgm:pt modelId="{752A7B45-479E-4E68-85CF-04535B63FDF3}" type="sibTrans" cxnId="{1C8AF3B8-CF58-4A4B-B1D2-A35B4FA88B20}">
      <dgm:prSet/>
      <dgm:spPr/>
      <dgm:t>
        <a:bodyPr/>
        <a:lstStyle/>
        <a:p>
          <a:endParaRPr lang="cs-CZ"/>
        </a:p>
      </dgm:t>
    </dgm:pt>
    <dgm:pt modelId="{34A986D4-10F0-481C-A5FD-6864EE483497}">
      <dgm:prSet phldrT="[Text]"/>
      <dgm:spPr>
        <a:solidFill>
          <a:srgbClr val="00B0F0">
            <a:alpha val="50000"/>
          </a:srgbClr>
        </a:solidFill>
      </dgm:spPr>
      <dgm:t>
        <a:bodyPr/>
        <a:lstStyle/>
        <a:p>
          <a:r>
            <a:rPr lang="cs-CZ" b="1" dirty="0" err="1" smtClean="0">
              <a:latin typeface="Times New Roman" pitchFamily="18" charset="0"/>
              <a:cs typeface="Times New Roman" pitchFamily="18" charset="0"/>
            </a:rPr>
            <a:t>winter</a:t>
          </a:r>
          <a:endParaRPr lang="cs-CZ" b="1" dirty="0">
            <a:latin typeface="Times New Roman" pitchFamily="18" charset="0"/>
            <a:cs typeface="Times New Roman" pitchFamily="18" charset="0"/>
          </a:endParaRPr>
        </a:p>
      </dgm:t>
    </dgm:pt>
    <dgm:pt modelId="{419498BF-C44B-4002-80DE-1E2F96FBE576}" type="parTrans" cxnId="{27597C78-DEF6-4058-B451-6393AF06E3FA}">
      <dgm:prSet/>
      <dgm:spPr/>
      <dgm:t>
        <a:bodyPr/>
        <a:lstStyle/>
        <a:p>
          <a:endParaRPr lang="cs-CZ"/>
        </a:p>
      </dgm:t>
    </dgm:pt>
    <dgm:pt modelId="{99B05945-5FBA-4E8B-AF59-784AE28F90B2}" type="sibTrans" cxnId="{27597C78-DEF6-4058-B451-6393AF06E3FA}">
      <dgm:prSet/>
      <dgm:spPr/>
      <dgm:t>
        <a:bodyPr/>
        <a:lstStyle/>
        <a:p>
          <a:endParaRPr lang="cs-CZ"/>
        </a:p>
      </dgm:t>
    </dgm:pt>
    <dgm:pt modelId="{F02CB9F9-8D4C-4D3C-A27D-9F8F3F301765}">
      <dgm:prSet phldrT="[Text]"/>
      <dgm:spPr>
        <a:solidFill>
          <a:srgbClr val="00B050">
            <a:alpha val="50000"/>
          </a:srgbClr>
        </a:solidFill>
      </dgm:spPr>
      <dgm:t>
        <a:bodyPr/>
        <a:lstStyle/>
        <a:p>
          <a:r>
            <a:rPr lang="cs-CZ" b="1" dirty="0" err="1" smtClean="0">
              <a:latin typeface="Times New Roman" pitchFamily="18" charset="0"/>
              <a:cs typeface="Times New Roman" pitchFamily="18" charset="0"/>
            </a:rPr>
            <a:t>spring</a:t>
          </a:r>
          <a:endParaRPr lang="cs-CZ" b="1" dirty="0">
            <a:latin typeface="Times New Roman" pitchFamily="18" charset="0"/>
            <a:cs typeface="Times New Roman" pitchFamily="18" charset="0"/>
          </a:endParaRPr>
        </a:p>
      </dgm:t>
    </dgm:pt>
    <dgm:pt modelId="{5FA97BDA-A148-4CB9-AB4D-A5F6F0617433}" type="parTrans" cxnId="{1435A123-2172-44EE-A5FB-B34E72A45B46}">
      <dgm:prSet/>
      <dgm:spPr/>
      <dgm:t>
        <a:bodyPr/>
        <a:lstStyle/>
        <a:p>
          <a:endParaRPr lang="cs-CZ"/>
        </a:p>
      </dgm:t>
    </dgm:pt>
    <dgm:pt modelId="{DF8B681C-16B9-4C61-BE39-504AA77E0BEE}" type="sibTrans" cxnId="{1435A123-2172-44EE-A5FB-B34E72A45B46}">
      <dgm:prSet/>
      <dgm:spPr/>
      <dgm:t>
        <a:bodyPr/>
        <a:lstStyle/>
        <a:p>
          <a:endParaRPr lang="cs-CZ"/>
        </a:p>
      </dgm:t>
    </dgm:pt>
    <dgm:pt modelId="{7E4A9699-1E01-4FE9-81F7-377ED062600C}">
      <dgm:prSet phldrT="[Text]"/>
      <dgm:spPr>
        <a:solidFill>
          <a:srgbClr val="FFFF00">
            <a:alpha val="50000"/>
          </a:srgbClr>
        </a:solidFill>
      </dgm:spPr>
      <dgm:t>
        <a:bodyPr/>
        <a:lstStyle/>
        <a:p>
          <a:r>
            <a:rPr lang="cs-CZ" b="1" dirty="0" err="1" smtClean="0">
              <a:latin typeface="Times New Roman" pitchFamily="18" charset="0"/>
              <a:cs typeface="Times New Roman" pitchFamily="18" charset="0"/>
            </a:rPr>
            <a:t>summer</a:t>
          </a:r>
          <a:endParaRPr lang="cs-CZ" b="1" dirty="0">
            <a:latin typeface="Times New Roman" pitchFamily="18" charset="0"/>
            <a:cs typeface="Times New Roman" pitchFamily="18" charset="0"/>
          </a:endParaRPr>
        </a:p>
      </dgm:t>
    </dgm:pt>
    <dgm:pt modelId="{19F44341-EC41-4FBC-8398-94A884C92214}" type="parTrans" cxnId="{CC093985-F7DD-4D44-85E4-AE546474643D}">
      <dgm:prSet/>
      <dgm:spPr/>
      <dgm:t>
        <a:bodyPr/>
        <a:lstStyle/>
        <a:p>
          <a:endParaRPr lang="cs-CZ"/>
        </a:p>
      </dgm:t>
    </dgm:pt>
    <dgm:pt modelId="{37DE8D77-1E48-4686-AA37-BD5158C66542}" type="sibTrans" cxnId="{CC093985-F7DD-4D44-85E4-AE546474643D}">
      <dgm:prSet/>
      <dgm:spPr/>
      <dgm:t>
        <a:bodyPr/>
        <a:lstStyle/>
        <a:p>
          <a:endParaRPr lang="cs-CZ"/>
        </a:p>
      </dgm:t>
    </dgm:pt>
    <dgm:pt modelId="{FD825C55-27E3-4EEB-A017-5B9890981B6D}">
      <dgm:prSet phldrT="[Text]"/>
      <dgm:spPr>
        <a:solidFill>
          <a:schemeClr val="accent6">
            <a:lumMod val="75000"/>
            <a:alpha val="50000"/>
          </a:schemeClr>
        </a:solidFill>
      </dgm:spPr>
      <dgm:t>
        <a:bodyPr/>
        <a:lstStyle/>
        <a:p>
          <a:r>
            <a:rPr lang="cs-CZ" b="1" dirty="0" err="1" smtClean="0">
              <a:latin typeface="Times New Roman" pitchFamily="18" charset="0"/>
              <a:cs typeface="Times New Roman" pitchFamily="18" charset="0"/>
            </a:rPr>
            <a:t>autumn</a:t>
          </a:r>
          <a:endParaRPr lang="cs-CZ" b="1" dirty="0">
            <a:latin typeface="Times New Roman" pitchFamily="18" charset="0"/>
            <a:cs typeface="Times New Roman" pitchFamily="18" charset="0"/>
          </a:endParaRPr>
        </a:p>
      </dgm:t>
    </dgm:pt>
    <dgm:pt modelId="{0AFF2659-684D-4BBC-962E-2D75AD57E58E}" type="parTrans" cxnId="{E6C6D92B-FB46-43A1-8779-88B25BD1AF8A}">
      <dgm:prSet/>
      <dgm:spPr/>
      <dgm:t>
        <a:bodyPr/>
        <a:lstStyle/>
        <a:p>
          <a:endParaRPr lang="cs-CZ"/>
        </a:p>
      </dgm:t>
    </dgm:pt>
    <dgm:pt modelId="{5256FA6D-96CA-4725-A0C1-684CB57CF0FA}" type="sibTrans" cxnId="{E6C6D92B-FB46-43A1-8779-88B25BD1AF8A}">
      <dgm:prSet/>
      <dgm:spPr/>
      <dgm:t>
        <a:bodyPr/>
        <a:lstStyle/>
        <a:p>
          <a:endParaRPr lang="cs-CZ"/>
        </a:p>
      </dgm:t>
    </dgm:pt>
    <dgm:pt modelId="{5552C068-BBC4-4D63-B2B4-5ADD4731474A}" type="pres">
      <dgm:prSet presAssocID="{E36E43DA-A37D-4239-83D2-E855E0CD729C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18B9A2-0F1F-4182-A4B7-D7DBFAE9454A}" type="pres">
      <dgm:prSet presAssocID="{E36E43DA-A37D-4239-83D2-E855E0CD729C}" presName="radial" presStyleCnt="0">
        <dgm:presLayoutVars>
          <dgm:animLvl val="ctr"/>
        </dgm:presLayoutVars>
      </dgm:prSet>
      <dgm:spPr/>
    </dgm:pt>
    <dgm:pt modelId="{5016E88F-528A-4ED9-BB98-16A0758668F0}" type="pres">
      <dgm:prSet presAssocID="{53A3555E-C541-44DA-B8AA-29489A56F044}" presName="centerShape" presStyleLbl="vennNode1" presStyleIdx="0" presStyleCnt="5"/>
      <dgm:spPr/>
      <dgm:t>
        <a:bodyPr/>
        <a:lstStyle/>
        <a:p>
          <a:endParaRPr lang="cs-CZ"/>
        </a:p>
      </dgm:t>
    </dgm:pt>
    <dgm:pt modelId="{9CC46AF0-953D-4C34-A1C1-027603B5C5A2}" type="pres">
      <dgm:prSet presAssocID="{34A986D4-10F0-481C-A5FD-6864EE483497}" presName="node" presStyleLbl="venn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E1556E-8B61-4BA8-B163-A2689BFCCC4B}" type="pres">
      <dgm:prSet presAssocID="{F02CB9F9-8D4C-4D3C-A27D-9F8F3F301765}" presName="node" presStyleLbl="venn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9812C8-A37D-4B13-BC64-6B6CFFCBC55C}" type="pres">
      <dgm:prSet presAssocID="{7E4A9699-1E01-4FE9-81F7-377ED062600C}" presName="node" presStyleLbl="venn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885F6D-C07E-47D1-A0C8-53D5724CAEC6}" type="pres">
      <dgm:prSet presAssocID="{FD825C55-27E3-4EEB-A017-5B9890981B6D}" presName="node" presStyleLbl="venn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597C78-DEF6-4058-B451-6393AF06E3FA}" srcId="{53A3555E-C541-44DA-B8AA-29489A56F044}" destId="{34A986D4-10F0-481C-A5FD-6864EE483497}" srcOrd="0" destOrd="0" parTransId="{419498BF-C44B-4002-80DE-1E2F96FBE576}" sibTransId="{99B05945-5FBA-4E8B-AF59-784AE28F90B2}"/>
    <dgm:cxn modelId="{CC093985-F7DD-4D44-85E4-AE546474643D}" srcId="{53A3555E-C541-44DA-B8AA-29489A56F044}" destId="{7E4A9699-1E01-4FE9-81F7-377ED062600C}" srcOrd="2" destOrd="0" parTransId="{19F44341-EC41-4FBC-8398-94A884C92214}" sibTransId="{37DE8D77-1E48-4686-AA37-BD5158C66542}"/>
    <dgm:cxn modelId="{CE5AE632-A397-4E27-9F20-EEEC5A96B9EE}" type="presOf" srcId="{34A986D4-10F0-481C-A5FD-6864EE483497}" destId="{9CC46AF0-953D-4C34-A1C1-027603B5C5A2}" srcOrd="0" destOrd="0" presId="urn:microsoft.com/office/officeart/2005/8/layout/radial3"/>
    <dgm:cxn modelId="{964E639B-C0B1-41DE-B430-26BF3EB20C5E}" type="presOf" srcId="{FD825C55-27E3-4EEB-A017-5B9890981B6D}" destId="{FB885F6D-C07E-47D1-A0C8-53D5724CAEC6}" srcOrd="0" destOrd="0" presId="urn:microsoft.com/office/officeart/2005/8/layout/radial3"/>
    <dgm:cxn modelId="{0205590D-3ECA-43EA-BB6A-139C73E34648}" type="presOf" srcId="{F02CB9F9-8D4C-4D3C-A27D-9F8F3F301765}" destId="{70E1556E-8B61-4BA8-B163-A2689BFCCC4B}" srcOrd="0" destOrd="0" presId="urn:microsoft.com/office/officeart/2005/8/layout/radial3"/>
    <dgm:cxn modelId="{1C8AF3B8-CF58-4A4B-B1D2-A35B4FA88B20}" srcId="{E36E43DA-A37D-4239-83D2-E855E0CD729C}" destId="{53A3555E-C541-44DA-B8AA-29489A56F044}" srcOrd="0" destOrd="0" parTransId="{F640D9D3-494A-4C3D-A6F1-235EAFD834AC}" sibTransId="{752A7B45-479E-4E68-85CF-04535B63FDF3}"/>
    <dgm:cxn modelId="{164034A0-392A-4AEA-BC56-61F12CCF978A}" type="presOf" srcId="{7E4A9699-1E01-4FE9-81F7-377ED062600C}" destId="{6E9812C8-A37D-4B13-BC64-6B6CFFCBC55C}" srcOrd="0" destOrd="0" presId="urn:microsoft.com/office/officeart/2005/8/layout/radial3"/>
    <dgm:cxn modelId="{F05650CA-D13C-430A-9875-2D9B16423677}" type="presOf" srcId="{E36E43DA-A37D-4239-83D2-E855E0CD729C}" destId="{5552C068-BBC4-4D63-B2B4-5ADD4731474A}" srcOrd="0" destOrd="0" presId="urn:microsoft.com/office/officeart/2005/8/layout/radial3"/>
    <dgm:cxn modelId="{E6C6D92B-FB46-43A1-8779-88B25BD1AF8A}" srcId="{53A3555E-C541-44DA-B8AA-29489A56F044}" destId="{FD825C55-27E3-4EEB-A017-5B9890981B6D}" srcOrd="3" destOrd="0" parTransId="{0AFF2659-684D-4BBC-962E-2D75AD57E58E}" sibTransId="{5256FA6D-96CA-4725-A0C1-684CB57CF0FA}"/>
    <dgm:cxn modelId="{1435A123-2172-44EE-A5FB-B34E72A45B46}" srcId="{53A3555E-C541-44DA-B8AA-29489A56F044}" destId="{F02CB9F9-8D4C-4D3C-A27D-9F8F3F301765}" srcOrd="1" destOrd="0" parTransId="{5FA97BDA-A148-4CB9-AB4D-A5F6F0617433}" sibTransId="{DF8B681C-16B9-4C61-BE39-504AA77E0BEE}"/>
    <dgm:cxn modelId="{4B3AC19E-129D-4488-BE2B-34766299747A}" type="presOf" srcId="{53A3555E-C541-44DA-B8AA-29489A56F044}" destId="{5016E88F-528A-4ED9-BB98-16A0758668F0}" srcOrd="0" destOrd="0" presId="urn:microsoft.com/office/officeart/2005/8/layout/radial3"/>
    <dgm:cxn modelId="{79F59EED-606C-44E9-90CE-A6CA65D54060}" type="presParOf" srcId="{5552C068-BBC4-4D63-B2B4-5ADD4731474A}" destId="{A418B9A2-0F1F-4182-A4B7-D7DBFAE9454A}" srcOrd="0" destOrd="0" presId="urn:microsoft.com/office/officeart/2005/8/layout/radial3"/>
    <dgm:cxn modelId="{D329288B-46E7-45E6-AA13-C1414052EB07}" type="presParOf" srcId="{A418B9A2-0F1F-4182-A4B7-D7DBFAE9454A}" destId="{5016E88F-528A-4ED9-BB98-16A0758668F0}" srcOrd="0" destOrd="0" presId="urn:microsoft.com/office/officeart/2005/8/layout/radial3"/>
    <dgm:cxn modelId="{89AA65E3-8652-4BAB-83D1-83A20B3BC2E0}" type="presParOf" srcId="{A418B9A2-0F1F-4182-A4B7-D7DBFAE9454A}" destId="{9CC46AF0-953D-4C34-A1C1-027603B5C5A2}" srcOrd="1" destOrd="0" presId="urn:microsoft.com/office/officeart/2005/8/layout/radial3"/>
    <dgm:cxn modelId="{E57239C1-9045-4147-A6CD-1611153F5055}" type="presParOf" srcId="{A418B9A2-0F1F-4182-A4B7-D7DBFAE9454A}" destId="{70E1556E-8B61-4BA8-B163-A2689BFCCC4B}" srcOrd="2" destOrd="0" presId="urn:microsoft.com/office/officeart/2005/8/layout/radial3"/>
    <dgm:cxn modelId="{5C4986B3-C1BC-4928-8A70-0A24306E3569}" type="presParOf" srcId="{A418B9A2-0F1F-4182-A4B7-D7DBFAE9454A}" destId="{6E9812C8-A37D-4B13-BC64-6B6CFFCBC55C}" srcOrd="3" destOrd="0" presId="urn:microsoft.com/office/officeart/2005/8/layout/radial3"/>
    <dgm:cxn modelId="{8B4E9412-8B23-4EDC-93CB-62E29405A8F9}" type="presParOf" srcId="{A418B9A2-0F1F-4182-A4B7-D7DBFAE9454A}" destId="{FB885F6D-C07E-47D1-A0C8-53D5724CAEC6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VY_32_INOVACE_09_</a:t>
          </a:r>
          <a:r>
            <a:rPr lang="cs-CZ" sz="2000" kern="1200" baseline="0" dirty="0" err="1" smtClean="0"/>
            <a:t>Weather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Weather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16E88F-528A-4ED9-BB98-16A0758668F0}">
      <dsp:nvSpPr>
        <dsp:cNvPr id="0" name=""/>
        <dsp:cNvSpPr/>
      </dsp:nvSpPr>
      <dsp:spPr>
        <a:xfrm>
          <a:off x="2744788" y="1208859"/>
          <a:ext cx="3011544" cy="3011544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err="1" smtClean="0"/>
            <a:t>season</a:t>
          </a:r>
          <a:endParaRPr lang="cs-CZ" sz="5500" kern="1200" dirty="0"/>
        </a:p>
      </dsp:txBody>
      <dsp:txXfrm>
        <a:off x="3185818" y="1649889"/>
        <a:ext cx="2129484" cy="2129484"/>
      </dsp:txXfrm>
    </dsp:sp>
    <dsp:sp modelId="{9CC46AF0-953D-4C34-A1C1-027603B5C5A2}">
      <dsp:nvSpPr>
        <dsp:cNvPr id="0" name=""/>
        <dsp:cNvSpPr/>
      </dsp:nvSpPr>
      <dsp:spPr>
        <a:xfrm>
          <a:off x="3497674" y="537"/>
          <a:ext cx="1505772" cy="1505772"/>
        </a:xfrm>
        <a:prstGeom prst="ellipse">
          <a:avLst/>
        </a:prstGeom>
        <a:solidFill>
          <a:srgbClr val="00B0F0">
            <a:alpha val="50000"/>
          </a:srgb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err="1" smtClean="0">
              <a:latin typeface="Times New Roman" pitchFamily="18" charset="0"/>
              <a:cs typeface="Times New Roman" pitchFamily="18" charset="0"/>
            </a:rPr>
            <a:t>winter</a:t>
          </a:r>
          <a:endParaRPr lang="cs-CZ" sz="22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3718189" y="221052"/>
        <a:ext cx="1064742" cy="1064742"/>
      </dsp:txXfrm>
    </dsp:sp>
    <dsp:sp modelId="{70E1556E-8B61-4BA8-B163-A2689BFCCC4B}">
      <dsp:nvSpPr>
        <dsp:cNvPr id="0" name=""/>
        <dsp:cNvSpPr/>
      </dsp:nvSpPr>
      <dsp:spPr>
        <a:xfrm>
          <a:off x="5458883" y="1961745"/>
          <a:ext cx="1505772" cy="1505772"/>
        </a:xfrm>
        <a:prstGeom prst="ellipse">
          <a:avLst/>
        </a:prstGeom>
        <a:solidFill>
          <a:srgbClr val="00B050">
            <a:alpha val="50000"/>
          </a:srgb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err="1" smtClean="0">
              <a:latin typeface="Times New Roman" pitchFamily="18" charset="0"/>
              <a:cs typeface="Times New Roman" pitchFamily="18" charset="0"/>
            </a:rPr>
            <a:t>spring</a:t>
          </a:r>
          <a:endParaRPr lang="cs-CZ" sz="22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5679398" y="2182260"/>
        <a:ext cx="1064742" cy="1064742"/>
      </dsp:txXfrm>
    </dsp:sp>
    <dsp:sp modelId="{6E9812C8-A37D-4B13-BC64-6B6CFFCBC55C}">
      <dsp:nvSpPr>
        <dsp:cNvPr id="0" name=""/>
        <dsp:cNvSpPr/>
      </dsp:nvSpPr>
      <dsp:spPr>
        <a:xfrm>
          <a:off x="3497674" y="3922954"/>
          <a:ext cx="1505772" cy="1505772"/>
        </a:xfrm>
        <a:prstGeom prst="ellipse">
          <a:avLst/>
        </a:prstGeom>
        <a:solidFill>
          <a:srgbClr val="FFFF00">
            <a:alpha val="50000"/>
          </a:srgb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err="1" smtClean="0">
              <a:latin typeface="Times New Roman" pitchFamily="18" charset="0"/>
              <a:cs typeface="Times New Roman" pitchFamily="18" charset="0"/>
            </a:rPr>
            <a:t>summer</a:t>
          </a:r>
          <a:endParaRPr lang="cs-CZ" sz="22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3718189" y="4143469"/>
        <a:ext cx="1064742" cy="1064742"/>
      </dsp:txXfrm>
    </dsp:sp>
    <dsp:sp modelId="{FB885F6D-C07E-47D1-A0C8-53D5724CAEC6}">
      <dsp:nvSpPr>
        <dsp:cNvPr id="0" name=""/>
        <dsp:cNvSpPr/>
      </dsp:nvSpPr>
      <dsp:spPr>
        <a:xfrm>
          <a:off x="1536466" y="1961745"/>
          <a:ext cx="1505772" cy="1505772"/>
        </a:xfrm>
        <a:prstGeom prst="ellipse">
          <a:avLst/>
        </a:prstGeom>
        <a:solidFill>
          <a:schemeClr val="accent6">
            <a:lumMod val="75000"/>
            <a:alpha val="5000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err="1" smtClean="0">
              <a:latin typeface="Times New Roman" pitchFamily="18" charset="0"/>
              <a:cs typeface="Times New Roman" pitchFamily="18" charset="0"/>
            </a:rPr>
            <a:t>autumn</a:t>
          </a:r>
          <a:endParaRPr lang="cs-CZ" sz="22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756981" y="2182260"/>
        <a:ext cx="1064742" cy="10647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23BD42-D39C-4C3D-88BB-FA294755BF95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7F159D-5BA6-4E21-A97D-F24EB05D1A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9259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Spojit fixem věty s obrázky.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7F159D-5BA6-4E21-A97D-F24EB05D1A6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Spojit fixem věty s obrázky.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7F159D-5BA6-4E21-A97D-F24EB05D1A6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Spojit fixem věty s obrázky.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7F159D-5BA6-4E21-A97D-F24EB05D1A6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Tvořit rozhovory podle vzoru.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7F159D-5BA6-4E21-A97D-F24EB05D1A62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Opakování</a:t>
            </a:r>
            <a:r>
              <a:rPr lang="cs-CZ" baseline="0" smtClean="0"/>
              <a:t> ročních období.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7F159D-5BA6-4E21-A97D-F24EB05D1A62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Hádanka, tajenka skrytá pod obrazcem.</a:t>
            </a:r>
            <a:r>
              <a:rPr lang="cs-CZ" baseline="0" dirty="0" smtClean="0"/>
              <a:t> Číst a hádat společně nebo ve skupince z okopírovaného papíru.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7F159D-5BA6-4E21-A97D-F24EB05D1A62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Hádanka, tajenka skrytá pod obrazcem.</a:t>
            </a:r>
            <a:r>
              <a:rPr lang="cs-CZ" baseline="0" dirty="0" smtClean="0"/>
              <a:t> Číst a hádat společně nebo ve skupince z okopírovaného papíru.</a:t>
            </a: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7F159D-5BA6-4E21-A97D-F24EB05D1A62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Hádanka, tajenka skrytá pod obrazcem.</a:t>
            </a:r>
            <a:r>
              <a:rPr lang="cs-CZ" baseline="0" dirty="0" smtClean="0"/>
              <a:t> Číst a hádat společně nebo ve skupince z okopírovaného papíru.</a:t>
            </a: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7F159D-5BA6-4E21-A97D-F24EB05D1A62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Hádanka, tajenka skrytá pod obrazcem.</a:t>
            </a:r>
            <a:r>
              <a:rPr lang="cs-CZ" baseline="0" dirty="0" smtClean="0"/>
              <a:t> Číst a hádat společně nebo ve skupince z okopírovaného papíru.</a:t>
            </a:r>
            <a:endParaRPr lang="cs-CZ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7F159D-5BA6-4E21-A97D-F24EB05D1A62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wmf"/><Relationship Id="rId4" Type="http://schemas.openxmlformats.org/officeDocument/2006/relationships/image" Target="../media/image10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8.wmf"/><Relationship Id="rId7" Type="http://schemas.openxmlformats.org/officeDocument/2006/relationships/image" Target="../media/image21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2.wmf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diagramData" Target="../diagrams/data2.xml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microsoft.com/office/2007/relationships/diagramDrawing" Target="../diagrams/drawing2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26.wmf"/><Relationship Id="rId4" Type="http://schemas.openxmlformats.org/officeDocument/2006/relationships/diagramLayout" Target="../diagrams/layout2.xml"/><Relationship Id="rId9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5778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4. </a:t>
            </a:r>
            <a:r>
              <a:rPr lang="cs-CZ" dirty="0" smtClean="0"/>
              <a:t>ročník</a:t>
            </a:r>
            <a:r>
              <a:rPr lang="cs-CZ" dirty="0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 fixy na interaktivní tabuli, papír, psací potřeby, okopírované texty básniček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motivační interaktivní procvičování slovní zásoby a tvorba vět, práce s textem, otázky a odpovědi týkající se počasí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spojování vět s obrázky, rozhovory, čtení a překlad –básničky, hádanky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Administrator\Local Settings\Temporary Internet Files\Content.IE5\ZTNVNTSM\MC90044040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642918"/>
            <a:ext cx="2743200" cy="27432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34" name="Picture 10" descr="C:\Documents and Settings\Administrator\Local Settings\Temporary Internet Files\Content.IE5\Z71DI2OS\MC9004383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4000504"/>
            <a:ext cx="2820984" cy="2643206"/>
          </a:xfrm>
          <a:prstGeom prst="rect">
            <a:avLst/>
          </a:prstGeom>
          <a:noFill/>
        </p:spPr>
      </p:pic>
      <p:pic>
        <p:nvPicPr>
          <p:cNvPr id="1036" name="Picture 12" descr="C:\Documents and Settings\Administrator\Local Settings\Temporary Internet Files\Content.IE5\ZTNVNTSM\MP900449090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20" y="3714752"/>
            <a:ext cx="3429024" cy="2857496"/>
          </a:xfrm>
          <a:prstGeom prst="rect">
            <a:avLst/>
          </a:prstGeom>
          <a:noFill/>
        </p:spPr>
      </p:pic>
      <p:pic>
        <p:nvPicPr>
          <p:cNvPr id="20" name="Picture 3" descr="C:\Documents and Settings\Administrator\Local Settings\Temporary Internet Files\Content.IE5\LFN51MY0\MC90025102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857232"/>
            <a:ext cx="3564048" cy="2357454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214282" y="142852"/>
            <a:ext cx="75009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00496" y="2571744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hot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29058" y="3357562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windy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00496" y="4214818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cold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71934" y="4929198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´s sunny.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43504" y="5214950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foggy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7620" y="6000768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warm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15074" y="6000768"/>
            <a:ext cx="2114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cloudy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/>
          </a:p>
        </p:txBody>
      </p:sp>
      <p:pic>
        <p:nvPicPr>
          <p:cNvPr id="2050" name="Picture 2" descr="C:\Documents and Settings\Administrator\Local Settings\Temporary Internet Files\Content.IE5\3PVKIJVL\MP90028938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1643050"/>
            <a:ext cx="3286148" cy="2163381"/>
          </a:xfrm>
          <a:prstGeom prst="rect">
            <a:avLst/>
          </a:prstGeom>
          <a:noFill/>
        </p:spPr>
      </p:pic>
      <p:pic>
        <p:nvPicPr>
          <p:cNvPr id="2056" name="Picture 8" descr="C:\Documents and Settings\Administrator\Local Settings\Temporary Internet Files\Content.IE5\LFN51MY0\MP90043344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4179205"/>
            <a:ext cx="3357586" cy="2518546"/>
          </a:xfrm>
          <a:prstGeom prst="rect">
            <a:avLst/>
          </a:prstGeom>
          <a:noFill/>
        </p:spPr>
      </p:pic>
      <p:pic>
        <p:nvPicPr>
          <p:cNvPr id="2059" name="Picture 11" descr="C:\Documents and Settings\Administrator\Local Settings\Temporary Internet Files\Content.IE5\Z71DI2OS\MP900262810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6248" y="1500174"/>
            <a:ext cx="3657600" cy="2438400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071538" y="642918"/>
            <a:ext cx="685694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C:\Documents and Settings\Administrator\Local Settings\Temporary Internet Files\Content.IE5\LFN51MY0\MC9000708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857232"/>
            <a:ext cx="2025575" cy="3203655"/>
          </a:xfrm>
          <a:prstGeom prst="rect">
            <a:avLst/>
          </a:prstGeom>
          <a:noFill/>
        </p:spPr>
      </p:pic>
      <p:pic>
        <p:nvPicPr>
          <p:cNvPr id="14" name="Picture 16" descr="C:\Documents and Settings\Administrator\Local Settings\Temporary Internet Files\Content.IE5\3PVKIJVL\MM900282764[1]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28926" y="1071546"/>
            <a:ext cx="3000396" cy="2853348"/>
          </a:xfrm>
          <a:prstGeom prst="rect">
            <a:avLst/>
          </a:prstGeom>
          <a:noFill/>
        </p:spPr>
      </p:pic>
      <p:pic>
        <p:nvPicPr>
          <p:cNvPr id="2061" name="Picture 13" descr="C:\Documents and Settings\Administrator\Local Settings\Temporary Internet Files\Content.IE5\WI60G1FI\MC900250122[2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35998" y="928670"/>
            <a:ext cx="2808002" cy="3220287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214282" y="142852"/>
            <a:ext cx="75009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00826" y="5715016"/>
            <a:ext cx="21431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rainy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raining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357554" y="5643578"/>
            <a:ext cx="27860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windy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blowing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28596" y="5572140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snowing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28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Choose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corect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word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857224" y="4572008"/>
            <a:ext cx="7429552" cy="1857388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sunny   </a:t>
            </a:r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windy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foggy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cloudy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cold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warm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snowing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rainy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hot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00108"/>
            <a:ext cx="2511572" cy="2643206"/>
          </a:xfrm>
          <a:prstGeom prst="rect">
            <a:avLst/>
          </a:prstGeom>
          <a:noFill/>
        </p:spPr>
      </p:pic>
      <p:pic>
        <p:nvPicPr>
          <p:cNvPr id="1030" name="Picture 6" descr="C:\Documents and Settings\Administrator\Local Settings\Temporary Internet Files\Content.IE5\3PVKIJVL\MC900441809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785794"/>
            <a:ext cx="2743200" cy="27432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00034" y="385762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´s…….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43240" y="385762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´s…….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29388" y="3643314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´s…….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1" name="Picture 7" descr="C:\Documents and Settings\Administrator\Local Settings\Temporary Internet Files\Content.IE5\3PVKIJVL\MC90023220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14678" y="1285860"/>
            <a:ext cx="2178314" cy="22145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28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Choose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corect</a:t>
            </a:r>
            <a:r>
              <a:rPr lang="cs-CZ" sz="28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word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857224" y="4572008"/>
            <a:ext cx="7429552" cy="1857388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sunny   </a:t>
            </a:r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windy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foggy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cloudy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cold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warm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snowing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rainy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hot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Documents and Settings\Administrator\Local Settings\Temporary Internet Files\Content.IE5\ZTNVNTSM\MC900432590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285860"/>
            <a:ext cx="2571768" cy="2571768"/>
          </a:xfrm>
          <a:prstGeom prst="rect">
            <a:avLst/>
          </a:prstGeom>
          <a:noFill/>
        </p:spPr>
      </p:pic>
      <p:pic>
        <p:nvPicPr>
          <p:cNvPr id="3077" name="Picture 5" descr="C:\Documents and Settings\Administrator\Local Settings\Temporary Internet Files\Content.IE5\IQV8GVD3\MC90041353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40" y="1500174"/>
            <a:ext cx="2837182" cy="2384318"/>
          </a:xfrm>
          <a:prstGeom prst="rect">
            <a:avLst/>
          </a:prstGeom>
          <a:noFill/>
        </p:spPr>
      </p:pic>
      <p:pic>
        <p:nvPicPr>
          <p:cNvPr id="3083" name="Picture 11" descr="C:\Documents and Settings\Administrator\Local Settings\Temporary Internet Files\Content.IE5\ZTNVNTSM\MC90002286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0826" y="1500174"/>
            <a:ext cx="2143140" cy="238893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500034" y="385762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´s…….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86116" y="3929066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´s…….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43702" y="3929066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´s…….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dialogues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dirty="0" err="1" smtClean="0"/>
              <a:t>raining</a:t>
            </a:r>
            <a:r>
              <a:rPr lang="cs-CZ" dirty="0" smtClean="0"/>
              <a:t>?         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                           No,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  <p:pic>
        <p:nvPicPr>
          <p:cNvPr id="3074" name="Picture 2" descr="C:\Documents and Settings\Administrator\Local Settings\Temporary Internet Files\Content.IE5\ZTNVNTSM\MC90023537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1571611"/>
            <a:ext cx="2247484" cy="2287471"/>
          </a:xfrm>
          <a:prstGeom prst="rect">
            <a:avLst/>
          </a:prstGeom>
          <a:noFill/>
        </p:spPr>
      </p:pic>
      <p:pic>
        <p:nvPicPr>
          <p:cNvPr id="3076" name="Picture 4" descr="C:\Documents and Settings\Administrator\Local Settings\Temporary Internet Files\Content.IE5\LFN51MY0\MC90044186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0826" y="4286256"/>
            <a:ext cx="2438789" cy="2214578"/>
          </a:xfrm>
          <a:prstGeom prst="rect">
            <a:avLst/>
          </a:prstGeom>
          <a:noFill/>
        </p:spPr>
      </p:pic>
      <p:pic>
        <p:nvPicPr>
          <p:cNvPr id="3077" name="Picture 5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34" y="2285992"/>
            <a:ext cx="1744675" cy="1836115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>
            <a:off x="2500298" y="2000240"/>
            <a:ext cx="857256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500298" y="2071678"/>
            <a:ext cx="1000132" cy="42862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5" name="Picture 13" descr="C:\Documents and Settings\Administrator\Local Settings\Temporary Internet Files\Content.IE5\TK4FQMDO\MC90027900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86314" y="4214818"/>
            <a:ext cx="1541678" cy="1811426"/>
          </a:xfrm>
          <a:prstGeom prst="rect">
            <a:avLst/>
          </a:prstGeom>
          <a:noFill/>
        </p:spPr>
      </p:pic>
      <p:pic>
        <p:nvPicPr>
          <p:cNvPr id="3086" name="Picture 14" descr="C:\Documents and Settings\Administrator\Local Settings\Temporary Internet Files\Content.IE5\3PVKIJVL\MM900288942[1].gif"/>
          <p:cNvPicPr>
            <a:picLocks noChangeAspect="1" noChangeArrowheads="1" noCrop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428860" y="3857628"/>
            <a:ext cx="2377162" cy="2714083"/>
          </a:xfrm>
          <a:prstGeom prst="rect">
            <a:avLst/>
          </a:prstGeom>
          <a:noFill/>
        </p:spPr>
      </p:pic>
      <p:pic>
        <p:nvPicPr>
          <p:cNvPr id="3087" name="Picture 15" descr="C:\Documents and Settings\Administrator\Local Settings\Temporary Internet Files\Content.IE5\Z71DI2OS\MC900346825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14282" y="4357694"/>
            <a:ext cx="2175922" cy="20663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Season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285720" y="1428736"/>
          <a:ext cx="8501122" cy="5429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194" name="Picture 2" descr="C:\Documents and Settings\Administrator\Local Settings\Temporary Internet Files\Content.IE5\Z71DI2OS\MP90042268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29520" y="3429000"/>
            <a:ext cx="1137459" cy="1556576"/>
          </a:xfrm>
          <a:prstGeom prst="rect">
            <a:avLst/>
          </a:prstGeom>
          <a:noFill/>
        </p:spPr>
      </p:pic>
      <p:pic>
        <p:nvPicPr>
          <p:cNvPr id="8195" name="Picture 3" descr="C:\Documents and Settings\Administrator\Local Settings\Temporary Internet Files\Content.IE5\3PVKIJVL\MP90043099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3357562"/>
            <a:ext cx="1701094" cy="1714488"/>
          </a:xfrm>
          <a:prstGeom prst="rect">
            <a:avLst/>
          </a:prstGeom>
          <a:noFill/>
        </p:spPr>
      </p:pic>
      <p:pic>
        <p:nvPicPr>
          <p:cNvPr id="8197" name="Picture 5" descr="C:\Documents and Settings\Administrator\Local Settings\Temporary Internet Files\Content.IE5\3PVKIJVL\MC900441357[1]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286380" y="5414962"/>
            <a:ext cx="1443038" cy="1443038"/>
          </a:xfrm>
          <a:prstGeom prst="rect">
            <a:avLst/>
          </a:prstGeom>
          <a:noFill/>
        </p:spPr>
      </p:pic>
      <p:pic>
        <p:nvPicPr>
          <p:cNvPr id="8198" name="Picture 6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428860" y="1500174"/>
            <a:ext cx="1272029" cy="126884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Guess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-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season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64357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windy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cold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leaves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gold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blowing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rain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falling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´s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grey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sky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colourful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kite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Help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rain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déšť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nebe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leaves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listy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Documents and Settings\Administrator\Local Settings\Temporary Internet Files\Content.IE5\IQV8GVD3\MP90041176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00" y="1785926"/>
            <a:ext cx="3333773" cy="250033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429388" y="4357694"/>
            <a:ext cx="1643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autumn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5572100" y="1571612"/>
            <a:ext cx="3571900" cy="32861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´t go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outside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cold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today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White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snowman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snowing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everyday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Help: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today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dnes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everyday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každý den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Guess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-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season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Documents and Settings\Administrator\Local Settings\Temporary Internet Files\Content.IE5\Z71DI2OS\MC90002286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1857364"/>
            <a:ext cx="2691689" cy="300039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643702" y="4857760"/>
            <a:ext cx="1357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winter</a:t>
            </a:r>
            <a:endParaRPr lang="cs-CZ" sz="3200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4357686" y="3000372"/>
            <a:ext cx="1928826" cy="714380"/>
          </a:xfrm>
          <a:prstGeom prst="straightConnector1">
            <a:avLst/>
          </a:prstGeom>
          <a:ln w="38100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5857884" y="1857364"/>
            <a:ext cx="2714644" cy="35719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Guess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-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season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86412"/>
          </a:xfrm>
        </p:spPr>
        <p:txBody>
          <a:bodyPr/>
          <a:lstStyle/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bird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singing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children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playing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warm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tree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green,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flower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sunny,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I´m not sad.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Help: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warm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teplý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Documents and Settings\Administrator\Local Settings\Temporary Internet Files\Content.IE5\ZTNVNTSM\MP90043883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1428736"/>
            <a:ext cx="2368338" cy="355759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500826" y="5072074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spring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643570" y="1357298"/>
            <a:ext cx="2714644" cy="421484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Guess</a:t>
            </a:r>
            <a:r>
              <a:rPr lang="cs-CZ" sz="32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-</a:t>
            </a:r>
            <a:r>
              <a:rPr lang="cs-CZ" sz="32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season</a:t>
            </a:r>
            <a:r>
              <a:rPr lang="cs-CZ" sz="32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86412"/>
          </a:xfrm>
        </p:spPr>
        <p:txBody>
          <a:bodyPr/>
          <a:lstStyle/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Hurray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hurray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away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!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sunny,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´ve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holiday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Playing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sitting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under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palm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tree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great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free!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Help: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away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pryč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00826" y="5072074"/>
            <a:ext cx="1571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summer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C:\Documents and Settings\Administrator\Local Settings\Temporary Internet Files\Content.IE5\Z71DI2OS\MC9000216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2000240"/>
            <a:ext cx="2827271" cy="284482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500694" y="1928802"/>
            <a:ext cx="3071834" cy="392909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518</Words>
  <Application>Microsoft Office PowerPoint</Application>
  <PresentationFormat>Předvádění na obrazovce (4:3)</PresentationFormat>
  <Paragraphs>113</Paragraphs>
  <Slides>14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Snímek 3</vt:lpstr>
      <vt:lpstr>Snímek 4</vt:lpstr>
      <vt:lpstr>Snímek 5</vt:lpstr>
      <vt:lpstr>Choose the corect word.</vt:lpstr>
      <vt:lpstr>Choose the corect word.</vt:lpstr>
      <vt:lpstr>Make the dialogues.</vt:lpstr>
      <vt:lpstr>Season.</vt:lpstr>
      <vt:lpstr>Guess -what season is it?</vt:lpstr>
      <vt:lpstr>Guess -what season is it?</vt:lpstr>
      <vt:lpstr>Guess -what season is it?</vt:lpstr>
      <vt:lpstr>Guess -what season is it?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Administrator</dc:creator>
  <cp:lastModifiedBy>Administrator</cp:lastModifiedBy>
  <cp:revision>37</cp:revision>
  <dcterms:modified xsi:type="dcterms:W3CDTF">2012-01-17T17:18:41Z</dcterms:modified>
</cp:coreProperties>
</file>