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m4a" ContentType="audio/unknown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8" r:id="rId8"/>
    <p:sldId id="329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4a"/><Relationship Id="rId2" Type="http://schemas.openxmlformats.org/officeDocument/2006/relationships/slideLayout" Target="../slideLayouts/slideLayout12.xml"/><Relationship Id="rId1" Type="http://schemas.openxmlformats.org/officeDocument/2006/relationships/audio" Target="../media/media1.m4a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slideLayout" Target="../slideLayouts/slideLayout12.xml"/><Relationship Id="rId1" Type="http://schemas.openxmlformats.org/officeDocument/2006/relationships/audio" Target="../media/media2.m4a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3.m4a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4.m4a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5.m4a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6.m4a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7.m4a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Věty vedlejší</a:t>
            </a:r>
          </a:p>
        </p:txBody>
      </p:sp>
      <p:pic>
        <p:nvPicPr>
          <p:cNvPr id="4" name="Zvuk 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172400" y="3795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534"/>
    </mc:Choice>
    <mc:Fallback>
      <p:transition spd="slow" advTm="3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Ivana Šimáková</a:t>
            </a:r>
          </a:p>
          <a:p>
            <a:pPr algn="l"/>
            <a:r>
              <a:rPr lang="cs-CZ" dirty="0" smtClean="0"/>
              <a:t>Předmět: Český jazyk 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Procvičování druhů vedlejších vět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  <p:pic>
        <p:nvPicPr>
          <p:cNvPr id="2" name="Zvuk 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316416" y="38678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059"/>
    </mc:Choice>
    <mc:Fallback>
      <p:transition spd="slow" advTm="1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XXXXXXX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44408" y="3795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843"/>
    </mc:Choice>
    <mc:Fallback>
      <p:transition spd="slow" advTm="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5566"/>
            <a:ext cx="8229600" cy="459000"/>
          </a:xfrm>
        </p:spPr>
        <p:txBody>
          <a:bodyPr/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U</a:t>
            </a:r>
            <a:r>
              <a:rPr lang="cs-CZ" b="1" dirty="0" smtClean="0"/>
              <a:t>rči druh vedlejší věty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dirty="0"/>
              <a:t>Šel, </a:t>
            </a:r>
            <a:r>
              <a:rPr lang="cs-CZ" u="sng" dirty="0"/>
              <a:t>kam ho oči </a:t>
            </a:r>
            <a:r>
              <a:rPr lang="cs-CZ" u="sng" dirty="0" smtClean="0"/>
              <a:t>vedly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příslovečná místní</a:t>
            </a:r>
            <a:endParaRPr lang="cs-CZ" i="1" dirty="0"/>
          </a:p>
          <a:p>
            <a:pPr marL="0" lvl="0" indent="0">
              <a:buNone/>
            </a:pPr>
            <a:r>
              <a:rPr lang="cs-CZ" u="sng" dirty="0"/>
              <a:t>Ačkoli se některé </a:t>
            </a:r>
            <a:r>
              <a:rPr lang="cs-CZ" u="sng" dirty="0" smtClean="0"/>
              <a:t>otázky </a:t>
            </a:r>
            <a:r>
              <a:rPr lang="cs-CZ" u="sng" dirty="0"/>
              <a:t>zdály snadné</a:t>
            </a:r>
            <a:r>
              <a:rPr lang="cs-CZ" dirty="0"/>
              <a:t>, vyžadovaly rychlý úsudek </a:t>
            </a:r>
            <a:r>
              <a:rPr lang="cs-CZ" dirty="0" smtClean="0"/>
              <a:t>a </a:t>
            </a:r>
            <a:r>
              <a:rPr lang="cs-CZ" dirty="0"/>
              <a:t>rozumovou </a:t>
            </a:r>
            <a:r>
              <a:rPr lang="cs-CZ" dirty="0" smtClean="0"/>
              <a:t>bystrost.</a:t>
            </a:r>
          </a:p>
          <a:p>
            <a:pPr marL="0" lv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příslovečná přípustková</a:t>
            </a:r>
            <a:endParaRPr lang="cs-CZ" i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dirty="0"/>
              <a:t>Chtěl jsem vědět, </a:t>
            </a:r>
            <a:r>
              <a:rPr lang="cs-CZ" u="sng" dirty="0" smtClean="0"/>
              <a:t>kdo to udělal</a:t>
            </a:r>
            <a:r>
              <a:rPr lang="cs-CZ" dirty="0" smtClean="0"/>
              <a:t>. 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předmětná</a:t>
            </a:r>
            <a:endParaRPr lang="cs-CZ" u="sng" dirty="0"/>
          </a:p>
          <a:p>
            <a:pPr marL="0" lvl="0" indent="0">
              <a:buNone/>
            </a:pPr>
            <a:r>
              <a:rPr lang="cs-CZ" dirty="0"/>
              <a:t>Je pravděpodobné, </a:t>
            </a:r>
            <a:r>
              <a:rPr lang="cs-CZ" u="sng" dirty="0"/>
              <a:t>že to nestihne</a:t>
            </a:r>
            <a:r>
              <a:rPr lang="cs-CZ" dirty="0" smtClean="0"/>
              <a:t>. </a:t>
            </a:r>
          </a:p>
          <a:p>
            <a:pPr marL="0" lvl="0" indent="0">
              <a:buNone/>
            </a:pPr>
            <a:r>
              <a:rPr lang="cs-CZ" dirty="0" smtClean="0"/>
              <a:t>  </a:t>
            </a:r>
            <a:r>
              <a:rPr lang="cs-CZ" i="1" dirty="0" smtClean="0">
                <a:solidFill>
                  <a:srgbClr val="FF0000"/>
                </a:solidFill>
              </a:rPr>
              <a:t>podmětná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44408" y="3795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4899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218"/>
    </mc:Choice>
    <mc:Fallback>
      <p:transition spd="slow" advTm="2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Urči druh vedlejší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Učeň pozoroval mistra, </a:t>
            </a:r>
            <a:r>
              <a:rPr lang="cs-CZ" u="sng" dirty="0" smtClean="0"/>
              <a:t>jak obsluhoval stroj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doplňková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Stále </a:t>
            </a:r>
            <a:r>
              <a:rPr lang="cs-CZ" dirty="0"/>
              <a:t>více mu scházela jistota, </a:t>
            </a:r>
            <a:r>
              <a:rPr lang="cs-CZ" u="sng" dirty="0"/>
              <a:t>že viníkem není on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přívlastková</a:t>
            </a:r>
            <a:endParaRPr lang="cs-CZ" dirty="0"/>
          </a:p>
          <a:p>
            <a:pPr marL="0" lvl="0" indent="0">
              <a:buNone/>
            </a:pPr>
            <a:r>
              <a:rPr lang="cs-CZ" dirty="0"/>
              <a:t>Vždycky záleží na tom, </a:t>
            </a:r>
            <a:r>
              <a:rPr lang="cs-CZ" u="sng" dirty="0"/>
              <a:t>jak se co dělá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předmětná</a:t>
            </a:r>
            <a:endParaRPr lang="cs-CZ" dirty="0"/>
          </a:p>
          <a:p>
            <a:pPr marL="0" lvl="0" indent="0">
              <a:buNone/>
            </a:pPr>
            <a:r>
              <a:rPr lang="cs-CZ" u="sng" dirty="0"/>
              <a:t>Kdo přijde pozdě</a:t>
            </a:r>
            <a:r>
              <a:rPr lang="cs-CZ" dirty="0"/>
              <a:t>, napíše test dvakrát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podmětná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172400" y="3795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5865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800"/>
    </mc:Choice>
    <mc:Fallback>
      <p:transition spd="slow" advTm="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 správně – jsi jednička</a:t>
            </a:r>
          </a:p>
          <a:p>
            <a:r>
              <a:rPr lang="cs-CZ" dirty="0" smtClean="0"/>
              <a:t>Jedna dvě chyby – ještě si látku procvič</a:t>
            </a:r>
          </a:p>
          <a:p>
            <a:r>
              <a:rPr lang="cs-CZ" dirty="0" smtClean="0"/>
              <a:t>Tři čtyři chyby – zlepšuješ se</a:t>
            </a:r>
          </a:p>
          <a:p>
            <a:r>
              <a:rPr lang="cs-CZ" dirty="0" smtClean="0"/>
              <a:t>Pět a více chyb – uč se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244408" y="3795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306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84"/>
    </mc:Choice>
    <mc:Fallback>
      <p:transition spd="slow" advTm="5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Zvuk 4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316416" y="37958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64"/>
    </mc:Choice>
    <mc:Fallback>
      <p:transition spd="slow" advTm="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d19d6491-b662-4d98-996c-1e38fe9d018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178</Words>
  <Application>Microsoft Office PowerPoint</Application>
  <PresentationFormat>Předvádění na obrazovce (16:9)</PresentationFormat>
  <Paragraphs>46</Paragraphs>
  <Slides>7</Slides>
  <Notes>0</Notes>
  <HiddenSlides>0</HiddenSlides>
  <MMClips>7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Metodický pokyn</vt:lpstr>
      <vt:lpstr> Urči druh vedlejší věty </vt:lpstr>
      <vt:lpstr> Urči druh vedlejší věty</vt:lpstr>
      <vt:lpstr>Hodnocení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28</cp:revision>
  <dcterms:created xsi:type="dcterms:W3CDTF">2014-10-07T08:27:59Z</dcterms:created>
  <dcterms:modified xsi:type="dcterms:W3CDTF">2015-06-15T13:09:25Z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