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6"/>
  </p:notesMasterIdLst>
  <p:sldIdLst>
    <p:sldId id="310" r:id="rId5"/>
    <p:sldId id="326" r:id="rId6"/>
    <p:sldId id="325" r:id="rId7"/>
    <p:sldId id="334" r:id="rId8"/>
    <p:sldId id="333" r:id="rId9"/>
    <p:sldId id="332" r:id="rId10"/>
    <p:sldId id="331" r:id="rId11"/>
    <p:sldId id="330" r:id="rId12"/>
    <p:sldId id="329" r:id="rId13"/>
    <p:sldId id="328" r:id="rId14"/>
    <p:sldId id="324" r:id="rId15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6866" autoAdjust="0"/>
  </p:normalViewPr>
  <p:slideViewPr>
    <p:cSldViewPr>
      <p:cViewPr varScale="1">
        <p:scale>
          <a:sx n="108" d="100"/>
          <a:sy n="108" d="100"/>
        </p:scale>
        <p:origin x="108" y="70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-1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267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835A4-60F7-44ED-8EFD-BEEA171BCEF9}" type="datetimeFigureOut">
              <a:rPr lang="cs-CZ" smtClean="0"/>
              <a:t>1. 6. 2015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72D31-BA1C-4AC9-9613-9D2BCD5B9C2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4312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66410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74105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674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7770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47614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923678"/>
            <a:ext cx="4040188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347614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923678"/>
            <a:ext cx="4041775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8590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6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1251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5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7685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843558"/>
            <a:ext cx="3008313" cy="57606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843557"/>
            <a:ext cx="5111750" cy="37510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19621"/>
            <a:ext cx="3008313" cy="317500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4631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843558"/>
            <a:ext cx="5486400" cy="27021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2470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3088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843557"/>
            <a:ext cx="2057400" cy="37510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843557"/>
            <a:ext cx="6019800" cy="375106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9095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8A3A43DF-04A3-4662-88CA-28FDED1CFC09}" type="datetimeFigureOut">
              <a:rPr lang="cs-CZ" smtClean="0"/>
              <a:t>1. 6. 2015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00198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4D6CF2-0DCF-4161-80FA-827830E86905}" type="datetimeFigureOut">
              <a:rPr lang="en-US"/>
              <a:pPr>
                <a:defRPr/>
              </a:pPr>
              <a:t>6/1/2015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4024FB-51C6-4458-958D-29D8AF55D0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7710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20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5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3284537"/>
            <a:ext cx="9144000" cy="1858963"/>
            <a:chOff x="0" y="3284537"/>
            <a:chExt cx="9144000" cy="1858963"/>
          </a:xfrm>
        </p:grpSpPr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284537"/>
              <a:ext cx="9144000" cy="18589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1" name="Skupina 10"/>
            <p:cNvGrpSpPr>
              <a:grpSpLocks noChangeAspect="1"/>
            </p:cNvGrpSpPr>
            <p:nvPr userDrawn="1"/>
          </p:nvGrpSpPr>
          <p:grpSpPr>
            <a:xfrm>
              <a:off x="35536" y="4300030"/>
              <a:ext cx="720000" cy="792000"/>
              <a:chOff x="23056" y="6093296"/>
              <a:chExt cx="720000" cy="792000"/>
            </a:xfrm>
          </p:grpSpPr>
          <p:sp>
            <p:nvSpPr>
              <p:cNvPr id="15" name="Zaoblený obdélník 14"/>
              <p:cNvSpPr/>
              <p:nvPr userDrawn="1"/>
            </p:nvSpPr>
            <p:spPr>
              <a:xfrm>
                <a:off x="23056" y="6093296"/>
                <a:ext cx="720000" cy="792000"/>
              </a:xfrm>
              <a:prstGeom prst="roundRect">
                <a:avLst/>
              </a:prstGeom>
              <a:ln>
                <a:noFill/>
              </a:ln>
              <a:effectLst>
                <a:softEdge rad="31750"/>
              </a:effectLst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pic>
            <p:nvPicPr>
              <p:cNvPr id="16" name="Picture 12"/>
              <p:cNvPicPr>
                <a:picLocks noChangeAspect="1" noChangeArrowheads="1"/>
              </p:cNvPicPr>
              <p:nvPr userDrawn="1"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861" y="6201296"/>
                <a:ext cx="624390" cy="576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8965" y="201165"/>
            <a:ext cx="1862069" cy="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419623"/>
            <a:ext cx="8229600" cy="3175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67544" y="843558"/>
            <a:ext cx="8229600" cy="459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pic>
        <p:nvPicPr>
          <p:cNvPr id="12" name="Obrázek 11"/>
          <p:cNvPicPr/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3420"/>
            <a:ext cx="2776686" cy="56341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4417415"/>
            <a:ext cx="1078260" cy="566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723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tabLst>
          <a:tab pos="1790700" algn="l"/>
        </a:tabLs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Bolivia#/media/File:Flag_of_Bolivia_(state).svg" TargetMode="External"/><Relationship Id="rId7" Type="http://schemas.openxmlformats.org/officeDocument/2006/relationships/hyperlink" Target="http://cs.wikipedia.org/wiki/Andsk%C3%A9_st%C3%A1ty#/media/File:Andenlaender.png" TargetMode="External"/><Relationship Id="rId2" Type="http://schemas.openxmlformats.org/officeDocument/2006/relationships/hyperlink" Target="http://en.wikipedia.org/wiki/Chile#/media/File:Flag_of_Chile.sv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n.wikipedia.org/wiki/Colombia#/media/File:Flag_of_Colombia.svg" TargetMode="External"/><Relationship Id="rId5" Type="http://schemas.openxmlformats.org/officeDocument/2006/relationships/hyperlink" Target="http://en.wikipedia.org/wiki/Ecuador#/media/File:Flag_of_Ecuador.svg" TargetMode="External"/><Relationship Id="rId4" Type="http://schemas.openxmlformats.org/officeDocument/2006/relationships/hyperlink" Target="http://en.wikipedia.org/wiki/Peru#/media/File:Flag_of_Peru.sv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Dotkněte se inovací</a:t>
            </a:r>
            <a:br>
              <a:rPr lang="cs-CZ" sz="1600" dirty="0" smtClean="0"/>
            </a:br>
            <a:r>
              <a:rPr lang="cs-CZ" sz="1600" dirty="0" smtClean="0"/>
              <a:t>CZ.1.07/1.3.00/51.0024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body" sz="quarter" idx="13"/>
          </p:nvPr>
        </p:nvSpPr>
        <p:spPr>
          <a:xfrm>
            <a:off x="2530116" y="1851670"/>
            <a:ext cx="4104456" cy="288032"/>
          </a:xfrm>
        </p:spPr>
        <p:txBody>
          <a:bodyPr>
            <a:noAutofit/>
          </a:bodyPr>
          <a:lstStyle/>
          <a:p>
            <a:r>
              <a:rPr lang="cs-CZ" sz="2800" b="1" dirty="0" smtClean="0"/>
              <a:t>Andské státy</a:t>
            </a:r>
            <a:endParaRPr lang="cs-CZ" sz="2800" b="1" dirty="0" smtClean="0"/>
          </a:p>
        </p:txBody>
      </p:sp>
    </p:spTree>
    <p:extLst>
      <p:ext uri="{BB962C8B-B14F-4D97-AF65-F5344CB8AC3E}">
        <p14:creationId xmlns:p14="http://schemas.microsoft.com/office/powerpoint/2010/main" val="113144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302558"/>
            <a:ext cx="8208912" cy="3573448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Škola: </a:t>
            </a:r>
            <a:r>
              <a:rPr lang="cs-CZ" dirty="0" smtClean="0"/>
              <a:t>Gymnázium a SOŠ Jaroměř, P 12</a:t>
            </a:r>
            <a:endParaRPr lang="cs-CZ" dirty="0" smtClean="0"/>
          </a:p>
          <a:p>
            <a:pPr algn="l"/>
            <a:r>
              <a:rPr lang="cs-CZ" dirty="0" smtClean="0"/>
              <a:t>Autor</a:t>
            </a:r>
            <a:r>
              <a:rPr lang="cs-CZ" dirty="0"/>
              <a:t>: </a:t>
            </a:r>
            <a:r>
              <a:rPr lang="cs-CZ" dirty="0" smtClean="0"/>
              <a:t>Mgr. Jiří Kulhánek</a:t>
            </a:r>
            <a:endParaRPr lang="cs-CZ" dirty="0" smtClean="0"/>
          </a:p>
          <a:p>
            <a:pPr algn="l"/>
            <a:r>
              <a:rPr lang="cs-CZ" dirty="0" smtClean="0"/>
              <a:t>Předmět</a:t>
            </a:r>
            <a:r>
              <a:rPr lang="cs-CZ" dirty="0" smtClean="0"/>
              <a:t>: Zeměpis</a:t>
            </a:r>
            <a:endParaRPr lang="cs-CZ" dirty="0" smtClean="0"/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Anotace: </a:t>
            </a:r>
            <a:endParaRPr lang="cs-CZ" dirty="0"/>
          </a:p>
          <a:p>
            <a:pPr algn="l"/>
            <a:r>
              <a:rPr lang="cs-CZ" dirty="0" smtClean="0"/>
              <a:t>Prezentace žákům podává základní informace k andským státům jižní Ameriky.</a:t>
            </a:r>
          </a:p>
          <a:p>
            <a:pPr algn="l"/>
            <a:r>
              <a:rPr lang="cs-CZ" dirty="0" smtClean="0"/>
              <a:t>Je vhodná pro použití na tabletu</a:t>
            </a:r>
            <a:r>
              <a:rPr lang="cs-CZ" dirty="0" smtClean="0"/>
              <a:t>  </a:t>
            </a:r>
            <a:endParaRPr lang="cs-CZ" dirty="0" smtClean="0"/>
          </a:p>
          <a:p>
            <a:pPr algn="l"/>
            <a:endParaRPr lang="cs-CZ" dirty="0"/>
          </a:p>
          <a:p>
            <a:pPr algn="l"/>
            <a:r>
              <a:rPr lang="cs-CZ" dirty="0" smtClean="0"/>
              <a:t>Materiál </a:t>
            </a:r>
            <a:r>
              <a:rPr lang="cs-CZ" dirty="0"/>
              <a:t>je zpracován v rámci projektu </a:t>
            </a:r>
            <a:r>
              <a:rPr lang="cs-CZ" dirty="0" smtClean="0"/>
              <a:t>Dotkněte se inovací CZ.1.07/1.3.00/51.0024 </a:t>
            </a:r>
            <a:endParaRPr lang="cs-CZ" dirty="0"/>
          </a:p>
          <a:p>
            <a:pPr algn="l"/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3568" y="843558"/>
            <a:ext cx="8013576" cy="459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tabLst>
                <a:tab pos="1790700" algn="l"/>
              </a:tabLst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Základní informace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3961055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Metodický pokyn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Popis práce s materiálem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Materiál je určen pro práci s interaktivní tabulí a tablety</a:t>
            </a:r>
            <a:endParaRPr lang="cs-CZ" sz="1800" i="1" dirty="0"/>
          </a:p>
          <a:p>
            <a:r>
              <a:rPr lang="cs-CZ" sz="1800" dirty="0" smtClean="0"/>
              <a:t>Přílohy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Didaktická příprava </a:t>
            </a:r>
            <a:r>
              <a:rPr lang="cs-CZ" sz="1800" i="1" dirty="0" smtClean="0"/>
              <a:t>Prezentace Andské státy</a:t>
            </a:r>
            <a:endParaRPr lang="cs-CZ" sz="1800" i="1" dirty="0"/>
          </a:p>
          <a:p>
            <a:r>
              <a:rPr lang="cs-CZ" sz="1800" dirty="0" smtClean="0"/>
              <a:t>Očekávání a cíle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Dle didaktické přípravy</a:t>
            </a:r>
            <a:endParaRPr lang="cs-CZ" sz="1800" i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2647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8241" y="915565"/>
            <a:ext cx="2465014" cy="32403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15467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1203598"/>
            <a:ext cx="4344590" cy="2895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8144" y="1851670"/>
            <a:ext cx="1785938" cy="1785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46723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1203598"/>
            <a:ext cx="4419273" cy="29446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6136" y="1851670"/>
            <a:ext cx="1785938" cy="1785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3539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1393765"/>
            <a:ext cx="4275534" cy="28503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6136" y="1925974"/>
            <a:ext cx="1785938" cy="1785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86893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24128" y="1923678"/>
            <a:ext cx="1785938" cy="1785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560" y="1256855"/>
            <a:ext cx="4379118" cy="29854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41804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1471210"/>
            <a:ext cx="4151709" cy="27670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4128" y="1961768"/>
            <a:ext cx="1785938" cy="1785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37474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985" y="230981"/>
            <a:ext cx="1778794" cy="11858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0919" y="230982"/>
            <a:ext cx="1783556" cy="11882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66360" y="230981"/>
            <a:ext cx="1778794" cy="11858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4085" y="3783806"/>
            <a:ext cx="1740694" cy="11858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68741" y="3783807"/>
            <a:ext cx="1776413" cy="11834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Obdélník 6"/>
          <p:cNvSpPr/>
          <p:nvPr/>
        </p:nvSpPr>
        <p:spPr>
          <a:xfrm>
            <a:off x="225029" y="2022873"/>
            <a:ext cx="1493044" cy="1154906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350" dirty="0"/>
              <a:t>756 tis km2</a:t>
            </a:r>
          </a:p>
          <a:p>
            <a:pPr algn="ctr">
              <a:defRPr/>
            </a:pPr>
            <a:endParaRPr lang="cs-CZ" sz="1350" dirty="0"/>
          </a:p>
          <a:p>
            <a:pPr algn="ctr">
              <a:defRPr/>
            </a:pPr>
            <a:r>
              <a:rPr lang="cs-CZ" sz="1350" dirty="0"/>
              <a:t>17 mil obyvatel</a:t>
            </a:r>
          </a:p>
          <a:p>
            <a:pPr algn="ctr">
              <a:defRPr/>
            </a:pPr>
            <a:endParaRPr lang="cs-CZ" sz="1350" dirty="0"/>
          </a:p>
          <a:p>
            <a:pPr algn="ctr">
              <a:defRPr/>
            </a:pPr>
            <a:r>
              <a:rPr lang="cs-CZ" sz="1350" dirty="0"/>
              <a:t>Santiago</a:t>
            </a:r>
          </a:p>
        </p:txBody>
      </p:sp>
      <p:sp>
        <p:nvSpPr>
          <p:cNvPr id="8" name="Obdélník 7"/>
          <p:cNvSpPr/>
          <p:nvPr/>
        </p:nvSpPr>
        <p:spPr>
          <a:xfrm>
            <a:off x="5648325" y="2022873"/>
            <a:ext cx="1371600" cy="11549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350" dirty="0"/>
              <a:t>1 mil km2</a:t>
            </a:r>
          </a:p>
          <a:p>
            <a:pPr algn="ctr">
              <a:defRPr/>
            </a:pPr>
            <a:endParaRPr lang="cs-CZ" sz="1350" dirty="0"/>
          </a:p>
          <a:p>
            <a:pPr algn="ctr">
              <a:defRPr/>
            </a:pPr>
            <a:r>
              <a:rPr lang="cs-CZ" sz="1350" dirty="0"/>
              <a:t>8,8 mil obyvatel</a:t>
            </a:r>
          </a:p>
          <a:p>
            <a:pPr algn="ctr">
              <a:defRPr/>
            </a:pPr>
            <a:endParaRPr lang="cs-CZ" sz="1350" dirty="0"/>
          </a:p>
          <a:p>
            <a:pPr algn="ctr">
              <a:defRPr/>
            </a:pPr>
            <a:r>
              <a:rPr lang="cs-CZ" sz="1350" dirty="0"/>
              <a:t>La Paz / </a:t>
            </a:r>
            <a:r>
              <a:rPr lang="cs-CZ" sz="1350" dirty="0" err="1"/>
              <a:t>Sucre</a:t>
            </a:r>
            <a:endParaRPr lang="cs-CZ" sz="1350" dirty="0"/>
          </a:p>
        </p:txBody>
      </p:sp>
      <p:sp>
        <p:nvSpPr>
          <p:cNvPr id="9" name="Obdélník 8"/>
          <p:cNvSpPr/>
          <p:nvPr/>
        </p:nvSpPr>
        <p:spPr>
          <a:xfrm>
            <a:off x="3746897" y="2022873"/>
            <a:ext cx="1371600" cy="1154906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35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1,2 mil km2</a:t>
            </a:r>
          </a:p>
          <a:p>
            <a:pPr algn="ctr">
              <a:defRPr/>
            </a:pPr>
            <a:endParaRPr lang="cs-CZ" sz="135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>
              <a:defRPr/>
            </a:pPr>
            <a:r>
              <a:rPr lang="cs-CZ" sz="135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28 mil obyvatel</a:t>
            </a:r>
          </a:p>
          <a:p>
            <a:pPr algn="ctr">
              <a:defRPr/>
            </a:pPr>
            <a:endParaRPr lang="cs-CZ" sz="135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>
              <a:defRPr/>
            </a:pPr>
            <a:r>
              <a:rPr lang="cs-CZ" sz="135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Lima</a:t>
            </a:r>
          </a:p>
        </p:txBody>
      </p:sp>
      <p:sp>
        <p:nvSpPr>
          <p:cNvPr id="10" name="Obdélník 9"/>
          <p:cNvSpPr/>
          <p:nvPr/>
        </p:nvSpPr>
        <p:spPr>
          <a:xfrm>
            <a:off x="7549754" y="2022873"/>
            <a:ext cx="1371600" cy="1154906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35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256 tis km2</a:t>
            </a:r>
          </a:p>
          <a:p>
            <a:pPr algn="ctr">
              <a:defRPr/>
            </a:pPr>
            <a:endParaRPr lang="cs-CZ" sz="135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algn="ctr">
              <a:defRPr/>
            </a:pPr>
            <a:r>
              <a:rPr lang="cs-CZ" sz="135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13,7 mil obyvatel</a:t>
            </a:r>
          </a:p>
          <a:p>
            <a:pPr algn="ctr">
              <a:defRPr/>
            </a:pPr>
            <a:endParaRPr lang="cs-CZ" sz="135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algn="ctr">
              <a:defRPr/>
            </a:pPr>
            <a:r>
              <a:rPr lang="cs-CZ" sz="135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Quito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1956197" y="2033588"/>
            <a:ext cx="1527572" cy="1154906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35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1,1 mil km2</a:t>
            </a:r>
          </a:p>
          <a:p>
            <a:pPr algn="ctr">
              <a:defRPr/>
            </a:pPr>
            <a:endParaRPr lang="cs-CZ" sz="135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>
              <a:defRPr/>
            </a:pPr>
            <a:r>
              <a:rPr lang="cs-CZ" sz="135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42,9 mil obyvatel</a:t>
            </a:r>
          </a:p>
          <a:p>
            <a:pPr algn="ctr">
              <a:defRPr/>
            </a:pPr>
            <a:endParaRPr lang="cs-CZ" sz="135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>
              <a:defRPr/>
            </a:pPr>
            <a:r>
              <a:rPr lang="cs-CZ" sz="135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Bogotá</a:t>
            </a:r>
            <a:endParaRPr lang="cs-CZ" sz="135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55599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43 0.01041 -0.00951 0.0148 -0.01523 0.02243 C -0.0181 0.03006 -0.02174 0.03399 -0.02538 0.04047 C -0.02773 0.05318 -0.03098 0.06498 -0.03437 0.07677 C -0.03931 0.12139 -0.03905 0.11052 -0.03554 0.18266 C -0.03476 0.19862 -0.03215 0.21434 -0.03046 0.23006 C -0.02942 0.23977 -0.0302 0.24486 -0.02669 0.25272 C -0.01679 0.27469 -0.00235 0.28093 0.01275 0.2844 C 0.04581 0.28139 0.06104 0.29318 0.08252 0.25943 C 0.12703 0.27931 0.15332 0.21688 0.17662 0.16255 C 0.18794 0.13596 0.18573 0.14081 0.19953 0.10382 C 0.20122 0.09919 0.2046 0.09018 0.2046 0.09018 C 0.2033 0.0444 0.20265 -0.00161 0.2007 -0.04739 C 0.1994 -0.07838 0.1869 -0.13664 0.17662 -0.15815 C 0.17454 -0.16254 0.1718 -0.16647 0.17024 -0.17156 C 0.16504 -0.18844 0.161 -0.20624 0.15632 -0.22358 C 0.14629 -0.26081 0.12221 -0.31422 0.10542 -0.33641 C 0.09735 -0.34705 0.08134 -0.36809 0.08134 -0.36809 C 0.0695 -0.36601 0.05661 -0.36994 0.04568 -0.36115 C 0.02329 -0.34312 0.00976 -0.31098 -0.01016 -0.2867 C -0.02734 -0.24462 -0.01471 -0.28023 -0.02538 -0.23699 C -0.03371 -0.20323 -0.0315 -0.2178 -0.04061 -0.18751 C -0.04504 -0.17294 -0.0479 -0.15722 -0.05207 -0.14219 C -0.05428 -0.12346 -0.05688 -0.1193 -0.06222 -0.09942 C -0.07628 -0.04693 -0.0876 -0.003 -0.10934 0.04047 C -0.12847 0.07885 -0.12287 0.07122 -0.13472 0.08578 C -0.13693 0.09688 -0.13589 0.09573 -0.14487 0.10382 C -0.16192 0.11908 -0.17962 0.13226 -0.19693 0.14659 C -0.2037 0.15214 -0.21125 0.15307 -0.21854 0.15561 C -0.24795 0.16578 -0.26891 0.17203 -0.29611 0.18498 C -0.30626 0.18359 -0.31655 0.18336 -0.32657 0.18058 C -0.33685 0.17781 -0.35364 0.16232 -0.3621 0.15561 C -0.37707 0.14359 -0.3647 0.15122 -0.38761 0.13087 C -0.39087 0.1281 -0.39464 0.1274 -0.39776 0.12417 C -0.41052 0.11122 -0.42067 0.09411 -0.4333 0.08116 C -0.45972 0.01619 -0.48679 -0.04739 -0.51087 -0.11514 C -0.51712 -0.13271 -0.52298 -0.14289 -0.5274 -0.16254 C -0.53053 -0.17641 -0.53235 -0.19121 -0.53495 -0.20554 C -0.53573 -0.20948 -0.53664 -0.21317 -0.53755 -0.21687 C -0.5369 -0.26543 -0.54224 -0.32277 -0.52233 -0.36346 C -0.51426 -0.37988 -0.50319 -0.3926 -0.49304 -0.40416 C -0.49122 -0.40624 -0.48992 -0.40948 -0.48796 -0.41086 C -0.48471 -0.41317 -0.47781 -0.41549 -0.47781 -0.41549 C -0.47443 -0.41988 -0.47156 -0.42612 -0.46766 -0.4289 C -0.46089 -0.43375 -0.45321 -0.4319 -0.44605 -0.43352 C -0.39113 -0.43167 -0.39698 -0.43329 -0.3647 -0.4245 C -0.34193 -0.40601 -0.31694 -0.3963 -0.29234 -0.38844 C -0.2801 -0.37757 -0.26644 -0.36924 -0.2529 -0.36578 C -0.24353 -0.34474 -0.23181 -0.32763 -0.22244 -0.30705 C -0.21971 -0.30104 -0.21841 -0.29341 -0.21607 -0.2867 C -0.20058 -0.24208 -0.21047 -0.2756 -0.20201 -0.24601 C -0.19797 -0.20554 -0.19993 -0.16416 -0.19446 -0.12416 C -0.19407 -0.11283 -0.19316 -0.10173 -0.19316 -0.0904 C -0.19316 -0.02797 -0.19342 0.03446 -0.19446 0.09688 C -0.19472 0.11353 -0.19355 0.13203 -0.19823 0.14659 C -0.20539 0.16902 -0.21463 0.20301 -0.22752 0.21665 C -0.23233 0.2296 -0.22908 0.22128 -0.23767 0.24139 C -0.23858 0.24347 -0.23897 0.24671 -0.24014 0.24833 C -0.24236 0.25133 -0.24522 0.25272 -0.24782 0.25503 C -0.24913 0.25873 -0.24991 0.26336 -0.2516 0.26636 C -0.25251 0.26798 -0.25433 0.26706 -0.25537 0.26844 C -0.25706 0.27076 -0.25759 0.27515 -0.25928 0.27746 C -0.26214 0.28162 -0.27112 0.28578 -0.27451 0.28879 C -0.28583 0.29873 -0.2952 0.31076 -0.30757 0.31584 C -0.32748 0.33411 -0.35052 0.32509 -0.36978 0.34313 " pathEditMode="relative" ptsTypes="ffffffffffffffffffffffffffffffffffffffffffffffffffffffffffffffffA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5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702 -0.01249 0.01444 -0.02081 0.0242 -0.02474 C 0.03423 -0.03838 0.02394 -0.02659 0.03553 -0.03376 C 0.05779 -0.04763 0.05193 -0.04832 0.07366 -0.05202 C 0.09319 -0.04971 0.11271 -0.04902 0.13211 -0.04509 C 0.13497 -0.04439 0.13705 -0.04 0.13978 -0.03838 C 0.14955 -0.03214 0.16048 -0.02173 0.17024 -0.01804 C 0.18196 -0.00139 0.19094 0.01595 0.20083 0.03607 C 0.20656 0.04763 0.2141 0.05618 0.21983 0.06775 C 0.22204 0.07237 0.22269 0.07884 0.22491 0.08347 C 0.22738 0.08879 0.23142 0.09156 0.23376 0.09711 C 0.23988 0.11144 0.24482 0.12717 0.25029 0.1422 C 0.25523 0.15561 0.26474 0.16185 0.27189 0.17156 C 0.29337 0.20069 0.32096 0.20971 0.34686 0.21225 C 0.38136 0.22405 0.41715 0.22381 0.45112 0.20763 C 0.47221 0.17803 0.48171 0.16925 0.49681 0.13549 C 0.50696 0.11283 0.5136 0.08416 0.52609 0.06543 C 0.53273 0.05549 0.54314 0.0585 0.55147 0.0541 C 0.56891 0.04485 0.58622 0.03445 0.60354 0.02474 C 0.62449 0.01295 0.64467 -0.01387 0.66718 -0.01804 C 0.68527 -0.02127 0.7035 -0.02104 0.72172 -0.02266 C 0.73395 -0.03052 0.74723 -0.03376 0.75855 -0.04509 C 0.79083 -0.07746 0.81179 -0.12162 0.82975 -0.17827 C 0.81856 -0.21202 0.81452 -0.2511 0.80307 -0.28439 C 0.79682 -0.30266 0.79851 -0.29341 0.79161 -0.30474 C 0.77717 -0.32856 0.76363 -0.35376 0.74332 -0.36116 C 0.70779 -0.38752 0.68879 -0.37156 0.64297 -0.36578 C 0.62397 -0.35884 0.60497 -0.36 0.58583 -0.35445 C 0.54106 -0.32578 0.50735 -0.33549 0.4549 -0.3341 C 0.43654 -0.32994 0.41858 -0.32347 0.40023 -0.32046 C 0.39854 -0.31908 0.39619 -0.31884 0.39515 -0.31607 C 0.39385 -0.31214 0.39489 -0.30682 0.39398 -0.30243 C 0.3919 -0.29295 0.38852 -0.28462 0.3863 -0.27538 C 0.37797 -0.24069 0.36873 -0.20023 0.3647 -0.16254 C 0.36144 -0.13272 0.36118 -0.1022 0.35832 -0.07214 C 0.35871 -0.02775 0.35793 0.01665 0.35962 0.06104 C 0.36287 0.14913 0.38097 0.23422 0.39515 0.31815 C 0.39893 0.34035 0.39554 0.37387 0.40791 0.38821 C 0.42105 0.38682 0.4342 0.38636 0.44735 0.38381 C 0.45346 0.38266 0.46036 0.37318 0.46635 0.37017 C 0.47546 0.36555 0.48639 0.36532 0.49564 0.36347 C 0.50253 0.35722 0.50969 0.35746 0.51724 0.35445 C 0.52687 0.33665 0.54379 0.34266 0.55655 0.34081 C 0.56084 0.33572 0.55928 0.33827 0.56162 0.3341 " pathEditMode="relative" ptsTypes="fffffffffffffffffffffffffffffffffffffffffffA"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58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598 -0.01271 0.01314 -0.02312 0.02147 -0.03167 C 0.02538 -0.0356 0.03006 -0.03584 0.03423 -0.03838 C 0.0462 -0.0356 0.04308 -0.03491 0.05206 -0.02936 C 0.05844 -0.02081 0.06286 -0.00971 0.06859 0 C 0.07041 0.00786 0.07327 0.0148 0.07497 0.02266 C 0.07783 0.03677 0.07744 0.05341 0.08004 0.06775 C 0.08278 0.08255 0.0902 0.09434 0.09527 0.10613 C 0.10191 0.12162 0.10829 0.13734 0.11427 0.15353 C 0.11857 0.16532 0.1243 0.18428 0.1295 0.19422 C 0.13666 0.2081 0.14772 0.2111 0.15749 0.21457 C 0.17311 0.20994 0.18938 0.20971 0.20447 0.20093 C 0.21697 0.19376 0.22126 0.17642 0.23116 0.16486 C 0.25458 0.13665 0.26695 0.1207 0.27697 0.07214 C 0.28101 0.03052 0.2797 -0.0874 0.26291 -0.13757 C 0.25576 -0.15884 0.24886 -0.17873 0.24261 -0.20092 C 0.2374 -0.24162 0.23688 -0.23329 0.24014 -0.2867 C 0.24092 -0.29942 0.25719 -0.31676 0.26291 -0.32277 C 0.26968 -0.32971 0.27476 -0.33942 0.28205 -0.34543 C 0.28465 -0.34751 0.29636 -0.35329 0.29858 -0.35445 C 0.33268 -0.37341 0.28856 -0.34844 0.32018 -0.37017 C 0.32734 -0.37503 0.33541 -0.37456 0.34296 -0.37688 C 0.35598 -0.38081 0.36938 -0.38081 0.3824 -0.38589 C 0.39216 -0.38959 0.41168 -0.39722 0.41168 -0.39722 C 0.43733 -0.39052 0.46049 -0.37734 0.48535 -0.36555 C 0.49551 -0.36069 0.51581 -0.35214 0.51581 -0.35214 C 0.52896 -0.34058 0.53716 -0.33456 0.54887 -0.32046 C 0.55343 -0.31491 0.55785 -0.29896 0.56032 -0.2911 C 0.56475 -0.25295 0.56384 -0.23676 0.5654 -0.18497 C 0.56371 -0.15329 0.56267 -0.12162 0.56032 -0.09017 C 0.5585 -0.06497 0.54054 -0.05318 0.52987 -0.03607 C 0.50123 0.01018 0.45841 0.05411 0.42053 0.07445 C 0.39541 0.08786 0.36808 0.08139 0.34179 0.08347 C 0.32149 0.08116 0.30092 0.08139 0.28075 0.07677 C 0.27333 0.07515 0.23988 0.05665 0.23116 0.04971 C 0.20343 0.02798 0.1735 0.01133 0.14994 -0.02266 C 0.13549 -0.04347 0.10503 -0.1015 0.09267 -0.12416 C 0.05753 -0.18913 0.08317 -0.16855 0.05844 -0.18497 C 0.05518 -0.19375 0.0518 -0.19907 0.04698 -0.20532 C 0.04438 -0.21896 0.0354 -0.22404 0.02915 -0.23237 C 0.01418 -0.25248 0.00091 -0.27098 -0.01784 -0.27769 C -0.03059 -0.27699 -0.04335 -0.27792 -0.05597 -0.27537 C -0.05975 -0.27468 -0.06248 -0.26797 -0.06612 -0.26636 C -0.07172 -0.25988 -0.07628 -0.2541 -0.08265 -0.25063 C -0.09411 -0.23653 -0.09918 -0.21271 -0.10556 -0.1919 C -0.10699 -0.18705 -0.10921 -0.18312 -0.11064 -0.17826 C -0.11324 -0.16948 -0.11389 -0.16162 -0.11702 -0.15352 C -0.11975 -0.13757 -0.11584 -0.15607 -0.12209 -0.13988 C -0.12365 -0.13572 -0.12404 -0.13017 -0.12587 -0.12647 C -0.12834 -0.12138 -0.13511 -0.11953 -0.13862 -0.11745 C -0.14825 -0.1119 -0.15789 -0.10728 -0.16778 -0.10381 C -0.17038 -0.10011 -0.17298 -0.09641 -0.17546 -0.09248 C -0.17676 -0.0904 -0.17793 -0.08786 -0.17923 -0.08578 C -0.18418 -0.07838 -0.18977 -0.07375 -0.19446 -0.06543 " pathEditMode="relative" ptsTypes="fffffffffffffffffffffffffffffffffffffffffffffffffffffA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61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1094 -0.01642 -0.01237 -0.01734 -0.02669 -0.02243 C -0.03515 -0.02012 -0.04374 -0.01827 -0.0522 -0.01572 C -0.05389 -0.01526 -0.05584 -0.01526 -0.05727 -0.01341 C -0.06196 -0.00694 -0.06495 0.00323 -0.0699 0.00902 C -0.0712 0.01063 -0.0725 0.01202 -0.0738 0.01364 C -0.07719 0.03214 -0.07511 0.02312 -0.08005 0.04069 C -0.07901 0.08254 -0.08825 0.16763 -0.05467 0.18289 C -0.03437 0.20485 -0.02434 0.21803 -0.00899 0.25063 C -0.01133 0.27584 -0.01536 0.30127 -0.02291 0.32254 C -0.02447 0.32717 -0.02877 0.34266 -0.03176 0.34751 C -0.03944 0.35977 -0.04738 0.3637 -0.05727 0.36786 C -0.07003 0.36717 -0.08278 0.36786 -0.09541 0.36578 C -0.09931 0.36508 -0.10673 0.35884 -0.10673 0.35884 C -0.11754 0.34243 -0.12782 0.32555 -0.13862 0.30913 C -0.14318 0.29248 -0.14864 0.27977 -0.15502 0.26428 C -0.15593 0.25942 -0.15645 0.25503 -0.15762 0.25063 C -0.16192 0.23445 -0.16778 0.21988 -0.17155 0.20323 C -0.1847 0.14474 -0.1942 0.08046 -0.19823 0.01803 C -0.19758 -0.01596 -0.19954 -0.06428 -0.19446 -0.09919 C -0.19251 -0.11283 -0.19068 -0.12231 -0.18691 -0.13526 C -0.18522 -0.14127 -0.1817 -0.1533 -0.1817 -0.1533 C -0.17832 -0.17989 -0.1653 -0.20162 -0.15632 -0.22335 C -0.13914 -0.26497 -0.11975 -0.29804 -0.09541 -0.32717 C -0.07992 -0.34567 -0.0915 -0.33804 -0.07497 -0.3452 C -0.06157 -0.36347 -0.05337 -0.36162 -0.03437 -0.36786 C 0.00299 -0.39561 0.04516 -0.39723 0.08512 -0.39954 C 0.16725 -0.41711 0.243 -0.40555 0.32656 -0.39723 C 0.33854 -0.38289 0.35051 -0.37295 0.36209 -0.35653 C 0.37836 -0.33341 0.37081 -0.33457 0.3837 -0.31145 C 0.38969 -0.30081 0.39567 -0.29064 0.4027 -0.28208 C 0.41103 -0.27214 0.42939 -0.25734 0.42939 -0.25734 C 0.42899 -0.23237 0.42926 -0.2074 0.42821 -0.18266 C 0.42756 -0.16694 0.42561 -0.17133 0.42431 -0.16023 C 0.42236 -0.14359 0.42275 -0.11954 0.41168 -0.11283 C 0.407 -0.11584 0.40492 -0.12046 0.40153 -0.12624 " pathEditMode="relative" ptsTypes="fffffffffffffffffffffffffffffffffffA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543E-6 -5.78035E-7 C -0.01236 0.00278 -0.0272 -0.00254 -0.03683 0.01133 C -0.04009 0.01595 -0.04295 0.0215 -0.04568 0.02705 C -0.04842 0.03283 -0.05336 0.04532 -0.05336 0.04532 C -0.05375 0.04832 -0.05401 0.05156 -0.05467 0.05434 C -0.0561 0.06058 -0.0587 0.0659 -0.05974 0.07237 C -0.06078 0.07884 -0.06065 0.08601 -0.06104 0.09272 C -0.06039 0.10451 -0.06469 0.16717 -0.05076 0.18289 C -0.04738 0.19121 -0.04399 0.19931 -0.04061 0.20763 C -0.03748 0.21526 -0.03059 0.22104 -0.02668 0.22798 C -0.02512 0.2363 -0.02434 0.24462 -0.02291 0.25295 C -0.0233 0.25896 -0.0233 0.2652 -0.02408 0.27098 C -0.02551 0.28162 -0.02863 0.28185 -0.03306 0.28902 C -0.03944 0.29919 -0.04516 0.30543 -0.05206 0.31376 C -0.06352 0.3274 -0.06781 0.33318 -0.08135 0.33873 C -0.09749 0.3526 -0.1036 0.34382 -0.12703 0.34081 C -0.14187 0.33688 -0.12859 0.34266 -0.13979 0.33179 C -0.15619 0.31607 -0.14825 0.33087 -0.16517 0.30474 C -0.16907 0.29873 -0.17168 0.29087 -0.17532 0.28439 C -0.18183 0.24208 -0.18378 0.23815 -0.17792 0.17619 C -0.17493 0.14405 -0.1666 0.13133 -0.16009 0.10613 C -0.1528 0.07792 -0.14408 -0.00532 -0.14356 -0.00902 C -0.14057 -0.03029 -0.14122 -0.05341 -0.13719 -0.07445 C -0.1394 -0.08578 -0.13692 -0.07884 -0.14486 -0.08578 C -0.15163 -0.09179 -0.15762 -0.09803 -0.16517 -0.1015 C -0.17623 -0.09919 -0.18756 -0.09988 -0.19823 -0.0948 C -0.2089 -0.08971 -0.21905 -0.04578 -0.22361 -0.03144 C -0.23168 -0.00624 -0.23936 0.01919 -0.24652 0.04532 C -0.24886 0.05387 -0.24964 0.06358 -0.25159 0.07237 C -0.25706 0.09711 -0.26201 0.12231 -0.26812 0.14682 C -0.27151 0.17665 -0.2663 0.13434 -0.2732 0.17619 C -0.27749 0.20278 -0.27893 0.22798 -0.28843 0.25064 C -0.29116 0.2696 -0.29728 0.28278 -0.30366 0.29804 C -0.31016 0.31376 -0.30418 0.30567 -0.31264 0.31838 C -0.31602 0.32347 -0.31719 0.32347 -0.32149 0.32509 C -0.32565 0.32671 -0.33411 0.32971 -0.33411 0.32971 C -0.34348 0.3274 -0.35299 0.3274 -0.3621 0.32278 C -0.36418 0.32185 -0.36457 0.31653 -0.366 0.31376 C -0.36926 0.30682 -0.37251 0.29988 -0.37615 0.29341 C -0.39451 0.26058 -0.36301 0.33341 -0.39893 0.25064 C -0.43577 0.16578 -0.39399 0.25364 -0.42054 0.19861 C -0.42574 0.16 -0.4329 0.12324 -0.4359 0.0837 C -0.43056 0.03006 -0.42757 -0.02428 -0.43707 -0.07676 C -0.43577 -0.09688 -0.43837 -0.09064 -0.43329 -0.09919 " pathEditMode="relative" ptsTypes="fffffffffffffffffffffffffffffffffffffffffffA">
                                      <p:cBhvr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1" grpId="0" animBg="1"/>
      <p:bldP spid="11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43558"/>
            <a:ext cx="8013576" cy="459000"/>
          </a:xfrm>
        </p:spPr>
        <p:txBody>
          <a:bodyPr/>
          <a:lstStyle/>
          <a:p>
            <a:pPr algn="l"/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419623"/>
            <a:ext cx="8003232" cy="3175000"/>
          </a:xfrm>
        </p:spPr>
        <p:txBody>
          <a:bodyPr>
            <a:normAutofit fontScale="55000" lnSpcReduction="20000"/>
          </a:bodyPr>
          <a:lstStyle/>
          <a:p>
            <a:pPr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None/>
            </a:pPr>
            <a:r>
              <a:rPr lang="en-US" altLang="cs-CZ" dirty="0">
                <a:ea typeface="Calibri" panose="020F0502020204030204" pitchFamily="34" charset="0"/>
                <a:cs typeface="Times New Roman" panose="02020603050405020304" pitchFamily="18" charset="0"/>
              </a:rPr>
              <a:t>URL </a:t>
            </a:r>
            <a:r>
              <a:rPr lang="en-US" altLang="cs-CZ" dirty="0" err="1">
                <a:ea typeface="Calibri" panose="020F0502020204030204" pitchFamily="34" charset="0"/>
                <a:cs typeface="Times New Roman" panose="02020603050405020304" pitchFamily="18" charset="0"/>
              </a:rPr>
              <a:t>vlajky</a:t>
            </a:r>
            <a:endParaRPr lang="en-US" altLang="cs-CZ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None/>
            </a:pPr>
            <a:r>
              <a:rPr lang="en-US" altLang="cs-CZ" u="sng" dirty="0">
                <a:solidFill>
                  <a:srgbClr val="0563C1"/>
                </a:solidFill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http://en.wikipedia.org/wiki/Chile#/media/File:Flag_of_Chile.svg</a:t>
            </a:r>
            <a:endParaRPr lang="en-US" altLang="cs-CZ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None/>
            </a:pPr>
            <a:r>
              <a:rPr lang="en-US" altLang="cs-CZ" u="sng" dirty="0">
                <a:solidFill>
                  <a:srgbClr val="0563C1"/>
                </a:solidFill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http://en.wikipedia.org/wiki/Bolivia#/media/File:Flag_of_Bolivia_(state).svg</a:t>
            </a:r>
            <a:endParaRPr lang="en-US" altLang="cs-CZ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None/>
            </a:pPr>
            <a:r>
              <a:rPr lang="en-US" altLang="cs-CZ" u="sng" dirty="0">
                <a:solidFill>
                  <a:srgbClr val="0563C1"/>
                </a:solidFill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http://en.wikipedia.org/wiki/Peru#/media/File:Flag_of_Peru.svg</a:t>
            </a:r>
            <a:endParaRPr lang="en-US" altLang="cs-CZ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None/>
            </a:pPr>
            <a:r>
              <a:rPr lang="en-US" altLang="cs-CZ" u="sng" dirty="0">
                <a:solidFill>
                  <a:srgbClr val="0563C1"/>
                </a:solidFill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http://en.wikipedia.org/wiki/Ecuador#/media/File:Flag_of_Ecuador.svg</a:t>
            </a:r>
            <a:endParaRPr lang="en-US" altLang="cs-CZ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None/>
            </a:pPr>
            <a:r>
              <a:rPr lang="en-US" altLang="cs-CZ" u="sng" dirty="0">
                <a:solidFill>
                  <a:srgbClr val="0563C1"/>
                </a:solidFill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http://en.wikipedia.org/wiki/Colombia#/media/File:Flag_of_Colombia.svg</a:t>
            </a:r>
            <a:endParaRPr lang="en-US" altLang="cs-CZ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None/>
            </a:pPr>
            <a:r>
              <a:rPr lang="en-US" altLang="cs-CZ" dirty="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None/>
            </a:pPr>
            <a:r>
              <a:rPr lang="en-US" altLang="cs-CZ" dirty="0">
                <a:ea typeface="Calibri" panose="020F0502020204030204" pitchFamily="34" charset="0"/>
                <a:cs typeface="Times New Roman" panose="02020603050405020304" pitchFamily="18" charset="0"/>
              </a:rPr>
              <a:t>URL </a:t>
            </a:r>
            <a:r>
              <a:rPr lang="cs-CZ" altLang="cs-CZ" dirty="0">
                <a:ea typeface="Calibri" panose="020F0502020204030204" pitchFamily="34" charset="0"/>
                <a:cs typeface="Times New Roman" panose="02020603050405020304" pitchFamily="18" charset="0"/>
              </a:rPr>
              <a:t>mapa</a:t>
            </a:r>
            <a:endParaRPr lang="en-US" altLang="cs-CZ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None/>
            </a:pPr>
            <a:r>
              <a:rPr lang="en-US" altLang="cs-CZ" u="sng" dirty="0">
                <a:solidFill>
                  <a:srgbClr val="0563C1"/>
                </a:solidFill>
                <a:ea typeface="Calibri" panose="020F0502020204030204" pitchFamily="34" charset="0"/>
                <a:cs typeface="Times New Roman" panose="02020603050405020304" pitchFamily="18" charset="0"/>
                <a:hlinkClick r:id="rId7"/>
              </a:rPr>
              <a:t>http://cs.wikipedia.org/wiki/Andsk%C3%A9_st%C3%A1ty#/media/File:Andenlaender.png</a:t>
            </a:r>
            <a:endParaRPr lang="en-US" altLang="cs-CZ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2360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oxed_powerpoint_16x9_2012-08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zentace4" id="{FA648B46-5DFB-4817-A984-0EDF8C590859}" vid="{9C3AC370-3180-4625-AB9F-69495A826E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9CE513F370EBC24DB3058E48E01F3A2B" ma:contentTypeVersion="1" ma:contentTypeDescription="Vytvoří nový dokument" ma:contentTypeScope="" ma:versionID="0f71cd1b7ca38315f7d305545b15fb92">
  <xsd:schema xmlns:xsd="http://www.w3.org/2001/XMLSchema" xmlns:xs="http://www.w3.org/2001/XMLSchema" xmlns:p="http://schemas.microsoft.com/office/2006/metadata/properties" xmlns:ns2="d19d6491-b662-4d98-996c-1e38fe9d0183" targetNamespace="http://schemas.microsoft.com/office/2006/metadata/properties" ma:root="true" ma:fieldsID="c7d50061927b9b77762b595bd42e59e9" ns2:_="">
    <xsd:import namespace="d19d6491-b662-4d98-996c-1e38fe9d0183"/>
    <xsd:element name="properties">
      <xsd:complexType>
        <xsd:sequence>
          <xsd:element name="documentManagement">
            <xsd:complexType>
              <xsd:all>
                <xsd:element ref="ns2:SharedWithUser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9d6491-b662-4d98-996c-1e38fe9d018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2F33400-E7C1-402A-9D11-37931DDB1730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d19d6491-b662-4d98-996c-1e38fe9d0183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2D0B5DD7-4F81-4539-BEEE-DE05DE870D9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A7043CA-DE95-4BE6-BD7E-E6ADDDF1612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9d6491-b662-4d98-996c-1e38fe9d01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125</TotalTime>
  <Words>149</Words>
  <Application>Microsoft Office PowerPoint</Application>
  <PresentationFormat>Předvádění na obrazovce (16:9)</PresentationFormat>
  <Paragraphs>57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6" baseType="lpstr">
      <vt:lpstr>Arial</vt:lpstr>
      <vt:lpstr>Calibri</vt:lpstr>
      <vt:lpstr>Times New Roman</vt:lpstr>
      <vt:lpstr>Wingdings</vt:lpstr>
      <vt:lpstr>boxed_powerpoint_16x9_2012-08</vt:lpstr>
      <vt:lpstr>  Dotkněte se inovací CZ.1.07/1.3.00/51.0024  </vt:lpstr>
      <vt:lpstr>Prezentace aplikace PowerPoint</vt:lpstr>
      <vt:lpstr>Metodický pokyn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Účet Microsoft</dc:creator>
  <cp:lastModifiedBy>Kulhánek Jiří</cp:lastModifiedBy>
  <cp:revision>17</cp:revision>
  <dcterms:created xsi:type="dcterms:W3CDTF">2014-10-07T08:27:59Z</dcterms:created>
  <dcterms:modified xsi:type="dcterms:W3CDTF">2015-06-01T13:39:11Z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0x0101009CE513F370EBC24DB3058E48E01F3A2B</vt:lpwstr>
  </property>
  <property fmtid="{D5CDD505-2E9C-101B-9397-08002B2CF9AE}" pid="3" name="IsMyDocuments">
    <vt:bool>true</vt:bool>
  </property>
</Properties>
</file>