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32" r:id="rId6"/>
    <p:sldId id="333" r:id="rId7"/>
    <p:sldId id="327" r:id="rId8"/>
    <p:sldId id="328" r:id="rId9"/>
    <p:sldId id="329" r:id="rId10"/>
    <p:sldId id="330" r:id="rId11"/>
    <p:sldId id="331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9C8B2D61-8178-4427-BF89-54B3D0CE5E6A}">
          <p14:sldIdLst>
            <p14:sldId id="310"/>
            <p14:sldId id="332"/>
            <p14:sldId id="333"/>
            <p14:sldId id="327"/>
            <p14:sldId id="328"/>
            <p14:sldId id="329"/>
            <p14:sldId id="330"/>
            <p14:sldId id="331"/>
            <p14:sldId id="324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A4F65404-FBE7-48F9-A5C0-31079BC1AC21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9AA4A-B5BA-4C0C-B763-37179B88F0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14290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A4F65404-FBE7-48F9-A5C0-31079BC1AC21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9AA4A-B5BA-4C0C-B763-37179B88F0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2215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6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20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4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7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0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ean_de_La_Fontaine" TargetMode="External"/><Relationship Id="rId2" Type="http://schemas.openxmlformats.org/officeDocument/2006/relationships/hyperlink" Target="http://cs.wikipedia.org/wiki/Moli%C3%A8r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Jean-Jacques_Rousseau" TargetMode="External"/><Relationship Id="rId4" Type="http://schemas.openxmlformats.org/officeDocument/2006/relationships/hyperlink" Target="http://commons.wikimedia.org/wiki/Category:Portraits_of_Denis_Didero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56363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9299" y="2139702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Klasicismus a osvícenství ve Francii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Gymnázium Jaroměř P 12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Lenka </a:t>
            </a:r>
            <a:r>
              <a:rPr lang="cs-CZ" dirty="0" err="1" smtClean="0"/>
              <a:t>Fibigerová</a:t>
            </a:r>
            <a:endParaRPr lang="cs-CZ" dirty="0" smtClean="0"/>
          </a:p>
          <a:p>
            <a:pPr algn="l"/>
            <a:r>
              <a:rPr lang="cs-CZ" dirty="0" smtClean="0"/>
              <a:t>Předmět: Český jazyk a literatura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Významní představitelé francouzského klasicismu a osvícenství, jejich dílo a </a:t>
            </a:r>
            <a:r>
              <a:rPr lang="cs-CZ" b="1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žánr. Četba výňatků, ukázat kontrast mezi klasicismem, osvícenstvím a preromantismem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29214612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</a:t>
            </a:r>
            <a:endParaRPr lang="cs-CZ" sz="1800" i="1" dirty="0"/>
          </a:p>
          <a:p>
            <a:r>
              <a:rPr lang="cs-CZ" sz="1800" dirty="0" smtClean="0"/>
              <a:t>Očekávání a cíle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Ukázat rozdíl mezi klasicismem, osvícenstvím a preromantismem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0465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1760" y="742119"/>
            <a:ext cx="4067175" cy="4050406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07504" y="2355726"/>
            <a:ext cx="3200400" cy="19335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Zbavte mě, prosím vás těch žvástů - mně to stačí - </a:t>
            </a:r>
            <a:br>
              <a:rPr lang="cs-CZ" sz="1350" dirty="0"/>
            </a:br>
            <a:r>
              <a:rPr lang="cs-CZ" sz="1350" dirty="0"/>
              <a:t>a račte vyplnit, co máte v zatykači!</a:t>
            </a:r>
          </a:p>
          <a:p>
            <a:pPr algn="ctr"/>
            <a:r>
              <a:rPr lang="cs-CZ" sz="1350" dirty="0"/>
              <a:t>Tartuffe 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6732240" y="843558"/>
            <a:ext cx="1952625" cy="12323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 err="1"/>
              <a:t>Moliére</a:t>
            </a:r>
            <a:endParaRPr lang="cs-CZ" sz="1350" dirty="0"/>
          </a:p>
          <a:p>
            <a:pPr algn="ctr"/>
            <a:r>
              <a:rPr lang="cs-CZ" sz="1350" dirty="0"/>
              <a:t>1622 - 1673</a:t>
            </a:r>
          </a:p>
        </p:txBody>
      </p:sp>
      <p:sp>
        <p:nvSpPr>
          <p:cNvPr id="7" name="Obdélník 6"/>
          <p:cNvSpPr/>
          <p:nvPr/>
        </p:nvSpPr>
        <p:spPr>
          <a:xfrm>
            <a:off x="7129463" y="3859906"/>
            <a:ext cx="1866900" cy="1093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Klasicismus </a:t>
            </a:r>
          </a:p>
          <a:p>
            <a:pPr algn="ctr"/>
            <a:r>
              <a:rPr lang="cs-CZ" sz="1350" dirty="0"/>
              <a:t>nízká</a:t>
            </a:r>
          </a:p>
          <a:p>
            <a:pPr algn="ctr"/>
            <a:r>
              <a:rPr lang="cs-CZ" sz="1350" dirty="0"/>
              <a:t>komedie</a:t>
            </a:r>
          </a:p>
        </p:txBody>
      </p:sp>
    </p:spTree>
    <p:extLst>
      <p:ext uri="{BB962C8B-B14F-4D97-AF65-F5344CB8AC3E}">
        <p14:creationId xmlns:p14="http://schemas.microsoft.com/office/powerpoint/2010/main" xmlns="" val="1925003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2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43276" y="523876"/>
            <a:ext cx="2628900" cy="3440435"/>
          </a:xfrm>
        </p:spPr>
      </p:pic>
      <p:sp>
        <p:nvSpPr>
          <p:cNvPr id="5" name="Obdélník 4"/>
          <p:cNvSpPr/>
          <p:nvPr/>
        </p:nvSpPr>
        <p:spPr>
          <a:xfrm>
            <a:off x="304800" y="1990725"/>
            <a:ext cx="2933700" cy="23526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Neničte přítele, když přízeň získat chcete.</a:t>
            </a:r>
            <a:br>
              <a:rPr lang="cs-CZ" sz="1350" dirty="0"/>
            </a:br>
            <a:r>
              <a:rPr lang="cs-CZ" sz="1350" dirty="0"/>
              <a:t>Vždyť případný váš zisk zlo splatí o to víc.</a:t>
            </a:r>
            <a:br>
              <a:rPr lang="cs-CZ" sz="1350" dirty="0"/>
            </a:br>
            <a:r>
              <a:rPr lang="cs-CZ" sz="1350" dirty="0"/>
              <a:t>Každičká pomluva už pomstu v sobě nese:</a:t>
            </a:r>
            <a:br>
              <a:rPr lang="cs-CZ" sz="1350" dirty="0"/>
            </a:br>
            <a:r>
              <a:rPr lang="cs-CZ" sz="1350" dirty="0"/>
              <a:t>v prostředí pohybujete se,</a:t>
            </a:r>
            <a:br>
              <a:rPr lang="cs-CZ" sz="1350" dirty="0"/>
            </a:br>
            <a:r>
              <a:rPr lang="cs-CZ" sz="1350" dirty="0"/>
              <a:t>které vám nepromine nic. </a:t>
            </a:r>
          </a:p>
          <a:p>
            <a:pPr algn="ctr"/>
            <a:r>
              <a:rPr lang="cs-CZ" sz="1350" dirty="0"/>
              <a:t>Lev, vlk a lišák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5972176" y="790575"/>
            <a:ext cx="3105150" cy="12001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Jean de La </a:t>
            </a:r>
            <a:r>
              <a:rPr lang="cs-CZ" sz="1350" dirty="0" err="1"/>
              <a:t>Fontaine</a:t>
            </a:r>
            <a:endParaRPr lang="cs-CZ" sz="1350" dirty="0"/>
          </a:p>
          <a:p>
            <a:pPr algn="ctr"/>
            <a:r>
              <a:rPr lang="cs-CZ" sz="1350" dirty="0"/>
              <a:t>1621 - 1695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34100" y="3250306"/>
            <a:ext cx="1866900" cy="1093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Klasicismus </a:t>
            </a:r>
          </a:p>
          <a:p>
            <a:pPr algn="ctr"/>
            <a:r>
              <a:rPr lang="cs-CZ" sz="1350" dirty="0"/>
              <a:t>nízká</a:t>
            </a:r>
          </a:p>
          <a:p>
            <a:pPr algn="ctr"/>
            <a:r>
              <a:rPr lang="cs-CZ" sz="1350" dirty="0"/>
              <a:t>bajky</a:t>
            </a:r>
          </a:p>
        </p:txBody>
      </p:sp>
    </p:spTree>
    <p:extLst>
      <p:ext uri="{BB962C8B-B14F-4D97-AF65-F5344CB8AC3E}">
        <p14:creationId xmlns:p14="http://schemas.microsoft.com/office/powerpoint/2010/main" xmlns="" val="866564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2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6538" y="581024"/>
            <a:ext cx="3857625" cy="43434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767513" y="3147814"/>
            <a:ext cx="1866900" cy="1093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Osvícenství </a:t>
            </a:r>
          </a:p>
          <a:p>
            <a:pPr algn="ctr"/>
            <a:endParaRPr lang="cs-CZ" sz="1350" dirty="0"/>
          </a:p>
          <a:p>
            <a:pPr algn="ctr"/>
            <a:r>
              <a:rPr lang="cs-CZ" sz="1350" dirty="0"/>
              <a:t>kritický román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940152" y="915566"/>
            <a:ext cx="3105150" cy="12001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Denis Diderot</a:t>
            </a:r>
          </a:p>
          <a:p>
            <a:pPr algn="ctr"/>
            <a:r>
              <a:rPr lang="cs-CZ" sz="1350" dirty="0"/>
              <a:t>1713 - 1784</a:t>
            </a:r>
          </a:p>
        </p:txBody>
      </p:sp>
      <p:sp>
        <p:nvSpPr>
          <p:cNvPr id="5" name="Obdélník 4"/>
          <p:cNvSpPr/>
          <p:nvPr/>
        </p:nvSpPr>
        <p:spPr>
          <a:xfrm>
            <a:off x="66675" y="2574032"/>
            <a:ext cx="2643188" cy="1666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„Jste tu ze své vlastní svobodné vůle?"</a:t>
            </a:r>
          </a:p>
          <a:p>
            <a:pPr algn="ctr"/>
            <a:r>
              <a:rPr lang="cs-CZ" sz="1350" dirty="0"/>
              <a:t>Odpověděla jsem: „Ne", ale řeholnice, které mě provázely, řekly za mne: „Ano".</a:t>
            </a:r>
          </a:p>
          <a:p>
            <a:pPr algn="ctr"/>
            <a:r>
              <a:rPr lang="cs-CZ" sz="1350" dirty="0"/>
              <a:t>Jeptiška</a:t>
            </a:r>
          </a:p>
        </p:txBody>
      </p:sp>
    </p:spTree>
    <p:extLst>
      <p:ext uri="{BB962C8B-B14F-4D97-AF65-F5344CB8AC3E}">
        <p14:creationId xmlns:p14="http://schemas.microsoft.com/office/powerpoint/2010/main" xmlns="" val="3633145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2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5816" y="771550"/>
            <a:ext cx="2971800" cy="36195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00050" y="1685925"/>
            <a:ext cx="3028950" cy="21145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Lidé nejsou od přírody ani králi, ani velmoži, ani dvořany, ani boháči, všichni se rodí nazí a chudí, všichni podrobeni životním neštěstím, zármutkům, nehodám, potřebám, bolestem všeho druhu; konečně všichni jsou odsouzeni k smrti. </a:t>
            </a:r>
          </a:p>
          <a:p>
            <a:pPr algn="ctr"/>
            <a:r>
              <a:rPr lang="cs-CZ" sz="1350" dirty="0"/>
              <a:t>Emil čili O výchově</a:t>
            </a:r>
          </a:p>
        </p:txBody>
      </p:sp>
      <p:sp>
        <p:nvSpPr>
          <p:cNvPr id="5" name="Obdélník 4"/>
          <p:cNvSpPr/>
          <p:nvPr/>
        </p:nvSpPr>
        <p:spPr>
          <a:xfrm flipH="1" flipV="1">
            <a:off x="480061" y="4800600"/>
            <a:ext cx="34289" cy="571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350"/>
          </a:p>
        </p:txBody>
      </p:sp>
      <p:sp>
        <p:nvSpPr>
          <p:cNvPr id="6" name="Zaoblený obdélník 5"/>
          <p:cNvSpPr/>
          <p:nvPr/>
        </p:nvSpPr>
        <p:spPr>
          <a:xfrm>
            <a:off x="6588224" y="1095375"/>
            <a:ext cx="2095500" cy="11811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Jean-Jacques Rousseau</a:t>
            </a:r>
          </a:p>
          <a:p>
            <a:pPr algn="ctr"/>
            <a:r>
              <a:rPr lang="cs-CZ" sz="1350" dirty="0"/>
              <a:t>1712 - 1778</a:t>
            </a:r>
          </a:p>
        </p:txBody>
      </p:sp>
      <p:sp>
        <p:nvSpPr>
          <p:cNvPr id="7" name="Obdélník 6"/>
          <p:cNvSpPr/>
          <p:nvPr/>
        </p:nvSpPr>
        <p:spPr>
          <a:xfrm>
            <a:off x="6029325" y="3705225"/>
            <a:ext cx="2809875" cy="12382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Osvícenství</a:t>
            </a:r>
          </a:p>
          <a:p>
            <a:pPr algn="ctr"/>
            <a:r>
              <a:rPr lang="cs-CZ" sz="1350" dirty="0"/>
              <a:t>pedagogický román</a:t>
            </a:r>
          </a:p>
        </p:txBody>
      </p:sp>
    </p:spTree>
    <p:extLst>
      <p:ext uri="{BB962C8B-B14F-4D97-AF65-F5344CB8AC3E}">
        <p14:creationId xmlns:p14="http://schemas.microsoft.com/office/powerpoint/2010/main" xmlns="" val="1087195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2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5736" y="2955555"/>
            <a:ext cx="1622988" cy="20719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016" y="181104"/>
            <a:ext cx="1459600" cy="144521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3219822"/>
            <a:ext cx="1237088" cy="16494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49192" y="109363"/>
            <a:ext cx="1139063" cy="158869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07382" y="1752857"/>
            <a:ext cx="1866900" cy="1093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Klasicismus </a:t>
            </a:r>
          </a:p>
          <a:p>
            <a:pPr algn="ctr"/>
            <a:r>
              <a:rPr lang="cs-CZ" sz="1350" dirty="0"/>
              <a:t>nízká</a:t>
            </a:r>
          </a:p>
          <a:p>
            <a:pPr algn="ctr"/>
            <a:r>
              <a:rPr lang="cs-CZ" sz="1350" dirty="0"/>
              <a:t>komedie</a:t>
            </a:r>
          </a:p>
        </p:txBody>
      </p:sp>
      <p:sp>
        <p:nvSpPr>
          <p:cNvPr id="7" name="Obdélník 6"/>
          <p:cNvSpPr/>
          <p:nvPr/>
        </p:nvSpPr>
        <p:spPr>
          <a:xfrm>
            <a:off x="2476500" y="1752859"/>
            <a:ext cx="1866900" cy="1093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Klasicismus </a:t>
            </a:r>
          </a:p>
          <a:p>
            <a:pPr algn="ctr"/>
            <a:r>
              <a:rPr lang="cs-CZ" sz="1350" dirty="0"/>
              <a:t>nízká</a:t>
            </a:r>
          </a:p>
          <a:p>
            <a:pPr algn="ctr"/>
            <a:r>
              <a:rPr lang="cs-CZ" sz="1350" dirty="0"/>
              <a:t>bajky</a:t>
            </a:r>
          </a:p>
        </p:txBody>
      </p:sp>
      <p:sp>
        <p:nvSpPr>
          <p:cNvPr id="8" name="Obdélník 7"/>
          <p:cNvSpPr/>
          <p:nvPr/>
        </p:nvSpPr>
        <p:spPr>
          <a:xfrm>
            <a:off x="4919663" y="1752858"/>
            <a:ext cx="1866900" cy="1093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Osvícenství </a:t>
            </a:r>
          </a:p>
          <a:p>
            <a:pPr algn="ctr"/>
            <a:endParaRPr lang="cs-CZ" sz="1350" dirty="0"/>
          </a:p>
          <a:p>
            <a:pPr algn="ctr"/>
            <a:r>
              <a:rPr lang="cs-CZ" sz="1350" dirty="0"/>
              <a:t>kritický román</a:t>
            </a:r>
          </a:p>
        </p:txBody>
      </p:sp>
      <p:sp>
        <p:nvSpPr>
          <p:cNvPr id="9" name="Obdélník 8"/>
          <p:cNvSpPr/>
          <p:nvPr/>
        </p:nvSpPr>
        <p:spPr>
          <a:xfrm>
            <a:off x="7362825" y="1752857"/>
            <a:ext cx="1781175" cy="10930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350" dirty="0"/>
              <a:t>Osvícenství</a:t>
            </a:r>
          </a:p>
          <a:p>
            <a:pPr algn="ctr"/>
            <a:r>
              <a:rPr lang="cs-CZ" sz="1350" dirty="0"/>
              <a:t>pedagogický román</a:t>
            </a:r>
          </a:p>
        </p:txBody>
      </p:sp>
    </p:spTree>
    <p:extLst>
      <p:ext uri="{BB962C8B-B14F-4D97-AF65-F5344CB8AC3E}">
        <p14:creationId xmlns:p14="http://schemas.microsoft.com/office/powerpoint/2010/main" xmlns="" val="989621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4128 0.28865 C 0.15547 0.31389 0.14492 0.29745 0.15378 0.30879 C 0.15716 0.31319 0.1638 0.32199 0.1638 0.32199 L 0.4125 0.45324 C 0.43672 0.45162 0.46094 0.45162 0.48503 0.44884 C 0.49141 0.44791 0.49753 0.44375 0.50378 0.44213 C 0.5112 0.44004 0.51888 0.43981 0.5263 0.43773 C 0.53386 0.43541 0.54128 0.43125 0.54883 0.4287 C 0.57188 0.42083 0.57175 0.42384 0.59505 0.41319 C 0.61914 0.40231 0.63347 0.39606 0.65378 0.38217 C 0.65677 0.38009 0.65977 0.37801 0.6625 0.37546 C 0.6694 0.36875 0.67409 0.36018 0.68008 0.35092 C 0.68125 0.34514 0.68373 0.33958 0.68373 0.3331 C 0.68373 0.31759 0.68242 0.30162 0.68008 0.28657 C 0.67904 0.27986 0.67578 0.27476 0.67383 0.26875 C 0.66068 0.22939 0.67487 0.26342 0.64753 0.20879 C 0.64414 0.20208 0.64154 0.19421 0.6375 0.18865 C 0.63216 0.18125 0.62696 0.17314 0.62123 0.16643 C 0.60807 0.15115 0.58919 0.12963 0.57253 0.1199 C 0.55977 0.1125 0.54714 0.10254 0.53373 0.09976 L 0.51133 0.09537 C 0.44935 0.09814 0.38073 0.0868 0.31875 0.11759 C 0.30143 0.12615 0.28919 0.13078 0.2737 0.14213 C 0.26914 0.1456 0.26472 0.14976 0.26003 0.15324 C 0.25169 0.15949 0.24336 0.16527 0.23503 0.17106 C 0.23047 0.17407 0.22565 0.17639 0.22123 0.17986 C 0.21667 0.18356 0.21237 0.18865 0.20755 0.19097 C 0.19271 0.19791 0.1806 0.19953 0.16628 0.20208 C 0.10235 0.22639 0.15065 0.21041 0.00495 0.20439 C -0.00325 0.20393 -0.01445 0.20092 -0.02252 0.19768 C -0.03008 0.19467 -0.04179 0.18865 -0.0487 0.18217 C -0.05651 0.17476 -0.0651 0.16875 -0.07122 0.15764 C -0.07331 0.15393 -0.07565 0.15069 -0.07747 0.14652 C -0.08229 0.13588 -0.09127 0.11319 -0.09127 0.11319 C -0.09245 0.10578 -0.09414 0.09861 -0.09505 0.09097 C -0.09831 0.06342 -0.09479 0.02824 -0.08997 0.00439 C -0.08737 -0.00857 -0.08125 -0.01852 -0.0763 -0.02894 C -0.06302 -0.05649 -0.04609 -0.07917 -0.02877 -0.09792 C -0.00299 -0.1257 0.06289 -0.17037 0.07995 -0.1801 C 0.09037 -0.18611 0.10065 -0.19352 0.1112 -0.19792 C 0.11862 -0.20093 0.1263 -0.20047 0.13373 -0.20232 C 0.1388 -0.20348 0.14375 -0.20533 0.1487 -0.20672 C 0.15742 -0.20371 0.18242 -0.19908 0.19375 -0.18681 C 0.20495 -0.17454 0.21576 -0.16088 0.2263 -0.14676 C 0.25222 -0.11204 0.26446 -0.09815 0.2888 -0.05116 C 0.29792 -0.03334 0.30847 -0.0176 0.31628 0.00208 C 0.32331 0.0199 0.33034 0.03773 0.3375 0.05555 C 0.34037 0.06226 0.34349 0.06851 0.34623 0.07546 C 0.35248 0.09097 0.35886 0.10648 0.36498 0.12199 C 0.375 0.14768 0.37774 0.16018 0.39258 0.18657 C 0.39623 0.19328 0.40013 0.19976 0.40378 0.20648 C 0.40677 0.21226 0.40925 0.21898 0.4125 0.2243 C 0.42201 0.24027 0.42422 0.23958 0.43503 0.25092 C 0.44349 0.25972 0.44883 0.26828 0.45873 0.27314 C 0.46276 0.27523 0.46706 0.27476 0.47123 0.27546 C 0.48959 0.27106 0.50807 0.26851 0.5263 0.26203 C 0.53477 0.25902 0.55443 0.23819 0.56003 0.23101 C 0.57071 0.21713 0.58307 0.20115 0.58998 0.17986 C 0.59258 0.17222 0.59414 0.16365 0.59623 0.15532 C 0.60013 0.12453 0.60104 0.12754 0.59505 0.08426 C 0.59336 0.07291 0.58242 0.0493 0.57878 0.04213 C 0.57136 0.02754 0.56146 0.01134 0.55248 0 C 0.54688 -0.00741 0.54115 -0.01436 0.53503 -0.02014 C 0.52448 -0.0301 0.5 -0.04723 0.4888 -0.05348 C 0.47266 -0.0625 0.46732 -0.06274 0.4513 -0.06667 C 0.4405 -0.06598 0.42943 -0.06736 0.41875 -0.06459 C 0.4155 -0.06366 0.41276 -0.05903 0.41003 -0.05556 C 0.4069 -0.05162 0.4043 -0.04676 0.4013 -0.04236 C 0.39961 -0.04005 0.39792 -0.03797 0.39623 -0.03565 C 0.3918 -0.01968 0.3875 -0.00649 0.38503 0.01111 C 0.38268 0.02777 0.37865 0.08101 0.37748 0.09537 C 0.37487 0.175 0.37578 0.12245 0.38008 0.25995 C 0.38151 0.30902 0.38034 0.2875 0.38503 0.33773 C 0.38425 0.36574 0.38451 0.39421 0.38255 0.42199 C 0.38151 0.43634 0.36185 0.4743 0.3612 0.47546 C 0.34479 0.50139 0.35612 0.48611 0.3388 0.50439 C 0.33229 0.51111 0.32513 0.52106 0.31745 0.5243 C 0.31263 0.52639 0.30755 0.52569 0.30248 0.52662 C 0.29128 0.5243 0.27982 0.5243 0.26875 0.5199 C 0.26498 0.51828 0.26224 0.51203 0.25873 0.50879 C 0.25508 0.50532 0.2513 0.50231 0.24753 0.49976 C 0.23555 0.49189 0.21927 0.48634 0.20873 0.47106 C 0.19688 0.4537 0.18425 0.42338 0.1763 0.39976 C 0.1711 0.38449 0.15794 0.33773 0.15378 0.3199 C 0.14922 0.30092 0.14128 0.26203 0.14128 0.26203 C 0.14037 0.25162 0.13946 0.24143 0.1388 0.23101 C 0.13815 0.22222 0.13802 0.21319 0.1375 0.20439 C 0.13711 0.19768 0.13672 0.19097 0.1362 0.18426 C 0.13711 0.16134 0.13711 0.13819 0.1388 0.11551 C 0.13919 0.10995 0.14141 0.10509 0.14245 0.09976 C 0.14349 0.0956 0.14401 0.09097 0.14505 0.08657 C 0.14623 0.08148 0.15222 0.06134 0.15378 0.05764 C 0.15547 0.05347 0.15821 0.05069 0.16003 0.04652 C 0.16237 0.04097 0.16354 0.03379 0.16628 0.0287 C 0.16914 0.02338 0.17279 0.01967 0.1763 0.01551 C 0.18906 0 0.1905 -0.00162 0.20495 -0.01111 C 0.21992 -0.02107 0.23529 -0.0294 0.25 -0.04005 C 0.25703 -0.04537 0.26393 -0.05139 0.27123 -0.05556 C 0.27826 -0.05973 0.30912 -0.07176 0.31498 -0.07338 C 0.32748 -0.07709 0.35248 -0.08241 0.35248 -0.08241 C 0.38438 -0.08149 0.41341 -0.09491 0.44128 -0.0713 C 0.44636 -0.0669 0.46602 -0.04676 0.47123 -0.03797 C 0.48268 -0.01875 0.49349 0.00115 0.50378 0.02222 C 0.51459 0.04444 0.5263 0.06527 0.53633 0.08865 C 0.53998 0.09768 0.54349 0.10694 0.54753 0.11551 C 0.5556 0.13217 0.56419 0.14791 0.57253 0.16435 C 0.57591 0.17083 0.57943 0.17731 0.58255 0.18426 C 0.58542 0.19097 0.58789 0.19838 0.59128 0.20439 C 0.59427 0.20949 0.59805 0.21296 0.6013 0.21759 C 0.61602 0.23889 0.61315 0.24166 0.63633 0.25995 C 0.63998 0.26273 0.64362 0.26643 0.64753 0.26875 C 0.65573 0.27384 0.66419 0.27639 0.67253 0.27986 C 0.69388 0.28889 0.68086 0.28564 0.70248 0.28865 C 0.71758 0.28726 0.73255 0.2875 0.74753 0.28426 C 0.75964 0.28171 0.77123 0.27106 0.78125 0.25995 C 0.78542 0.25532 0.80365 0.23078 0.80755 0.2243 C 0.8155 0.21088 0.8211 0.1956 0.82748 0.17986 C 0.82943 0.16759 0.83386 0.14143 0.83373 0.1287 C 0.83347 0.09606 0.83203 0.06342 0.83008 0.03101 C 0.82904 0.01389 0.81914 -0.02547 0.81628 -0.03565 C 0.81419 -0.04306 0.8125 -0.05093 0.81003 -0.05787 C 0.79935 -0.08843 0.79571 -0.09723 0.78373 -0.12014 C 0.76615 -0.15371 0.78776 -0.11088 0.76628 -0.14908 C 0.75482 -0.16945 0.7638 -0.16088 0.75248 -0.16899 C 0.7513 -0.17199 0.75026 -0.17547 0.74883 -0.17778 C 0.74571 -0.18287 0.74271 -0.18889 0.7388 -0.19121 C 0.71966 -0.20255 0.73151 -0.19746 0.70248 -0.2 C 0.69766 -0.2044 0.69792 -0.20371 0.69375 -0.20903 C 0.69206 -0.21111 0.69024 -0.21297 0.6888 -0.21574 C 0.68737 -0.21829 0.68659 -0.22199 0.68503 -0.22454 C 0.68281 -0.22801 0.67982 -0.2301 0.67748 -0.23334 C 0.66146 -0.25672 0.67826 -0.23635 0.66758 -0.24908 C 0.66667 -0.25116 0.66602 -0.25348 0.66498 -0.25556 C 0.66393 -0.25811 0.66224 -0.25973 0.66133 -0.26227 C 0.65495 -0.28125 0.65938 -0.27199 0.65625 -0.28449 C 0.65508 -0.28912 0.65378 -0.29352 0.65248 -0.29792 C 0.65209 -0.30301 0.65182 -0.30834 0.6513 -0.31343 C 0.65104 -0.31574 0.65 -0.31783 0.65 -0.32014 C 0.65039 -0.33496 0.65052 -0.35 0.65248 -0.36459 C 0.65313 -0.36852 0.6556 -0.37107 0.65755 -0.37338 C 0.65938 -0.3757 0.66159 -0.37662 0.6638 -0.37778 C 0.66641 -0.3794 0.67253 -0.38149 0.675 -0.38218 C 0.68581 -0.38149 0.69675 -0.38241 0.70755 -0.3801 C 0.71068 -0.3794 0.71328 -0.37547 0.71628 -0.37338 C 0.74206 -0.3551 0.71537 -0.37662 0.73125 -0.36019 C 0.75664 -0.3338 0.728 -0.3669 0.74883 -0.34236 C 0.75 -0.34074 0.75143 -0.33982 0.75248 -0.33797 C 0.75547 -0.33264 0.75899 -0.32848 0.76133 -0.32223 L 0.76875 -0.30232 C 0.76966 -0.3 0.77057 -0.29792 0.77123 -0.29561 L 0.775 -0.28449 C 0.77539 -0.28149 0.77565 -0.27848 0.7763 -0.2757 C 0.77774 -0.26945 0.77956 -0.26389 0.78125 -0.25787 C 0.78216 -0.25486 0.78321 -0.25209 0.78373 -0.24908 C 0.78425 -0.24676 0.78464 -0.24445 0.78503 -0.24236 C 0.7862 -0.23519 0.78568 -0.23218 0.7888 -0.22686 C 0.78985 -0.22477 0.79128 -0.22385 0.79258 -0.22223 C 0.79336 -0.22014 0.79375 -0.21713 0.79505 -0.21574 C 0.79727 -0.2132 0.80039 -0.21389 0.80248 -0.21111 L 0.80625 -0.20672 C 0.7905 -0.19885 0.8043 -0.20463 0.78255 -0.2 C 0.78047 -0.19954 0.77839 -0.19861 0.7763 -0.19792 C 0.76992 -0.19584 0.76654 -0.19514 0.76003 -0.19352 C 0.73724 -0.17315 0.76576 -0.19815 0.74623 -0.18241 C 0.74375 -0.18033 0.74141 -0.17755 0.7388 -0.1757 C 0.72722 -0.16713 0.73542 -0.17431 0.7263 -0.16899 C 0.72409 -0.16783 0.72214 -0.16574 0.72005 -0.16459 C 0.7168 -0.16274 0.71003 -0.16019 0.71003 -0.16019 C 0.71133 -0.15926 0.7125 -0.15834 0.7138 -0.15787 C 0.71667 -0.15672 0.72097 -0.15602 0.72383 -0.15348 C 0.72513 -0.15232 0.72617 -0.15 0.72748 -0.14908 C 0.72995 -0.14699 0.73255 -0.14607 0.73503 -0.14445 L 0.74258 -0.14005 L 0.74623 -0.13797 C 0.74753 -0.13565 0.74883 -0.13357 0.75 -0.13125 C 0.75821 -0.11412 0.75117 -0.12709 0.75508 -0.12014 L 0.75508 -0.12014 " pathEditMode="relative" ptsTypes="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9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0"/>
                            </p:stCondLst>
                            <p:childTnLst>
                              <p:par>
                                <p:cTn id="99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4127 -0.28657 L 0.53632 0.04445 C 0.53372 0.04954 0.53033 0.05371 0.52877 0.05996 C 0.52734 0.06528 0.52747 0.07778 0.52747 0.07778 L 0.49244 0.35764 C 0.4888 0.36065 0.48515 0.36412 0.48125 0.36667 C 0.47317 0.37176 0.45221 0.36875 0.45 0.36875 L 0.30755 -0.03125 C 0.31041 -0.03935 0.3138 -0.04699 0.31627 -0.05555 C 0.31705 -0.05856 0.31757 -0.06203 0.31875 -0.06458 C 0.32005 -0.06736 0.32226 -0.06851 0.32369 -0.07106 C 0.32526 -0.07384 0.32604 -0.07731 0.32747 -0.08009 C 0.33073 -0.08611 0.33502 -0.09074 0.3375 -0.09791 C 0.34388 -0.11689 0.33815 -0.10162 0.34752 -0.12013 C 0.34974 -0.1243 0.35377 -0.13333 0.35377 -0.13333 L 0.41002 -0.19791 C 0.41458 -0.19629 0.4194 -0.19629 0.42369 -0.19328 C 0.4263 -0.19166 0.42773 -0.18703 0.42994 -0.18449 C 0.43151 -0.18263 0.43333 -0.18148 0.43502 -0.18009 C 0.4358 -0.17777 0.43658 -0.17546 0.4375 -0.17338 C 0.43867 -0.17037 0.44023 -0.16782 0.44127 -0.16458 C 0.44231 -0.16088 0.44283 -0.15694 0.44375 -0.15347 C 0.44492 -0.14884 0.44648 -0.14467 0.44752 -0.14004 C 0.44817 -0.13726 0.44843 -0.13425 0.44869 -0.13125 C 0.44921 -0.12662 0.45 -0.11782 0.45 -0.11782 L 0.45 -0.05995 L 0.44752 0.14885 L 0.4375 0.19329 C 0.43463 0.19908 0.43216 0.20602 0.42877 0.21112 C 0.42708 0.21366 0.42474 0.21551 0.42252 0.21551 C 0.4125 0.21551 0.40247 0.2125 0.39244 0.21112 C 0.3888 0.20811 0.38489 0.20556 0.38125 0.20209 C 0.37656 0.19746 0.372 0.19213 0.36744 0.18658 C 0.36041 0.17778 0.35182 0.16528 0.34622 0.15325 C 0.33854 0.13658 0.33828 0.13079 0.33372 0.11112 C 0.33294 0.10301 0.33216 0.09468 0.33125 0.08658 C 0.33046 0.07987 0.3289 0.07338 0.32877 0.06667 C 0.32747 -0.00277 0.32747 -0.07268 0.32747 -0.14236 L 0.40494 -0.16458 L 0.42005 -0.14444 L 0.425 -0.13773 C 0.42812 -0.11597 0.42369 -0.14259 0.42994 -0.12013 C 0.4332 -0.10856 0.43554 -0.09606 0.4388 -0.08449 C 0.44414 -0.06527 0.44453 -0.06666 0.44752 -0.04444 C 0.44934 -0.03055 0.45247 -0.00231 0.45247 -0.00231 C 0.45533 0.05255 0.4539 0.03033 0.45625 0.06436 C 0.4526 0.23195 0.46341 0.1375 0.45 0.19098 C 0.44778 0.19977 0.44752 0.21088 0.44375 0.2176 C 0.41979 0.26042 0.45612 0.19653 0.43372 0.23334 C 0.42981 0.23959 0.4263 0.24653 0.42252 0.25325 C 0.42083 0.25625 0.41953 0.25973 0.41744 0.26204 L 0.40247 0.27987 C 0.4 0.28287 0.39765 0.28635 0.39505 0.28889 C 0.39244 0.29098 0.38997 0.29306 0.3875 0.29537 C 0.38489 0.29815 0.38268 0.30209 0.37994 0.3044 C 0.36484 0.31667 0.36145 0.31459 0.34869 0.32662 C 0.3444 0.33056 0.34075 0.33658 0.33619 0.33982 C 0.32812 0.34607 0.31901 0.34792 0.31119 0.35556 C 0.30755 0.35926 0.30403 0.36389 0.3 0.36667 C 0.29218 0.37153 0.26875 0.38102 0.25872 0.38889 C 0.2539 0.3926 0.24987 0.39862 0.24505 0.40209 C 0.24062 0.40533 0.2358 0.40602 0.23125 0.4088 C 0.22578 0.41204 0.22057 0.41667 0.21497 0.41991 C 0.21132 0.422 0.20742 0.42269 0.20377 0.42431 C 0.19908 0.42639 0.19453 0.42871 0.18997 0.43102 C 0.1858 0.43311 0.18164 0.43542 0.17747 0.43774 C 0.17369 0.43982 0.17005 0.4426 0.16627 0.44445 C 0.15573 0.44931 0.15299 0.44862 0.14244 0.45093 C 0.13164 0.45348 0.11862 0.45741 0.10755 0.45764 L -0.08256 0.45996 C -0.08542 0.46065 -0.08829 0.46158 -0.09128 0.46204 C -0.09545 0.46297 -0.09974 0.46274 -0.10378 0.46436 C -0.10521 0.46505 -0.10612 0.4676 -0.10756 0.46875 C -0.1099 0.47061 -0.1125 0.47153 -0.11498 0.47315 C -0.11706 0.47477 -0.11914 0.47616 -0.12123 0.47778 C -0.12253 0.47848 -0.12383 0.47894 -0.125 0.47987 C -0.1336 0.4875 -0.12331 0.48195 -0.13373 0.48658 C -0.14245 0.49676 -0.13151 0.4845 -0.14375 0.49537 C -0.14506 0.49653 -0.14623 0.49862 -0.14753 0.5 C -0.15079 0.50278 -0.15391 0.50232 -0.15756 0.5044 C -0.16029 0.50579 -0.16433 0.50973 -0.16745 0.51112 C -0.16993 0.51204 -0.17253 0.51227 -0.175 0.5132 C -0.17787 0.51412 -0.18099 0.51575 -0.18373 0.5176 C -0.18581 0.51899 -0.18789 0.52061 -0.18998 0.52223 C -0.19506 0.5213 -0.20013 0.52223 -0.20495 0.51991 C -0.20677 0.51899 -0.20743 0.51528 -0.20873 0.5132 C -0.2099 0.51158 -0.21146 0.51065 -0.2125 0.5088 C -0.22188 0.49213 -0.2112 0.50602 -0.22006 0.49537 C -0.22084 0.4926 -0.22162 0.48936 -0.22253 0.48658 C -0.22331 0.48426 -0.22435 0.48241 -0.225 0.47987 C -0.22735 0.47037 -0.22735 0.46667 -0.22878 0.45764 C -0.22917 0.45533 -0.22956 0.45325 -0.22995 0.45093 C -0.22956 0.43403 -0.22982 0.4169 -0.22878 0.4 C -0.22852 0.39653 -0.22696 0.39399 -0.22631 0.39098 C -0.22579 0.38889 -0.22579 0.38635 -0.225 0.38426 C -0.22474 0.3838 -0.22422 0.38426 -0.2237 0.38426 L -0.2237 0.38426 " pathEditMode="relative" ptsTypes="AAAAAAAAAAAAAAAAAAAAAAAAAAAAAAAAAAAAAAAAAAAAAAAAAAAAAAAAAAAAAAAAAAAAAAAAAAAAAAAAAAAAAAAAAAAAAAAAAA">
                                      <p:cBhvr>
                                        <p:cTn id="10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7000"/>
                            </p:stCondLst>
                            <p:childTnLst>
                              <p:par>
                                <p:cTn id="102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1745 -0.22662 C -0.12409 -0.23333 -0.13021 -0.24236 -0.1375 -0.24676 C -0.14115 -0.24884 -0.14493 -0.25092 -0.1487 -0.25347 C -0.15664 -0.25833 -0.1642 -0.26574 -0.1724 -0.26898 C -0.17618 -0.27037 -0.17995 -0.27153 -0.18373 -0.27338 C -0.1892 -0.27592 -0.19454 -0.27916 -0.2 -0.28217 C -0.20456 -0.28495 -0.20899 -0.28889 -0.21368 -0.2912 C -0.21823 -0.29328 -0.22292 -0.29375 -0.22748 -0.2956 C -0.23204 -0.29745 -0.23659 -0.3 -0.24115 -0.30231 C -0.25 -0.30671 -0.25886 -0.31041 -0.26745 -0.31551 C -0.27123 -0.31782 -0.27487 -0.32037 -0.27865 -0.32222 C -0.29323 -0.32893 -0.31381 -0.33403 -0.32748 -0.33773 C -0.33321 -0.33935 -0.3392 -0.34028 -0.34493 -0.34236 C -0.34909 -0.34375 -0.35326 -0.34583 -0.35743 -0.34676 C -0.36329 -0.34791 -0.36914 -0.34815 -0.375 -0.34884 C -0.37956 -0.35046 -0.38412 -0.35208 -0.38868 -0.35347 C -0.40222 -0.35671 -0.39896 -0.35416 -0.4112 -0.35787 C -0.43607 -0.36528 -0.41133 -0.35995 -0.4362 -0.36435 C -0.45 -0.36296 -0.46381 -0.36342 -0.47748 -0.35995 C -0.47917 -0.35949 -0.48125 -0.35347 -0.48125 -0.35347 L -0.50118 -0.30671 C -0.50469 -0.27199 -0.503 -0.29051 -0.50625 -0.25115 C -0.50664 -0.24606 -0.50677 -0.24074 -0.50743 -0.23565 L -0.5099 -0.21782 C -0.50951 -0.17778 -0.51016 -0.13773 -0.50873 -0.09791 C -0.50847 -0.09074 -0.50625 -0.08449 -0.50495 -0.07778 C -0.50378 -0.07176 -0.50235 -0.06597 -0.50118 -0.05995 C -0.49987 -0.05278 -0.49935 -0.0449 -0.4974 -0.03773 C -0.49545 -0.03055 -0.49219 -0.02477 -0.48998 -0.01782 C -0.48763 -0.01065 -0.48646 -0.00231 -0.48373 0.0044 C -0.48334 0.0051 -0.46693 0.04028 -0.4612 0.04885 C -0.45443 0.0588 -0.45287 0.05903 -0.44623 0.06667 C -0.44362 0.06945 -0.44128 0.07292 -0.43868 0.07547 C -0.43151 0.08241 -0.4224 0.08611 -0.41498 0.09097 C -0.41159 0.09329 -0.40834 0.09607 -0.40495 0.09769 C -0.4017 0.09908 -0.39831 0.09885 -0.39493 0.1 C -0.35899 0.11181 -0.41537 0.09607 -0.3724 0.1088 C -0.36302 0.11158 -0.35326 0.11204 -0.34375 0.1132 C -0.32917 0.11181 -0.31446 0.11227 -0.3 0.1088 C -0.29506 0.10764 -0.29089 0.10255 -0.2862 0.1 C -0.28164 0.09746 -0.27696 0.09607 -0.2724 0.09329 C -0.25821 0.08426 -0.24336 0.07709 -0.22995 0.06435 C -0.22448 0.05926 -0.21888 0.05463 -0.21368 0.04885 C -0.19167 0.02408 -0.17761 0.00695 -0.15873 -0.01782 C -0.14167 -0.04028 -0.14401 -0.0375 -0.12618 -0.06227 C -0.12253 -0.06759 -0.11849 -0.07222 -0.11498 -0.07778 C -0.07735 -0.13634 -0.10886 -0.08889 -0.0849 -0.12222 C -0.07878 -0.13078 -0.07683 -0.13565 -0.06993 -0.14236 C -0.04727 -0.16435 -0.05664 -0.15532 -0.03868 -0.16666 C -0.03204 -0.17106 -0.02566 -0.17754 -0.01875 -0.18009 C -0.0017 -0.18611 -0.01042 -0.18379 0.00755 -0.1868 L 0.10377 -0.18449 L 0.17382 -0.10671 C 0.17526 -0.07801 0.17604 -0.07569 0.17382 -0.04236 C 0.17304 -0.03055 0.16666 -0.00694 0.1638 0 C 0.16132 0.00579 0.15846 0.01135 0.15625 0.01783 C 0.15429 0.02338 0.15338 0.0301 0.1513 0.03542 C 0.14921 0.04051 0.14635 0.04445 0.14375 0.04885 C 0.1401 0.05486 0.13658 0.06135 0.13255 0.06667 C 0.12604 0.075 0.10885 0.09051 0.10247 0.09537 C 0.09427 0.10185 0.08619 0.1088 0.07747 0.1132 C 0.06901 0.1176 0.06002 0.11875 0.0513 0.12222 C 0.04127 0.12616 0.03151 0.13287 0.02135 0.13542 C -0.00235 0.14167 -0.02618 0.14445 -0.05 0.14885 L -0.0849 0.15556 L -0.35625 0.14885 C -0.3655 0.14838 -0.37448 0.14306 -0.38373 0.13982 C -0.40977 0.13125 -0.39414 0.13449 -0.41745 0.13102 C -0.42201 0.12963 -0.42657 0.12778 -0.43125 0.12662 C -0.44493 0.12315 -0.44336 0.12616 -0.45743 0.11991 C -0.46133 0.11829 -0.46498 0.11528 -0.46875 0.1132 C -0.47162 0.11158 -0.47448 0.10996 -0.47748 0.1088 C -0.48151 0.10718 -0.48998 0.1044 -0.48998 0.1044 C -0.49349 0.10116 -0.49506 0.09931 -0.4987 0.09769 L -0.50873 0.09329 C -0.52982 0.10579 -0.51836 0.09422 -0.5112 0.17547 C -0.51055 0.1831 -0.50938 0.19074 -0.50743 0.19769 C -0.49532 0.24213 -0.49779 0.22986 -0.4849 0.25764 C -0.48191 0.26412 -0.47943 0.27153 -0.47618 0.27778 C -0.47318 0.28334 -0.46941 0.28773 -0.46615 0.29329 C -0.46276 0.29908 -0.4599 0.30602 -0.45625 0.31111 C -0.45274 0.31574 -0.44857 0.31806 -0.44493 0.32222 C -0.42917 0.33912 -0.43894 0.33102 -0.425 0.34445 C -0.42162 0.34746 -0.41849 0.35093 -0.41498 0.35324 C -0.41133 0.35556 -0.4073 0.35556 -0.40365 0.35764 C -0.39974 0.35996 -0.39649 0.36505 -0.39245 0.36667 C -0.38711 0.36875 -0.38164 0.36783 -0.37618 0.36875 C -0.36875 0.37014 -0.36862 0.3706 -0.3625 0.37315 C -0.34493 0.37246 -0.32735 0.37338 -0.3099 0.37107 C -0.30599 0.37037 -0.30248 0.36597 -0.2987 0.36435 C -0.29701 0.36366 -0.29532 0.3632 -0.29375 0.36204 C -0.29115 0.36019 -0.28881 0.35718 -0.2862 0.35556 C -0.28425 0.35417 -0.28204 0.3544 -0.27995 0.35324 C -0.27487 0.3507 -0.27019 0.34584 -0.26498 0.34445 C -0.26211 0.34352 -0.2556 0.3419 -0.25248 0.33982 C -0.24948 0.33797 -0.24662 0.33519 -0.24375 0.33334 C -0.24128 0.33148 -0.23855 0.33079 -0.2362 0.32871 C -0.23269 0.3257 -0.22969 0.32084 -0.22618 0.3176 C -0.22305 0.31482 -0.21941 0.31366 -0.21615 0.31111 C -0.19401 0.29283 -0.19792 0.29445 -0.17995 0.27778 C -0.17579 0.27385 -0.17149 0.27084 -0.16745 0.26667 C -0.14115 0.23797 -0.15222 0.2507 -0.13373 0.22871 L -0.12618 0.21991 C -0.1237 0.2169 -0.1211 0.21435 -0.11875 0.21111 C -0.11302 0.20278 -0.11146 0.20023 -0.10495 0.19329 C -0.10339 0.19144 -0.10157 0.19051 -0.1 0.18889 C -0.09779 0.18681 -0.09597 0.18403 -0.09375 0.18218 C -0.08959 0.17871 -0.08568 0.17408 -0.08125 0.17315 L -0.06875 0.17107 C -0.05573 0.17315 -0.04284 0.17454 -0.02995 0.17778 C -0.02774 0.17824 -0.02579 0.18056 -0.0237 0.18218 C -0.02006 0.18519 -0.00951 0.19422 -0.00495 0.2 C -0.00404 0.20116 -0.00326 0.20278 -0.00248 0.2044 L 0.00625 0.21991 C 0.00716 0.22732 0.00768 0.23496 0.00885 0.24213 C 0.00924 0.24537 0.01054 0.24792 0.01132 0.25093 C 0.01445 0.26412 0.00976 0.25093 0.01627 0.26667 C 0.01862 0.28357 0.01588 0.26736 0.02135 0.28658 C 0.02265 0.29167 0.02356 0.29722 0.025 0.30209 C 0.02604 0.30533 0.0276 0.30787 0.02877 0.31111 C 0.03046 0.31528 0.0319 0.32014 0.03372 0.32431 C 0.03541 0.32801 0.03724 0.33172 0.0388 0.33542 C 0.04049 0.33982 0.04192 0.34468 0.04375 0.34885 C 0.04492 0.35116 0.04635 0.35301 0.04752 0.35556 C 0.04934 0.35903 0.05065 0.3632 0.05247 0.36667 C 0.05364 0.36852 0.05507 0.36922 0.05625 0.37107 C 0.05768 0.37292 0.05859 0.37593 0.06002 0.37778 C 0.06119 0.37894 0.0638 0.37986 0.0638 0.37986 L 0.08632 0.39329 L 0.1375 0.41111 " pathEditMode="relative" ptsTypes="AAAAAAAAAAAAAAAAAAAAAAAAAAAAAAAAAAAAAAAAAAAAAAAAAAAAAAAAAAAAAAAAAAAAAAAAAAAAAAAAAAAAAAAAAAAAAAAAAAAAAAAAAAAAAAAAAAAAAAAAAAAAAAAAAAA">
                                      <p:cBhvr>
                                        <p:cTn id="10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9000"/>
                            </p:stCondLst>
                            <p:childTnLst>
                              <p:par>
                                <p:cTn id="105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0013 -0.3155 L -0.25378 -0.24444 C -0.25339 -0.22291 -0.25417 -0.20115 -0.2526 -0.17986 C -0.25195 -0.17199 -0.24948 -0.16504 -0.24753 -0.15763 C -0.24401 -0.14421 -0.24115 -0.12986 -0.23633 -0.11782 C -0.22396 -0.08657 -0.21875 -0.06875 -0.2013 -0.04444 C -0.19284 -0.0324 -0.18333 -0.02268 -0.17383 -0.01319 C -0.16289 -0.00254 -0.1401 0.01551 -0.1401 0.01551 L -0.03633 0.09792 C -0.02292 0.11482 -0.01302 0.12107 -0.00508 0.14237 C -0.00404 0.14491 -0.00339 0.14815 -0.0026 0.15116 C -0.0043 0.16667 -0.00404 0.18334 -0.00755 0.19792 C -0.01432 0.22547 -0.01758 0.21667 -0.0263 0.22894 C -0.02865 0.23218 -0.03034 0.23681 -0.03255 0.24005 C -0.0349 0.24352 -0.03776 0.24561 -0.0401 0.24885 C -0.04193 0.25163 -0.04323 0.25533 -0.04505 0.25788 C -0.05195 0.26713 -0.05937 0.27524 -0.06628 0.2845 C -0.06797 0.28681 -0.06953 0.28913 -0.07135 0.29121 C -0.07747 0.29815 -0.08333 0.30602 -0.0901 0.31112 C -0.09297 0.31343 -0.09583 0.31575 -0.09883 0.31783 C -0.10417 0.32153 -0.10977 0.32477 -0.1151 0.32894 C -0.1194 0.33218 -0.12318 0.3375 -0.1276 0.34005 C -0.13073 0.3419 -0.13424 0.34121 -0.13763 0.34237 C -0.1418 0.34352 -0.14596 0.34514 -0.15013 0.34676 C -0.17305 0.34607 -0.19596 0.347 -0.21888 0.34445 C -0.23906 0.34213 -0.26549 0.33588 -0.28633 0.32454 C -0.29479 0.31991 -0.30286 0.31343 -0.31133 0.30903 C -0.31667 0.30602 -0.32227 0.3051 -0.3276 0.30232 C -0.33893 0.29653 -0.35768 0.2845 -0.36888 0.2757 C -0.38021 0.26644 -0.3918 0.25764 -0.4026 0.24676 C -0.41354 0.23565 -0.44987 0.19051 -0.45638 0.17107 C -0.45885 0.16366 -0.4612 0.15625 -0.4638 0.14885 C -0.47044 0.13033 -0.47708 0.11667 -0.48138 0.09561 C -0.48411 0.08195 -0.48503 0.06713 -0.48763 0.05348 C -0.49414 0.01829 -0.49036 0.04028 -0.49766 -0.01319 C -0.4974 -0.01828 -0.50091 -0.15023 -0.4888 -0.20208 C -0.48607 -0.21435 -0.48138 -0.22384 -0.4763 -0.23333 C -0.47187 -0.24166 -0.46758 -0.25023 -0.46263 -0.25763 C -0.45872 -0.26365 -0.45469 -0.26921 -0.45013 -0.27337 C -0.44779 -0.27523 -0.44505 -0.27453 -0.44258 -0.27546 C -0.42435 -0.28287 -0.44375 -0.27777 -0.42383 -0.28217 C -0.40469 -0.27476 -0.3849 -0.27106 -0.36628 -0.25995 C -0.35951 -0.25601 -0.35443 -0.2456 -0.34883 -0.23773 C -0.33659 -0.22037 -0.3237 -0.20416 -0.31263 -0.18449 C -0.29141 -0.14675 -0.27721 -0.12268 -0.25638 -0.07777 C -0.24609 -0.05578 -0.23711 -0.03194 -0.2276 -0.00879 C -0.22461 -0.00162 -0.22109 0.00533 -0.21888 0.01343 C -0.21419 0.02963 -0.20937 0.04584 -0.20508 0.06227 C -0.20312 0.06945 -0.20208 0.07732 -0.20013 0.0845 C -0.19792 0.09213 -0.19479 0.09908 -0.19258 0.10672 C -0.18281 0.13959 -0.18984 0.1382 -0.16758 0.17778 C -0.16497 0.18241 -0.15612 0.19885 -0.1526 0.20232 C -0.1474 0.20718 -0.1418 0.20973 -0.13633 0.21343 C -0.11758 0.20672 -0.09857 0.20232 -0.08008 0.19329 C -0.07539 0.19121 -0.07148 0.18519 -0.06758 0.1801 C -0.05378 0.16204 -0.04779 0.14422 -0.0388 0.11551 C -0.03646 0.10811 -0.03555 0.09931 -0.03385 0.09121 C -0.03424 0.07269 -0.03203 0.05325 -0.03503 0.03565 C -0.04284 -0.00925 -0.05534 -0.02962 -0.07383 -0.05763 C -0.08958 -0.08171 -0.10924 -0.10763 -0.1276 -0.1243 C -0.1513 -0.14606 -0.17539 -0.16666 -0.20013 -0.18449 C -0.21172 -0.19259 -0.22409 -0.19699 -0.23633 -0.20208 C -0.2487 -0.2074 -0.2612 -0.2118 -0.27383 -0.2155 C -0.28216 -0.21782 -0.29049 -0.21828 -0.29883 -0.2199 L -0.32135 -0.2243 C -0.34258 -0.2199 -0.36406 -0.21828 -0.38503 -0.21111 C -0.38828 -0.20995 -0.41042 -0.18518 -0.41263 -0.18217 C -0.42083 -0.17106 -0.42904 -0.15972 -0.43633 -0.14652 C -0.43997 -0.14027 -0.44245 -0.13217 -0.44505 -0.1243 C -0.47422 -0.03865 -0.47656 -0.0287 -0.49766 0.08218 C -0.50885 0.14167 -0.51953 0.25348 -0.53385 0.3044 C -0.54701 0.35116 -0.54727 0.3669 -0.56758 0.39792 C -0.57044 0.40209 -0.57396 0.40487 -0.5776 0.40672 C -0.59401 0.41505 -0.61068 0.41737 -0.6276 0.42014 C -0.64427 0.41482 -0.66237 0.41737 -0.6776 0.4044 C -0.70273 0.38334 -0.72396 0.34931 -0.74635 0.32014 C -0.75521 0.30857 -0.76406 0.29676 -0.77135 0.28218 C -0.79167 0.24144 -0.80234 0.2125 -0.8138 0.16667 C -0.81589 0.1588 -0.81719 0.15047 -0.81888 0.14237 C -0.81979 0.10672 -0.82174 0.08172 -0.81758 0.04676 C -0.8168 0.04028 -0.81432 0.03473 -0.81263 0.02894 C -0.80599 0.00695 -0.80326 0.00209 -0.79258 -0.02222 C -0.78398 -0.04166 -0.77708 -0.05324 -0.76263 -0.06435 C -0.75299 -0.07175 -0.74375 -0.08078 -0.73385 -0.08657 C -0.725 -0.09189 -0.71549 -0.09421 -0.70638 -0.09768 C -0.70182 -0.09953 -0.69727 -0.10092 -0.69258 -0.10208 C -0.68776 -0.10347 -0.66914 -0.10601 -0.6651 -0.10671 C -0.64349 -0.1 -0.62161 -0.0949 -0.60013 -0.08657 C -0.59479 -0.08449 -0.58997 -0.07986 -0.58516 -0.07546 C -0.57331 -0.06504 -0.56185 -0.053 -0.55013 -0.04212 L -0.50391 0 C -0.49674 0.00672 -0.48984 0.01413 -0.48255 0.02014 C -0.46458 0.0345 -0.45352 0.04375 -0.43255 0.05788 C -0.42253 0.06459 -0.41289 0.07246 -0.4026 0.07778 C -0.39857 0.07987 -0.39427 0.07917 -0.3901 0.0801 C -0.35404 0.08843 -0.39128 0.08149 -0.36133 0.08681 L -0.30638 0.0845 C -0.29792 0.08264 -0.29023 0.075 -0.28255 0.06899 C -0.26693 0.05649 -0.2513 0.04352 -0.23633 0.02894 C -0.22174 0.01459 -0.20781 -0.00185 -0.19388 -0.01782 C -0.18594 -0.02662 -0.17253 -0.04444 -0.16628 -0.05555 C -0.15951 -0.06759 -0.1569 -0.08032 -0.1526 -0.0956 C -0.15221 -0.103 -0.15195 -0.11041 -0.1513 -0.11782 C -0.15078 -0.12384 -0.14883 -0.12939 -0.14883 -0.13541 C -0.14883 -0.15856 -0.14909 -0.18171 -0.1513 -0.20439 C -0.15208 -0.21134 -0.15534 -0.21643 -0.15755 -0.22222 C -0.16185 -0.2331 -0.16901 -0.25 -0.17513 -0.25763 C -0.18464 -0.2699 -0.19466 -0.28125 -0.20508 -0.29097 C -0.21302 -0.29837 -0.22161 -0.3037 -0.23008 -0.30879 C -0.24479 -0.31782 -0.27148 -0.32939 -0.28633 -0.33333 C -0.29922 -0.33657 -0.31211 -0.33773 -0.32513 -0.33981 C -0.34258 -0.33703 -0.36016 -0.33495 -0.3776 -0.33101 C -0.38451 -0.32962 -0.39141 -0.32199 -0.39753 -0.31782 C -0.40208 -0.31458 -0.4069 -0.31226 -0.41133 -0.30879 C -0.41732 -0.30416 -0.42279 -0.29791 -0.42878 -0.29328 C -0.45286 -0.27476 -0.47799 -0.26064 -0.5013 -0.24004 C -0.50638 -0.23541 -0.5112 -0.23032 -0.51641 -0.22662 C -0.52904 -0.21712 -0.53242 -0.21828 -0.54505 -0.21111 C -0.54974 -0.20833 -0.55417 -0.20462 -0.55885 -0.20208 C -0.5625 -0.20023 -0.56641 -0.1993 -0.57005 -0.19768 C -0.57344 -0.19629 -0.57669 -0.19467 -0.58008 -0.19328 C -0.58633 -0.19097 -0.59258 -0.18842 -0.59883 -0.18657 C -0.60469 -0.18472 -0.61641 -0.18217 -0.61641 -0.18217 C -0.63047 -0.18356 -0.64479 -0.18402 -0.65885 -0.18657 C -0.66549 -0.18773 -0.66549 -0.19074 -0.67005 -0.1956 C -0.67591 -0.20138 -0.67643 -0.20069 -0.68385 -0.20439 C -0.68698 -0.2081 -0.68893 -0.21087 -0.69258 -0.21319 C -0.69427 -0.21435 -0.69596 -0.21481 -0.69766 -0.2155 C -0.70352 -0.22245 -0.69896 -0.21828 -0.70638 -0.22222 C -0.70885 -0.22361 -0.71133 -0.22569 -0.7138 -0.22662 C -0.71589 -0.22731 -0.7181 -0.228 -0.72005 -0.22893 C -0.72135 -0.22939 -0.72253 -0.23055 -0.72383 -0.23101 C -0.73411 -0.23564 -0.72617 -0.23101 -0.73516 -0.23541 C -0.73633 -0.23611 -0.7388 -0.23773 -0.7388 -0.23773 L -0.7388 -0.23773 " pathEditMode="relative" ptsTypes="AAAAAAAAAAAAAAAAAAAAAAAAAAAAAAAAAAAAAAAAAAAAAAAAAAAAAAAAAAAAAAAAAAAAAAAAAAAAAAAAAAAAAAAAAAAAAAAAAAAAAAAAAAAAAAAAAAAAAAAAAAAAAAAAAAAAAAAA">
                                      <p:cBhvr>
                                        <p:cTn id="10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sz="1600" dirty="0" smtClean="0">
                <a:hlinkClick r:id="rId2"/>
              </a:rPr>
              <a:t>http://cs.wikipedia.org/wiki/Moli%C3%A8re#/media/File:Moli%C3%A8re_-_Nicolas_Mignard_%</a:t>
            </a:r>
            <a:r>
              <a:rPr lang="cs-CZ" sz="1600" dirty="0" smtClean="0">
                <a:hlinkClick r:id="rId2"/>
              </a:rPr>
              <a:t>281658%29.jpg</a:t>
            </a:r>
            <a:endParaRPr lang="cs-CZ" sz="1600" dirty="0" smtClean="0"/>
          </a:p>
          <a:p>
            <a:r>
              <a:rPr lang="cs-CZ" sz="1600" smtClean="0">
                <a:hlinkClick r:id="rId3"/>
              </a:rPr>
              <a:t>http</a:t>
            </a:r>
            <a:r>
              <a:rPr lang="cs-CZ" sz="1600" dirty="0" smtClean="0">
                <a:hlinkClick r:id="rId3"/>
              </a:rPr>
              <a:t>://cs.wikipedia.org/wiki/Jean_de_La_Fontaine#/</a:t>
            </a:r>
            <a:r>
              <a:rPr lang="cs-CZ" sz="1600" dirty="0" smtClean="0">
                <a:hlinkClick r:id="rId3"/>
              </a:rPr>
              <a:t>media/File:Jean_de_La_Fontaine.PNG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</a:t>
            </a:r>
            <a:r>
              <a:rPr lang="cs-CZ" sz="1600" dirty="0" smtClean="0">
                <a:hlinkClick r:id="rId4"/>
              </a:rPr>
              <a:t>://commons.wikimedia.org/wiki/Category:Portraits_of_Denis_Diderot#/</a:t>
            </a:r>
            <a:r>
              <a:rPr lang="cs-CZ" sz="1600" dirty="0" smtClean="0">
                <a:hlinkClick r:id="rId4"/>
              </a:rPr>
              <a:t>media/File:Portrait_de_Denis_Diderot_en_robe_de_chambre.jpg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http://cs.wikipedia.org/wiki/Jean-Jacques_Rousseau#/media/File:Jean-Jacques_Rousseau_%</a:t>
            </a:r>
            <a:r>
              <a:rPr lang="cs-CZ" sz="1600" dirty="0" smtClean="0">
                <a:hlinkClick r:id="rId5"/>
              </a:rPr>
              <a:t>28painted_portrait%29.jpg</a:t>
            </a:r>
            <a:r>
              <a:rPr lang="cs-CZ" sz="1600" dirty="0" smtClean="0"/>
              <a:t>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d19d6491-b662-4d98-996c-1e38fe9d0183"/>
    <ds:schemaRef ds:uri="http://purl.org/dc/dcmitype/"/>
    <ds:schemaRef ds:uri="http://schemas.microsoft.com/office/infopath/2007/PartnerControl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</TotalTime>
  <Words>261</Words>
  <Application>Microsoft Office PowerPoint</Application>
  <PresentationFormat>Předvádění na obrazovce (16:9)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Snímek 5</vt:lpstr>
      <vt:lpstr>Snímek 6</vt:lpstr>
      <vt:lpstr>Snímek 7</vt:lpstr>
      <vt:lpstr>Snímek 8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19</cp:revision>
  <dcterms:created xsi:type="dcterms:W3CDTF">2014-10-07T08:27:59Z</dcterms:created>
  <dcterms:modified xsi:type="dcterms:W3CDTF">2015-06-15T15:29:44Z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