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5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  <p:sldMasterId id="2147483686" r:id="rId4"/>
    <p:sldMasterId id="2147483699" r:id="rId5"/>
  </p:sldMasterIdLst>
  <p:sldIdLst>
    <p:sldId id="266" r:id="rId6"/>
    <p:sldId id="264" r:id="rId7"/>
    <p:sldId id="268" r:id="rId8"/>
    <p:sldId id="270" r:id="rId9"/>
    <p:sldId id="262" r:id="rId10"/>
    <p:sldId id="257" r:id="rId11"/>
    <p:sldId id="258" r:id="rId12"/>
    <p:sldId id="260" r:id="rId13"/>
    <p:sldId id="259" r:id="rId14"/>
    <p:sldId id="261" r:id="rId15"/>
  </p:sldIdLst>
  <p:sldSz cx="12192000" cy="6858000"/>
  <p:notesSz cx="6858000" cy="9144000"/>
  <p:defaultTextStyle>
    <a:defPPr>
      <a:defRPr lang="cs-CZ"/>
    </a:defPPr>
    <a:lvl1pPr marL="0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1pPr>
    <a:lvl2pPr marL="457107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2pPr>
    <a:lvl3pPr marL="914218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3pPr>
    <a:lvl4pPr marL="1371328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4pPr>
    <a:lvl5pPr marL="1828437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5pPr>
    <a:lvl6pPr marL="2285550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6pPr>
    <a:lvl7pPr marL="2742654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7pPr>
    <a:lvl8pPr marL="3199760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8pPr>
    <a:lvl9pPr marL="3656867" algn="l" defTabSz="914218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41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0" y="-6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07" indent="0" algn="ctr">
              <a:buNone/>
              <a:defRPr sz="2000"/>
            </a:lvl2pPr>
            <a:lvl3pPr marL="914218" indent="0" algn="ctr">
              <a:buNone/>
              <a:defRPr sz="1900"/>
            </a:lvl3pPr>
            <a:lvl4pPr marL="1371328" indent="0" algn="ctr">
              <a:buNone/>
              <a:defRPr sz="1600"/>
            </a:lvl4pPr>
            <a:lvl5pPr marL="1828437" indent="0" algn="ctr">
              <a:buNone/>
              <a:defRPr sz="1600"/>
            </a:lvl5pPr>
            <a:lvl6pPr marL="2285550" indent="0" algn="ctr">
              <a:buNone/>
              <a:defRPr sz="1600"/>
            </a:lvl6pPr>
            <a:lvl7pPr marL="2742654" indent="0" algn="ctr">
              <a:buNone/>
              <a:defRPr sz="1600"/>
            </a:lvl7pPr>
            <a:lvl8pPr marL="3199760" indent="0" algn="ctr">
              <a:buNone/>
              <a:defRPr sz="1600"/>
            </a:lvl8pPr>
            <a:lvl9pPr marL="3656867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5277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138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1" y="170974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07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218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3pPr>
            <a:lvl4pPr marL="137132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4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55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6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7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86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7275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9082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7" indent="0">
              <a:buNone/>
              <a:defRPr sz="2000" b="1"/>
            </a:lvl2pPr>
            <a:lvl3pPr marL="914218" indent="0">
              <a:buNone/>
              <a:defRPr sz="1900" b="1"/>
            </a:lvl3pPr>
            <a:lvl4pPr marL="1371328" indent="0">
              <a:buNone/>
              <a:defRPr sz="1600" b="1"/>
            </a:lvl4pPr>
            <a:lvl5pPr marL="1828437" indent="0">
              <a:buNone/>
              <a:defRPr sz="1600" b="1"/>
            </a:lvl5pPr>
            <a:lvl6pPr marL="2285550" indent="0">
              <a:buNone/>
              <a:defRPr sz="1600" b="1"/>
            </a:lvl6pPr>
            <a:lvl7pPr marL="2742654" indent="0">
              <a:buNone/>
              <a:defRPr sz="1600" b="1"/>
            </a:lvl7pPr>
            <a:lvl8pPr marL="3199760" indent="0">
              <a:buNone/>
              <a:defRPr sz="1600" b="1"/>
            </a:lvl8pPr>
            <a:lvl9pPr marL="3656867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7" indent="0">
              <a:buNone/>
              <a:defRPr sz="2000" b="1"/>
            </a:lvl2pPr>
            <a:lvl3pPr marL="914218" indent="0">
              <a:buNone/>
              <a:defRPr sz="1900" b="1"/>
            </a:lvl3pPr>
            <a:lvl4pPr marL="1371328" indent="0">
              <a:buNone/>
              <a:defRPr sz="1600" b="1"/>
            </a:lvl4pPr>
            <a:lvl5pPr marL="1828437" indent="0">
              <a:buNone/>
              <a:defRPr sz="1600" b="1"/>
            </a:lvl5pPr>
            <a:lvl6pPr marL="2285550" indent="0">
              <a:buNone/>
              <a:defRPr sz="1600" b="1"/>
            </a:lvl6pPr>
            <a:lvl7pPr marL="2742654" indent="0">
              <a:buNone/>
              <a:defRPr sz="1600" b="1"/>
            </a:lvl7pPr>
            <a:lvl8pPr marL="3199760" indent="0">
              <a:buNone/>
              <a:defRPr sz="1600" b="1"/>
            </a:lvl8pPr>
            <a:lvl9pPr marL="3656867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985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119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1033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3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3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07" indent="0">
              <a:buNone/>
              <a:defRPr sz="1500"/>
            </a:lvl2pPr>
            <a:lvl3pPr marL="914218" indent="0">
              <a:buNone/>
              <a:defRPr sz="1200"/>
            </a:lvl3pPr>
            <a:lvl4pPr marL="1371328" indent="0">
              <a:buNone/>
              <a:defRPr sz="1100"/>
            </a:lvl4pPr>
            <a:lvl5pPr marL="1828437" indent="0">
              <a:buNone/>
              <a:defRPr sz="1100"/>
            </a:lvl5pPr>
            <a:lvl6pPr marL="2285550" indent="0">
              <a:buNone/>
              <a:defRPr sz="1100"/>
            </a:lvl6pPr>
            <a:lvl7pPr marL="2742654" indent="0">
              <a:buNone/>
              <a:defRPr sz="1100"/>
            </a:lvl7pPr>
            <a:lvl8pPr marL="3199760" indent="0">
              <a:buNone/>
              <a:defRPr sz="1100"/>
            </a:lvl8pPr>
            <a:lvl9pPr marL="3656867" indent="0">
              <a:buNone/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897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3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07" indent="0">
              <a:buNone/>
              <a:defRPr sz="2800"/>
            </a:lvl2pPr>
            <a:lvl3pPr marL="914218" indent="0">
              <a:buNone/>
              <a:defRPr sz="2400"/>
            </a:lvl3pPr>
            <a:lvl4pPr marL="1371328" indent="0">
              <a:buNone/>
              <a:defRPr sz="2000"/>
            </a:lvl4pPr>
            <a:lvl5pPr marL="1828437" indent="0">
              <a:buNone/>
              <a:defRPr sz="2000"/>
            </a:lvl5pPr>
            <a:lvl6pPr marL="2285550" indent="0">
              <a:buNone/>
              <a:defRPr sz="2000"/>
            </a:lvl6pPr>
            <a:lvl7pPr marL="2742654" indent="0">
              <a:buNone/>
              <a:defRPr sz="2000"/>
            </a:lvl7pPr>
            <a:lvl8pPr marL="3199760" indent="0">
              <a:buNone/>
              <a:defRPr sz="2000"/>
            </a:lvl8pPr>
            <a:lvl9pPr marL="3656867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3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07" indent="0">
              <a:buNone/>
              <a:defRPr sz="1500"/>
            </a:lvl2pPr>
            <a:lvl3pPr marL="914218" indent="0">
              <a:buNone/>
              <a:defRPr sz="1200"/>
            </a:lvl3pPr>
            <a:lvl4pPr marL="1371328" indent="0">
              <a:buNone/>
              <a:defRPr sz="1100"/>
            </a:lvl4pPr>
            <a:lvl5pPr marL="1828437" indent="0">
              <a:buNone/>
              <a:defRPr sz="1100"/>
            </a:lvl5pPr>
            <a:lvl6pPr marL="2285550" indent="0">
              <a:buNone/>
              <a:defRPr sz="1100"/>
            </a:lvl6pPr>
            <a:lvl7pPr marL="2742654" indent="0">
              <a:buNone/>
              <a:defRPr sz="1100"/>
            </a:lvl7pPr>
            <a:lvl8pPr marL="3199760" indent="0">
              <a:buNone/>
              <a:defRPr sz="1100"/>
            </a:lvl8pPr>
            <a:lvl9pPr marL="3656867" indent="0">
              <a:buNone/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930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889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2" y="365135"/>
            <a:ext cx="2628900" cy="581183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3" y="365135"/>
            <a:ext cx="7734300" cy="581183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2491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37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4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3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3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7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7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8496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7583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459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3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392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858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31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77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24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70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74195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96829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96829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3053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796820"/>
            <a:ext cx="5386917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459" indent="0">
              <a:buNone/>
              <a:defRPr sz="2700" b="1"/>
            </a:lvl2pPr>
            <a:lvl3pPr marL="1218930" indent="0">
              <a:buNone/>
              <a:defRPr sz="2400" b="1"/>
            </a:lvl3pPr>
            <a:lvl4pPr marL="1828392" indent="0">
              <a:buNone/>
              <a:defRPr sz="2100" b="1"/>
            </a:lvl4pPr>
            <a:lvl5pPr marL="2437858" indent="0">
              <a:buNone/>
              <a:defRPr sz="2100" b="1"/>
            </a:lvl5pPr>
            <a:lvl6pPr marL="3047316" indent="0">
              <a:buNone/>
              <a:defRPr sz="2100" b="1"/>
            </a:lvl6pPr>
            <a:lvl7pPr marL="3656775" indent="0">
              <a:buNone/>
              <a:defRPr sz="2100" b="1"/>
            </a:lvl7pPr>
            <a:lvl8pPr marL="4266240" indent="0">
              <a:buNone/>
              <a:defRPr sz="2100" b="1"/>
            </a:lvl8pPr>
            <a:lvl9pPr marL="4875703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564905"/>
            <a:ext cx="5386917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80" y="1796820"/>
            <a:ext cx="5389033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459" indent="0">
              <a:buNone/>
              <a:defRPr sz="2700" b="1"/>
            </a:lvl2pPr>
            <a:lvl3pPr marL="1218930" indent="0">
              <a:buNone/>
              <a:defRPr sz="2400" b="1"/>
            </a:lvl3pPr>
            <a:lvl4pPr marL="1828392" indent="0">
              <a:buNone/>
              <a:defRPr sz="2100" b="1"/>
            </a:lvl4pPr>
            <a:lvl5pPr marL="2437858" indent="0">
              <a:buNone/>
              <a:defRPr sz="2100" b="1"/>
            </a:lvl5pPr>
            <a:lvl6pPr marL="3047316" indent="0">
              <a:buNone/>
              <a:defRPr sz="2100" b="1"/>
            </a:lvl6pPr>
            <a:lvl7pPr marL="3656775" indent="0">
              <a:buNone/>
              <a:defRPr sz="2100" b="1"/>
            </a:lvl7pPr>
            <a:lvl8pPr marL="4266240" indent="0">
              <a:buNone/>
              <a:defRPr sz="2100" b="1"/>
            </a:lvl8pPr>
            <a:lvl9pPr marL="4875703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80" y="2564905"/>
            <a:ext cx="5389033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6880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34301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74446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1124744"/>
            <a:ext cx="4011084" cy="768085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1124743"/>
            <a:ext cx="6815667" cy="5001420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892839"/>
            <a:ext cx="4011084" cy="4233335"/>
          </a:xfrm>
        </p:spPr>
        <p:txBody>
          <a:bodyPr/>
          <a:lstStyle>
            <a:lvl1pPr marL="0" indent="0">
              <a:buNone/>
              <a:defRPr sz="1900"/>
            </a:lvl1pPr>
            <a:lvl2pPr marL="609459" indent="0">
              <a:buNone/>
              <a:defRPr sz="1600"/>
            </a:lvl2pPr>
            <a:lvl3pPr marL="1218930" indent="0">
              <a:buNone/>
              <a:defRPr sz="1300"/>
            </a:lvl3pPr>
            <a:lvl4pPr marL="1828392" indent="0">
              <a:buNone/>
              <a:defRPr sz="1200"/>
            </a:lvl4pPr>
            <a:lvl5pPr marL="2437858" indent="0">
              <a:buNone/>
              <a:defRPr sz="1200"/>
            </a:lvl5pPr>
            <a:lvl6pPr marL="3047316" indent="0">
              <a:buNone/>
              <a:defRPr sz="1200"/>
            </a:lvl6pPr>
            <a:lvl7pPr marL="3656775" indent="0">
              <a:buNone/>
              <a:defRPr sz="1200"/>
            </a:lvl7pPr>
            <a:lvl8pPr marL="4266240" indent="0">
              <a:buNone/>
              <a:defRPr sz="1200"/>
            </a:lvl8pPr>
            <a:lvl9pPr marL="4875703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74189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1124755"/>
            <a:ext cx="7315200" cy="3602831"/>
          </a:xfrm>
        </p:spPr>
        <p:txBody>
          <a:bodyPr/>
          <a:lstStyle>
            <a:lvl1pPr marL="0" indent="0">
              <a:buNone/>
              <a:defRPr sz="4300"/>
            </a:lvl1pPr>
            <a:lvl2pPr marL="609459" indent="0">
              <a:buNone/>
              <a:defRPr sz="3700"/>
            </a:lvl2pPr>
            <a:lvl3pPr marL="1218930" indent="0">
              <a:buNone/>
              <a:defRPr sz="3200"/>
            </a:lvl3pPr>
            <a:lvl4pPr marL="1828392" indent="0">
              <a:buNone/>
              <a:defRPr sz="2700"/>
            </a:lvl4pPr>
            <a:lvl5pPr marL="2437858" indent="0">
              <a:buNone/>
              <a:defRPr sz="2700"/>
            </a:lvl5pPr>
            <a:lvl6pPr marL="3047316" indent="0">
              <a:buNone/>
              <a:defRPr sz="2700"/>
            </a:lvl6pPr>
            <a:lvl7pPr marL="3656775" indent="0">
              <a:buNone/>
              <a:defRPr sz="2700"/>
            </a:lvl7pPr>
            <a:lvl8pPr marL="4266240" indent="0">
              <a:buNone/>
              <a:defRPr sz="2700"/>
            </a:lvl8pPr>
            <a:lvl9pPr marL="4875703" indent="0">
              <a:buNone/>
              <a:defRPr sz="27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49"/>
            <a:ext cx="7315200" cy="804863"/>
          </a:xfrm>
        </p:spPr>
        <p:txBody>
          <a:bodyPr/>
          <a:lstStyle>
            <a:lvl1pPr marL="0" indent="0">
              <a:buNone/>
              <a:defRPr sz="1900"/>
            </a:lvl1pPr>
            <a:lvl2pPr marL="609459" indent="0">
              <a:buNone/>
              <a:defRPr sz="1600"/>
            </a:lvl2pPr>
            <a:lvl3pPr marL="1218930" indent="0">
              <a:buNone/>
              <a:defRPr sz="1300"/>
            </a:lvl3pPr>
            <a:lvl4pPr marL="1828392" indent="0">
              <a:buNone/>
              <a:defRPr sz="1200"/>
            </a:lvl4pPr>
            <a:lvl5pPr marL="2437858" indent="0">
              <a:buNone/>
              <a:defRPr sz="1200"/>
            </a:lvl5pPr>
            <a:lvl6pPr marL="3047316" indent="0">
              <a:buNone/>
              <a:defRPr sz="1200"/>
            </a:lvl6pPr>
            <a:lvl7pPr marL="3656775" indent="0">
              <a:buNone/>
              <a:defRPr sz="1200"/>
            </a:lvl7pPr>
            <a:lvl8pPr marL="4266240" indent="0">
              <a:buNone/>
              <a:defRPr sz="1200"/>
            </a:lvl8pPr>
            <a:lvl9pPr marL="4875703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41550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7986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1124743"/>
            <a:ext cx="27432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124743"/>
            <a:ext cx="80264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57999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095" indent="0" algn="ctr">
              <a:buNone/>
              <a:defRPr sz="2000"/>
            </a:lvl2pPr>
            <a:lvl3pPr marL="914196" indent="0" algn="ctr">
              <a:buNone/>
              <a:defRPr sz="1900"/>
            </a:lvl3pPr>
            <a:lvl4pPr marL="1371294" indent="0" algn="ctr">
              <a:buNone/>
              <a:defRPr sz="1600"/>
            </a:lvl4pPr>
            <a:lvl5pPr marL="1828392" indent="0" algn="ctr">
              <a:buNone/>
              <a:defRPr sz="1600"/>
            </a:lvl5pPr>
            <a:lvl6pPr marL="2285494" indent="0" algn="ctr">
              <a:buNone/>
              <a:defRPr sz="1600"/>
            </a:lvl6pPr>
            <a:lvl7pPr marL="2742586" indent="0" algn="ctr">
              <a:buNone/>
              <a:defRPr sz="1600"/>
            </a:lvl7pPr>
            <a:lvl8pPr marL="3199680" indent="0" algn="ctr">
              <a:buNone/>
              <a:defRPr sz="1600"/>
            </a:lvl8pPr>
            <a:lvl9pPr marL="3656775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lIns="121896" tIns="60948" rIns="121896" bIns="60948"/>
          <a:lstStyle/>
          <a:p>
            <a:pPr defTabSz="1218930"/>
            <a:fld id="{8A3A43DF-04A3-4662-88CA-28FDED1CFC09}" type="datetimeFigureOut">
              <a:rPr lang="cs-CZ" sz="2400" smtClean="0">
                <a:solidFill>
                  <a:prstClr val="black"/>
                </a:solidFill>
              </a:rPr>
              <a:pPr defTabSz="1218930"/>
              <a:t>15.6.2015</a:t>
            </a:fld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lIns="121896" tIns="60948" rIns="121896" bIns="60948"/>
          <a:lstStyle/>
          <a:p>
            <a:pPr defTabSz="1218930"/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43959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3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4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3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8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3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8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9909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46809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47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3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18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392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8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3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825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25861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96828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96828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55845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796820"/>
            <a:ext cx="5386917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475" indent="0">
              <a:buNone/>
              <a:defRPr sz="2700" b="1"/>
            </a:lvl2pPr>
            <a:lvl3pPr marL="1218960" indent="0">
              <a:buNone/>
              <a:defRPr sz="2400" b="1"/>
            </a:lvl3pPr>
            <a:lvl4pPr marL="1828437" indent="0">
              <a:buNone/>
              <a:defRPr sz="2100" b="1"/>
            </a:lvl4pPr>
            <a:lvl5pPr marL="2437918" indent="0">
              <a:buNone/>
              <a:defRPr sz="2100" b="1"/>
            </a:lvl5pPr>
            <a:lvl6pPr marL="3047392" indent="0">
              <a:buNone/>
              <a:defRPr sz="2100" b="1"/>
            </a:lvl6pPr>
            <a:lvl7pPr marL="3656867" indent="0">
              <a:buNone/>
              <a:defRPr sz="2100" b="1"/>
            </a:lvl7pPr>
            <a:lvl8pPr marL="4266347" indent="0">
              <a:buNone/>
              <a:defRPr sz="2100" b="1"/>
            </a:lvl8pPr>
            <a:lvl9pPr marL="4875825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564905"/>
            <a:ext cx="5386917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78" y="1796820"/>
            <a:ext cx="5389033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475" indent="0">
              <a:buNone/>
              <a:defRPr sz="2700" b="1"/>
            </a:lvl2pPr>
            <a:lvl3pPr marL="1218960" indent="0">
              <a:buNone/>
              <a:defRPr sz="2400" b="1"/>
            </a:lvl3pPr>
            <a:lvl4pPr marL="1828437" indent="0">
              <a:buNone/>
              <a:defRPr sz="2100" b="1"/>
            </a:lvl4pPr>
            <a:lvl5pPr marL="2437918" indent="0">
              <a:buNone/>
              <a:defRPr sz="2100" b="1"/>
            </a:lvl5pPr>
            <a:lvl6pPr marL="3047392" indent="0">
              <a:buNone/>
              <a:defRPr sz="2100" b="1"/>
            </a:lvl6pPr>
            <a:lvl7pPr marL="3656867" indent="0">
              <a:buNone/>
              <a:defRPr sz="2100" b="1"/>
            </a:lvl7pPr>
            <a:lvl8pPr marL="4266347" indent="0">
              <a:buNone/>
              <a:defRPr sz="2100" b="1"/>
            </a:lvl8pPr>
            <a:lvl9pPr marL="4875825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78" y="2564905"/>
            <a:ext cx="5389033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0137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13254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88172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1124744"/>
            <a:ext cx="4011084" cy="768085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1124743"/>
            <a:ext cx="6815667" cy="5001420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892838"/>
            <a:ext cx="4011084" cy="4233335"/>
          </a:xfrm>
        </p:spPr>
        <p:txBody>
          <a:bodyPr/>
          <a:lstStyle>
            <a:lvl1pPr marL="0" indent="0">
              <a:buNone/>
              <a:defRPr sz="1900"/>
            </a:lvl1pPr>
            <a:lvl2pPr marL="609475" indent="0">
              <a:buNone/>
              <a:defRPr sz="1600"/>
            </a:lvl2pPr>
            <a:lvl3pPr marL="1218960" indent="0">
              <a:buNone/>
              <a:defRPr sz="1300"/>
            </a:lvl3pPr>
            <a:lvl4pPr marL="1828437" indent="0">
              <a:buNone/>
              <a:defRPr sz="1200"/>
            </a:lvl4pPr>
            <a:lvl5pPr marL="2437918" indent="0">
              <a:buNone/>
              <a:defRPr sz="1200"/>
            </a:lvl5pPr>
            <a:lvl6pPr marL="3047392" indent="0">
              <a:buNone/>
              <a:defRPr sz="1200"/>
            </a:lvl6pPr>
            <a:lvl7pPr marL="3656867" indent="0">
              <a:buNone/>
              <a:defRPr sz="1200"/>
            </a:lvl7pPr>
            <a:lvl8pPr marL="4266347" indent="0">
              <a:buNone/>
              <a:defRPr sz="1200"/>
            </a:lvl8pPr>
            <a:lvl9pPr marL="4875825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7626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1124754"/>
            <a:ext cx="7315200" cy="3602831"/>
          </a:xfrm>
        </p:spPr>
        <p:txBody>
          <a:bodyPr/>
          <a:lstStyle>
            <a:lvl1pPr marL="0" indent="0">
              <a:buNone/>
              <a:defRPr sz="4300"/>
            </a:lvl1pPr>
            <a:lvl2pPr marL="609475" indent="0">
              <a:buNone/>
              <a:defRPr sz="3700"/>
            </a:lvl2pPr>
            <a:lvl3pPr marL="1218960" indent="0">
              <a:buNone/>
              <a:defRPr sz="3200"/>
            </a:lvl3pPr>
            <a:lvl4pPr marL="1828437" indent="0">
              <a:buNone/>
              <a:defRPr sz="2700"/>
            </a:lvl4pPr>
            <a:lvl5pPr marL="2437918" indent="0">
              <a:buNone/>
              <a:defRPr sz="2700"/>
            </a:lvl5pPr>
            <a:lvl6pPr marL="3047392" indent="0">
              <a:buNone/>
              <a:defRPr sz="2700"/>
            </a:lvl6pPr>
            <a:lvl7pPr marL="3656867" indent="0">
              <a:buNone/>
              <a:defRPr sz="2700"/>
            </a:lvl7pPr>
            <a:lvl8pPr marL="4266347" indent="0">
              <a:buNone/>
              <a:defRPr sz="2700"/>
            </a:lvl8pPr>
            <a:lvl9pPr marL="4875825" indent="0">
              <a:buNone/>
              <a:defRPr sz="27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47"/>
            <a:ext cx="7315200" cy="804863"/>
          </a:xfrm>
        </p:spPr>
        <p:txBody>
          <a:bodyPr/>
          <a:lstStyle>
            <a:lvl1pPr marL="0" indent="0">
              <a:buNone/>
              <a:defRPr sz="1900"/>
            </a:lvl1pPr>
            <a:lvl2pPr marL="609475" indent="0">
              <a:buNone/>
              <a:defRPr sz="1600"/>
            </a:lvl2pPr>
            <a:lvl3pPr marL="1218960" indent="0">
              <a:buNone/>
              <a:defRPr sz="1300"/>
            </a:lvl3pPr>
            <a:lvl4pPr marL="1828437" indent="0">
              <a:buNone/>
              <a:defRPr sz="1200"/>
            </a:lvl4pPr>
            <a:lvl5pPr marL="2437918" indent="0">
              <a:buNone/>
              <a:defRPr sz="1200"/>
            </a:lvl5pPr>
            <a:lvl6pPr marL="3047392" indent="0">
              <a:buNone/>
              <a:defRPr sz="1200"/>
            </a:lvl6pPr>
            <a:lvl7pPr marL="3656867" indent="0">
              <a:buNone/>
              <a:defRPr sz="1200"/>
            </a:lvl7pPr>
            <a:lvl8pPr marL="4266347" indent="0">
              <a:buNone/>
              <a:defRPr sz="1200"/>
            </a:lvl8pPr>
            <a:lvl9pPr marL="4875825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62047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73307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1124743"/>
            <a:ext cx="27432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124743"/>
            <a:ext cx="80264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8393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07" indent="0" algn="ctr">
              <a:buNone/>
              <a:defRPr sz="2000"/>
            </a:lvl2pPr>
            <a:lvl3pPr marL="914218" indent="0" algn="ctr">
              <a:buNone/>
              <a:defRPr sz="1900"/>
            </a:lvl3pPr>
            <a:lvl4pPr marL="1371328" indent="0" algn="ctr">
              <a:buNone/>
              <a:defRPr sz="1600"/>
            </a:lvl4pPr>
            <a:lvl5pPr marL="1828437" indent="0" algn="ctr">
              <a:buNone/>
              <a:defRPr sz="1600"/>
            </a:lvl5pPr>
            <a:lvl6pPr marL="2285550" indent="0" algn="ctr">
              <a:buNone/>
              <a:defRPr sz="1600"/>
            </a:lvl6pPr>
            <a:lvl7pPr marL="2742654" indent="0" algn="ctr">
              <a:buNone/>
              <a:defRPr sz="1600"/>
            </a:lvl7pPr>
            <a:lvl8pPr marL="3199760" indent="0" algn="ctr">
              <a:buNone/>
              <a:defRPr sz="1600"/>
            </a:lvl8pPr>
            <a:lvl9pPr marL="3656867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lIns="121898" tIns="60949" rIns="121898" bIns="60949"/>
          <a:lstStyle/>
          <a:p>
            <a:pPr defTabSz="1218960"/>
            <a:fld id="{8A3A43DF-04A3-4662-88CA-28FDED1CFC09}" type="datetimeFigureOut">
              <a:rPr lang="cs-CZ" sz="2400" smtClean="0">
                <a:solidFill>
                  <a:prstClr val="black"/>
                </a:solidFill>
              </a:rPr>
              <a:pPr defTabSz="1218960"/>
              <a:t>15.6.2015</a:t>
            </a:fld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lIns="121898" tIns="60949" rIns="121898" bIns="60949"/>
          <a:lstStyle/>
          <a:p>
            <a:pPr defTabSz="1218960"/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81003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32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5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0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1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6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1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86606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50458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52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05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5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098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62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14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6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191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68602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96824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96824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47132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796820"/>
            <a:ext cx="5386917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523" indent="0">
              <a:buNone/>
              <a:defRPr sz="2700" b="1"/>
            </a:lvl2pPr>
            <a:lvl3pPr marL="1219050" indent="0">
              <a:buNone/>
              <a:defRPr sz="2400" b="1"/>
            </a:lvl3pPr>
            <a:lvl4pPr marL="1828573" indent="0">
              <a:buNone/>
              <a:defRPr sz="2100" b="1"/>
            </a:lvl4pPr>
            <a:lvl5pPr marL="2438098" indent="0">
              <a:buNone/>
              <a:defRPr sz="2100" b="1"/>
            </a:lvl5pPr>
            <a:lvl6pPr marL="3047620" indent="0">
              <a:buNone/>
              <a:defRPr sz="2100" b="1"/>
            </a:lvl6pPr>
            <a:lvl7pPr marL="3657143" indent="0">
              <a:buNone/>
              <a:defRPr sz="2100" b="1"/>
            </a:lvl7pPr>
            <a:lvl8pPr marL="4266667" indent="0">
              <a:buNone/>
              <a:defRPr sz="2100" b="1"/>
            </a:lvl8pPr>
            <a:lvl9pPr marL="4876191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564905"/>
            <a:ext cx="5386917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74" y="1796820"/>
            <a:ext cx="5389033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523" indent="0">
              <a:buNone/>
              <a:defRPr sz="2700" b="1"/>
            </a:lvl2pPr>
            <a:lvl3pPr marL="1219050" indent="0">
              <a:buNone/>
              <a:defRPr sz="2400" b="1"/>
            </a:lvl3pPr>
            <a:lvl4pPr marL="1828573" indent="0">
              <a:buNone/>
              <a:defRPr sz="2100" b="1"/>
            </a:lvl4pPr>
            <a:lvl5pPr marL="2438098" indent="0">
              <a:buNone/>
              <a:defRPr sz="2100" b="1"/>
            </a:lvl5pPr>
            <a:lvl6pPr marL="3047620" indent="0">
              <a:buNone/>
              <a:defRPr sz="2100" b="1"/>
            </a:lvl6pPr>
            <a:lvl7pPr marL="3657143" indent="0">
              <a:buNone/>
              <a:defRPr sz="2100" b="1"/>
            </a:lvl7pPr>
            <a:lvl8pPr marL="4266667" indent="0">
              <a:buNone/>
              <a:defRPr sz="2100" b="1"/>
            </a:lvl8pPr>
            <a:lvl9pPr marL="4876191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74" y="2564905"/>
            <a:ext cx="5389033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12833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460114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23923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1124744"/>
            <a:ext cx="4011084" cy="768085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1124743"/>
            <a:ext cx="6815667" cy="5001420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892834"/>
            <a:ext cx="4011084" cy="4233335"/>
          </a:xfrm>
        </p:spPr>
        <p:txBody>
          <a:bodyPr/>
          <a:lstStyle>
            <a:lvl1pPr marL="0" indent="0">
              <a:buNone/>
              <a:defRPr sz="1900"/>
            </a:lvl1pPr>
            <a:lvl2pPr marL="609523" indent="0">
              <a:buNone/>
              <a:defRPr sz="1600"/>
            </a:lvl2pPr>
            <a:lvl3pPr marL="1219050" indent="0">
              <a:buNone/>
              <a:defRPr sz="1300"/>
            </a:lvl3pPr>
            <a:lvl4pPr marL="1828573" indent="0">
              <a:buNone/>
              <a:defRPr sz="1200"/>
            </a:lvl4pPr>
            <a:lvl5pPr marL="2438098" indent="0">
              <a:buNone/>
              <a:defRPr sz="1200"/>
            </a:lvl5pPr>
            <a:lvl6pPr marL="3047620" indent="0">
              <a:buNone/>
              <a:defRPr sz="1200"/>
            </a:lvl6pPr>
            <a:lvl7pPr marL="3657143" indent="0">
              <a:buNone/>
              <a:defRPr sz="1200"/>
            </a:lvl7pPr>
            <a:lvl8pPr marL="4266667" indent="0">
              <a:buNone/>
              <a:defRPr sz="1200"/>
            </a:lvl8pPr>
            <a:lvl9pPr marL="4876191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73448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1124750"/>
            <a:ext cx="7315200" cy="3602831"/>
          </a:xfrm>
        </p:spPr>
        <p:txBody>
          <a:bodyPr/>
          <a:lstStyle>
            <a:lvl1pPr marL="0" indent="0">
              <a:buNone/>
              <a:defRPr sz="4300"/>
            </a:lvl1pPr>
            <a:lvl2pPr marL="609523" indent="0">
              <a:buNone/>
              <a:defRPr sz="3700"/>
            </a:lvl2pPr>
            <a:lvl3pPr marL="1219050" indent="0">
              <a:buNone/>
              <a:defRPr sz="3200"/>
            </a:lvl3pPr>
            <a:lvl4pPr marL="1828573" indent="0">
              <a:buNone/>
              <a:defRPr sz="2700"/>
            </a:lvl4pPr>
            <a:lvl5pPr marL="2438098" indent="0">
              <a:buNone/>
              <a:defRPr sz="2700"/>
            </a:lvl5pPr>
            <a:lvl6pPr marL="3047620" indent="0">
              <a:buNone/>
              <a:defRPr sz="2700"/>
            </a:lvl6pPr>
            <a:lvl7pPr marL="3657143" indent="0">
              <a:buNone/>
              <a:defRPr sz="2700"/>
            </a:lvl7pPr>
            <a:lvl8pPr marL="4266667" indent="0">
              <a:buNone/>
              <a:defRPr sz="2700"/>
            </a:lvl8pPr>
            <a:lvl9pPr marL="4876191" indent="0">
              <a:buNone/>
              <a:defRPr sz="27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43"/>
            <a:ext cx="7315200" cy="804863"/>
          </a:xfrm>
        </p:spPr>
        <p:txBody>
          <a:bodyPr/>
          <a:lstStyle>
            <a:lvl1pPr marL="0" indent="0">
              <a:buNone/>
              <a:defRPr sz="1900"/>
            </a:lvl1pPr>
            <a:lvl2pPr marL="609523" indent="0">
              <a:buNone/>
              <a:defRPr sz="1600"/>
            </a:lvl2pPr>
            <a:lvl3pPr marL="1219050" indent="0">
              <a:buNone/>
              <a:defRPr sz="1300"/>
            </a:lvl3pPr>
            <a:lvl4pPr marL="1828573" indent="0">
              <a:buNone/>
              <a:defRPr sz="1200"/>
            </a:lvl4pPr>
            <a:lvl5pPr marL="2438098" indent="0">
              <a:buNone/>
              <a:defRPr sz="1200"/>
            </a:lvl5pPr>
            <a:lvl6pPr marL="3047620" indent="0">
              <a:buNone/>
              <a:defRPr sz="1200"/>
            </a:lvl6pPr>
            <a:lvl7pPr marL="3657143" indent="0">
              <a:buNone/>
              <a:defRPr sz="1200"/>
            </a:lvl7pPr>
            <a:lvl8pPr marL="4266667" indent="0">
              <a:buNone/>
              <a:defRPr sz="1200"/>
            </a:lvl8pPr>
            <a:lvl9pPr marL="4876191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08226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89358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1124743"/>
            <a:ext cx="27432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124743"/>
            <a:ext cx="80264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9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25779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43" indent="0" algn="ctr">
              <a:buNone/>
              <a:defRPr sz="2000"/>
            </a:lvl2pPr>
            <a:lvl3pPr marL="914286" indent="0" algn="ctr">
              <a:buNone/>
              <a:defRPr sz="1900"/>
            </a:lvl3pPr>
            <a:lvl4pPr marL="1371430" indent="0" algn="ctr">
              <a:buNone/>
              <a:defRPr sz="1600"/>
            </a:lvl4pPr>
            <a:lvl5pPr marL="1828573" indent="0" algn="ctr">
              <a:buNone/>
              <a:defRPr sz="1600"/>
            </a:lvl5pPr>
            <a:lvl6pPr marL="2285718" indent="0" algn="ctr">
              <a:buNone/>
              <a:defRPr sz="1600"/>
            </a:lvl6pPr>
            <a:lvl7pPr marL="2742858" indent="0" algn="ctr">
              <a:buNone/>
              <a:defRPr sz="1600"/>
            </a:lvl7pPr>
            <a:lvl8pPr marL="3200000" indent="0" algn="ctr">
              <a:buNone/>
              <a:defRPr sz="1600"/>
            </a:lvl8pPr>
            <a:lvl9pPr marL="3657143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lIns="121906" tIns="60953" rIns="121906" bIns="60953"/>
          <a:lstStyle/>
          <a:p>
            <a:pPr defTabSz="1219050"/>
            <a:fld id="{8A3A43DF-04A3-4662-88CA-28FDED1CFC09}" type="datetimeFigureOut">
              <a:rPr lang="cs-CZ" sz="2400" smtClean="0">
                <a:solidFill>
                  <a:prstClr val="black"/>
                </a:solidFill>
              </a:rPr>
              <a:pPr defTabSz="1219050"/>
              <a:t>15.6.2015</a:t>
            </a:fld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lIns="121906" tIns="60953" rIns="121906" bIns="60953"/>
          <a:lstStyle/>
          <a:p>
            <a:pPr defTabSz="1219050"/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72227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852989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43158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35385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96818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96818"/>
            <a:ext cx="5384800" cy="4329345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564092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796819"/>
            <a:ext cx="5386917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585" indent="0">
              <a:buNone/>
              <a:defRPr sz="2700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00" b="1"/>
            </a:lvl4pPr>
            <a:lvl5pPr marL="2438339" indent="0">
              <a:buNone/>
              <a:defRPr sz="2100" b="1"/>
            </a:lvl5pPr>
            <a:lvl6pPr marL="3047924" indent="0">
              <a:buNone/>
              <a:defRPr sz="2100" b="1"/>
            </a:lvl6pPr>
            <a:lvl7pPr marL="3657509" indent="0">
              <a:buNone/>
              <a:defRPr sz="2100" b="1"/>
            </a:lvl7pPr>
            <a:lvl8pPr marL="4267093" indent="0">
              <a:buNone/>
              <a:defRPr sz="2100" b="1"/>
            </a:lvl8pPr>
            <a:lvl9pPr marL="4876678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564904"/>
            <a:ext cx="5386917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9" y="1796819"/>
            <a:ext cx="5389033" cy="768085"/>
          </a:xfrm>
        </p:spPr>
        <p:txBody>
          <a:bodyPr anchor="b">
            <a:noAutofit/>
          </a:bodyPr>
          <a:lstStyle>
            <a:lvl1pPr marL="0" indent="0">
              <a:buNone/>
              <a:defRPr sz="2700" b="1"/>
            </a:lvl1pPr>
            <a:lvl2pPr marL="609585" indent="0">
              <a:buNone/>
              <a:defRPr sz="2700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00" b="1"/>
            </a:lvl4pPr>
            <a:lvl5pPr marL="2438339" indent="0">
              <a:buNone/>
              <a:defRPr sz="2100" b="1"/>
            </a:lvl5pPr>
            <a:lvl6pPr marL="3047924" indent="0">
              <a:buNone/>
              <a:defRPr sz="2100" b="1"/>
            </a:lvl6pPr>
            <a:lvl7pPr marL="3657509" indent="0">
              <a:buNone/>
              <a:defRPr sz="2100" b="1"/>
            </a:lvl7pPr>
            <a:lvl8pPr marL="4267093" indent="0">
              <a:buNone/>
              <a:defRPr sz="2100" b="1"/>
            </a:lvl8pPr>
            <a:lvl9pPr marL="4876678" indent="0">
              <a:buNone/>
              <a:defRPr sz="21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9" y="2564904"/>
            <a:ext cx="5389033" cy="356125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34849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55177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204601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2" y="1124744"/>
            <a:ext cx="4011084" cy="768085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1124743"/>
            <a:ext cx="6815667" cy="5001420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2" y="1892829"/>
            <a:ext cx="4011084" cy="4233335"/>
          </a:xfrm>
        </p:spPr>
        <p:txBody>
          <a:bodyPr/>
          <a:lstStyle>
            <a:lvl1pPr marL="0" indent="0">
              <a:buNone/>
              <a:defRPr sz="1900"/>
            </a:lvl1pPr>
            <a:lvl2pPr marL="609585" indent="0">
              <a:buNone/>
              <a:defRPr sz="1600"/>
            </a:lvl2pPr>
            <a:lvl3pPr marL="1219170" indent="0">
              <a:buNone/>
              <a:defRPr sz="1300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13012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1124745"/>
            <a:ext cx="7315200" cy="3602831"/>
          </a:xfrm>
        </p:spPr>
        <p:txBody>
          <a:bodyPr/>
          <a:lstStyle>
            <a:lvl1pPr marL="0" indent="0">
              <a:buNone/>
              <a:defRPr sz="4300"/>
            </a:lvl1pPr>
            <a:lvl2pPr marL="609585" indent="0">
              <a:buNone/>
              <a:defRPr sz="3700"/>
            </a:lvl2pPr>
            <a:lvl3pPr marL="1219170" indent="0">
              <a:buNone/>
              <a:defRPr sz="3200"/>
            </a:lvl3pPr>
            <a:lvl4pPr marL="1828754" indent="0">
              <a:buNone/>
              <a:defRPr sz="2700"/>
            </a:lvl4pPr>
            <a:lvl5pPr marL="2438339" indent="0">
              <a:buNone/>
              <a:defRPr sz="2700"/>
            </a:lvl5pPr>
            <a:lvl6pPr marL="3047924" indent="0">
              <a:buNone/>
              <a:defRPr sz="2700"/>
            </a:lvl6pPr>
            <a:lvl7pPr marL="3657509" indent="0">
              <a:buNone/>
              <a:defRPr sz="2700"/>
            </a:lvl7pPr>
            <a:lvl8pPr marL="4267093" indent="0">
              <a:buNone/>
              <a:defRPr sz="2700"/>
            </a:lvl8pPr>
            <a:lvl9pPr marL="4876678" indent="0">
              <a:buNone/>
              <a:defRPr sz="27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900"/>
            </a:lvl1pPr>
            <a:lvl2pPr marL="609585" indent="0">
              <a:buNone/>
              <a:defRPr sz="1600"/>
            </a:lvl2pPr>
            <a:lvl3pPr marL="1219170" indent="0">
              <a:buNone/>
              <a:defRPr sz="1300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472376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041834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1124743"/>
            <a:ext cx="27432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124743"/>
            <a:ext cx="80264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322184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lIns="121917" tIns="60958" rIns="121917" bIns="60958"/>
          <a:lstStyle/>
          <a:p>
            <a:pPr defTabSz="1219170"/>
            <a:fld id="{8A3A43DF-04A3-4662-88CA-28FDED1CFC09}" type="datetimeFigureOut">
              <a:rPr lang="cs-CZ" sz="2400" smtClean="0">
                <a:solidFill>
                  <a:prstClr val="black"/>
                </a:solidFill>
              </a:rPr>
              <a:pPr defTabSz="1219170"/>
              <a:t>15.6.2015</a:t>
            </a:fld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lIns="121917" tIns="60958" rIns="121917" bIns="60958"/>
          <a:lstStyle/>
          <a:p>
            <a:pPr defTabSz="1219170"/>
            <a:endParaRPr lang="cs-CZ" sz="240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4256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3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37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45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49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57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24" tIns="45718" rIns="91424" bIns="45718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24" tIns="45718" rIns="91424" bIns="45718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24" tIns="45718" rIns="91424" bIns="45718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C59A1-A2BB-4579-BC1E-32FD1FBB802C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24" tIns="45718" rIns="91424" bIns="45718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24" tIns="45718" rIns="91424" bIns="45718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C0D80-0507-42E6-9303-4C24967D6D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4592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218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57" indent="-228557" algn="l" defTabSz="914218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670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4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7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8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8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7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30" indent="-228557" algn="l" defTabSz="9142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7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8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8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7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50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4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7" algn="l" defTabSz="914218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94"/>
            <a:ext cx="12192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 defTabSz="1218930"/>
                <a:endParaRPr lang="cs-CZ" sz="2400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2"/>
            <a:ext cx="12192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18631" y="268220"/>
            <a:ext cx="248275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92832"/>
            <a:ext cx="10972800" cy="4233333"/>
          </a:xfrm>
          <a:prstGeom prst="rect">
            <a:avLst/>
          </a:prstGeom>
        </p:spPr>
        <p:txBody>
          <a:bodyPr vert="horz" lIns="121896" tIns="60948" rIns="121896" bIns="60948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3392" y="1124744"/>
            <a:ext cx="10972800" cy="612000"/>
          </a:xfrm>
          <a:prstGeom prst="rect">
            <a:avLst/>
          </a:prstGeom>
        </p:spPr>
        <p:txBody>
          <a:bodyPr vert="horz" lIns="121896" tIns="60948" rIns="121896" bIns="60948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121896" tIns="60948" rIns="121896" bIns="60948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8930"/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1218930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349" y="191228"/>
            <a:ext cx="3702248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12491" y="5889898"/>
            <a:ext cx="1437680" cy="75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277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1218930" rtl="0" eaLnBrk="1" latinLnBrk="0" hangingPunct="1">
        <a:spcBef>
          <a:spcPct val="0"/>
        </a:spcBef>
        <a:buNone/>
        <a:tabLst>
          <a:tab pos="2387060" algn="l"/>
        </a:tabLst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095" indent="-457095" algn="l" defTabSz="1218930" rtl="0" eaLnBrk="1" latinLnBrk="0" hangingPunct="1">
        <a:spcBef>
          <a:spcPct val="20000"/>
        </a:spcBef>
        <a:buFont typeface="Arial" pitchFamily="34" charset="0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990382" indent="-380916" algn="l" defTabSz="1218930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659" indent="-304728" algn="l" defTabSz="121893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120" indent="-304728" algn="l" defTabSz="121893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2586" indent="-304728" algn="l" defTabSz="121893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044" indent="-304728" algn="l" defTabSz="121893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512" indent="-304728" algn="l" defTabSz="121893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0974" indent="-304728" algn="l" defTabSz="121893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436" indent="-304728" algn="l" defTabSz="121893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59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30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392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858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316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775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240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703" algn="l" defTabSz="121893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93"/>
            <a:ext cx="12192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 defTabSz="1218960"/>
                <a:endParaRPr lang="cs-CZ" sz="2400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"/>
            <a:ext cx="12192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18630" y="268220"/>
            <a:ext cx="248275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92832"/>
            <a:ext cx="10972800" cy="4233333"/>
          </a:xfrm>
          <a:prstGeom prst="rect">
            <a:avLst/>
          </a:prstGeom>
        </p:spPr>
        <p:txBody>
          <a:bodyPr vert="horz" lIns="121898" tIns="60949" rIns="121898" bIns="60949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3392" y="1124744"/>
            <a:ext cx="10972800" cy="612000"/>
          </a:xfrm>
          <a:prstGeom prst="rect">
            <a:avLst/>
          </a:prstGeom>
        </p:spPr>
        <p:txBody>
          <a:bodyPr vert="horz" lIns="121898" tIns="60949" rIns="121898" bIns="60949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121898" tIns="60949" rIns="121898" bIns="60949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8960"/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1218960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349" y="191228"/>
            <a:ext cx="3702248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12491" y="5889897"/>
            <a:ext cx="1437680" cy="75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5539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defTabSz="1218960" rtl="0" eaLnBrk="1" latinLnBrk="0" hangingPunct="1">
        <a:spcBef>
          <a:spcPct val="0"/>
        </a:spcBef>
        <a:buNone/>
        <a:tabLst>
          <a:tab pos="2387120" algn="l"/>
        </a:tabLst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07" indent="-457107" algn="l" defTabSz="1218960" rtl="0" eaLnBrk="1" latinLnBrk="0" hangingPunct="1">
        <a:spcBef>
          <a:spcPct val="20000"/>
        </a:spcBef>
        <a:buFont typeface="Arial" pitchFamily="34" charset="0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990406" indent="-380925" algn="l" defTabSz="1218960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697" indent="-304736" algn="l" defTabSz="121896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173" indent="-304736" algn="l" defTabSz="121896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2654" indent="-304736" algn="l" defTabSz="121896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128" indent="-304736" algn="l" defTabSz="121896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610" indent="-304736" algn="l" defTabSz="121896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088" indent="-304736" algn="l" defTabSz="121896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565" indent="-304736" algn="l" defTabSz="121896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75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60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37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18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392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867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347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825" algn="l" defTabSz="121896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9"/>
            <a:ext cx="12192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 defTabSz="1219050"/>
                <a:endParaRPr lang="cs-CZ" sz="2400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"/>
            <a:ext cx="12192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18626" y="268220"/>
            <a:ext cx="248275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92832"/>
            <a:ext cx="10972800" cy="4233333"/>
          </a:xfrm>
          <a:prstGeom prst="rect">
            <a:avLst/>
          </a:prstGeom>
        </p:spPr>
        <p:txBody>
          <a:bodyPr vert="horz" lIns="121906" tIns="60953" rIns="121906" bIns="60953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3392" y="1124744"/>
            <a:ext cx="10972800" cy="612000"/>
          </a:xfrm>
          <a:prstGeom prst="rect">
            <a:avLst/>
          </a:prstGeom>
        </p:spPr>
        <p:txBody>
          <a:bodyPr vert="horz" lIns="121906" tIns="60953" rIns="121906" bIns="60953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121906" tIns="60953" rIns="121906" bIns="60953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9050"/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1219050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349" y="191228"/>
            <a:ext cx="3702248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12491" y="5889893"/>
            <a:ext cx="1437680" cy="75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6111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ctr" defTabSz="1219050" rtl="0" eaLnBrk="1" latinLnBrk="0" hangingPunct="1">
        <a:spcBef>
          <a:spcPct val="0"/>
        </a:spcBef>
        <a:buNone/>
        <a:tabLst>
          <a:tab pos="2387300" algn="l"/>
        </a:tabLst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43" indent="-457143" algn="l" defTabSz="1219050" rtl="0" eaLnBrk="1" latinLnBrk="0" hangingPunct="1">
        <a:spcBef>
          <a:spcPct val="20000"/>
        </a:spcBef>
        <a:buFont typeface="Arial" pitchFamily="34" charset="0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990478" indent="-380953" algn="l" defTabSz="1219050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811" indent="-304760" algn="l" defTabSz="121905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333" indent="-304760" algn="l" defTabSz="121905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2858" indent="-304760" algn="l" defTabSz="121905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380" indent="-304760" algn="l" defTabSz="121905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906" indent="-304760" algn="l" defTabSz="121905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430" indent="-304760" algn="l" defTabSz="121905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953" indent="-304760" algn="l" defTabSz="121905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23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050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573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098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620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143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667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191" algn="l" defTabSz="121905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4"/>
            <a:ext cx="12192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 defTabSz="1219170"/>
                <a:endParaRPr lang="cs-CZ" sz="2400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18621" y="268220"/>
            <a:ext cx="248275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92831"/>
            <a:ext cx="10972800" cy="4233333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3392" y="1124744"/>
            <a:ext cx="10972800" cy="612000"/>
          </a:xfrm>
          <a:prstGeom prst="rect">
            <a:avLst/>
          </a:prstGeom>
        </p:spPr>
        <p:txBody>
          <a:bodyPr vert="horz" lIns="121917" tIns="60958" rIns="121917" bIns="60958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9170"/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1219170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349" y="191227"/>
            <a:ext cx="3702248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12491" y="5889887"/>
            <a:ext cx="1437680" cy="75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9327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defTabSz="1219170" rtl="0" eaLnBrk="1" latinLnBrk="0" hangingPunct="1">
        <a:spcBef>
          <a:spcPct val="0"/>
        </a:spcBef>
        <a:buNone/>
        <a:tabLst>
          <a:tab pos="2387540" algn="l"/>
        </a:tabLst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604800"/>
            <a:ext cx="9144000" cy="1905165"/>
          </a:xfrm>
        </p:spPr>
        <p:txBody>
          <a:bodyPr/>
          <a:lstStyle/>
          <a:p>
            <a:r>
              <a:rPr lang="cs-CZ" sz="2100" dirty="0"/>
              <a:t/>
            </a:r>
            <a:br>
              <a:rPr lang="cs-CZ" sz="2100" dirty="0"/>
            </a:br>
            <a:r>
              <a:rPr lang="cs-CZ" sz="2100" dirty="0"/>
              <a:t/>
            </a:r>
            <a:br>
              <a:rPr lang="cs-CZ" sz="2100" dirty="0"/>
            </a:br>
            <a:r>
              <a:rPr lang="cs-CZ" sz="2100" dirty="0"/>
              <a:t>Dotkněte se inovací</a:t>
            </a:r>
            <a:br>
              <a:rPr lang="cs-CZ" sz="2100" dirty="0"/>
            </a:br>
            <a:r>
              <a:rPr lang="cs-CZ" sz="2100" dirty="0"/>
              <a:t>CZ.1.07/1.3.00/51.0024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2276872"/>
            <a:ext cx="9144000" cy="2980928"/>
          </a:xfrm>
        </p:spPr>
        <p:txBody>
          <a:bodyPr>
            <a:normAutofit/>
          </a:bodyPr>
          <a:lstStyle/>
          <a:p>
            <a:endParaRPr lang="cs-CZ" sz="4800" b="1" dirty="0"/>
          </a:p>
          <a:p>
            <a:r>
              <a:rPr lang="cs-CZ" sz="4800" b="1" dirty="0"/>
              <a:t>Politické ideologie</a:t>
            </a:r>
          </a:p>
        </p:txBody>
      </p:sp>
    </p:spTree>
    <p:extLst>
      <p:ext uri="{BB962C8B-B14F-4D97-AF65-F5344CB8AC3E}">
        <p14:creationId xmlns:p14="http://schemas.microsoft.com/office/powerpoint/2010/main" xmlns="" val="1926260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1424" y="1736744"/>
            <a:ext cx="10945216" cy="4764597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Gymnázium a SOŠ Jaroměř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Mgr. Lenka </a:t>
            </a:r>
            <a:r>
              <a:rPr lang="cs-CZ" dirty="0" err="1" smtClean="0"/>
              <a:t>Popélyová</a:t>
            </a:r>
            <a:endParaRPr lang="cs-CZ" dirty="0" smtClean="0"/>
          </a:p>
          <a:p>
            <a:pPr algn="l"/>
            <a:r>
              <a:rPr lang="cs-CZ" dirty="0" smtClean="0"/>
              <a:t>Předmět:	společenské vědy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	materiál vysvětluje rozdíly mezi vybranými ideologiemi, </a:t>
            </a:r>
          </a:p>
          <a:p>
            <a:pPr algn="l"/>
            <a:r>
              <a:rPr lang="cs-CZ" dirty="0"/>
              <a:t>	</a:t>
            </a:r>
            <a:r>
              <a:rPr lang="cs-CZ" dirty="0" smtClean="0"/>
              <a:t>prezentuje jejich priority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911424" y="1124744"/>
            <a:ext cx="10684768" cy="612000"/>
          </a:xfrm>
          <a:prstGeom prst="rect">
            <a:avLst/>
          </a:prstGeom>
        </p:spPr>
        <p:txBody>
          <a:bodyPr vert="horz" lIns="121893" tIns="60946" rIns="121893" bIns="60946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4300" b="1" dirty="0">
                <a:solidFill>
                  <a:prstClr val="black"/>
                </a:solidFill>
              </a:rPr>
              <a:t>Základní informace</a:t>
            </a:r>
          </a:p>
        </p:txBody>
      </p:sp>
    </p:spTree>
    <p:extLst>
      <p:ext uri="{BB962C8B-B14F-4D97-AF65-F5344CB8AC3E}">
        <p14:creationId xmlns:p14="http://schemas.microsoft.com/office/powerpoint/2010/main" xmlns="" val="524539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i="1" dirty="0"/>
              <a:t>Materiál je určen pro práci s interaktivní tabulí a tablety</a:t>
            </a:r>
          </a:p>
          <a:p>
            <a:r>
              <a:rPr lang="cs-CZ" sz="2400" dirty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i="1" dirty="0"/>
              <a:t>Didaktická </a:t>
            </a:r>
            <a:r>
              <a:rPr lang="cs-CZ" sz="2400" i="1" dirty="0" smtClean="0"/>
              <a:t>příprava</a:t>
            </a:r>
            <a:endParaRPr lang="cs-CZ" sz="2400" i="1" dirty="0"/>
          </a:p>
          <a:p>
            <a:r>
              <a:rPr lang="cs-CZ" sz="2400" dirty="0"/>
              <a:t>Očekávání a cíle</a:t>
            </a:r>
          </a:p>
          <a:p>
            <a:r>
              <a:rPr lang="cs-CZ" sz="2400" dirty="0"/>
              <a:t>Žáci si ujasní priority vybraných ideologií a pochopí rozdíly mezi nimi, při následné práci s programovými materiály stran dokáží určit jejich ideologické směřování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049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1424" y="1124744"/>
            <a:ext cx="10684768" cy="612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1424" y="1892832"/>
            <a:ext cx="10670976" cy="4233333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633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38200" y="355600"/>
            <a:ext cx="6527800" cy="2235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liberalismus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49303" y="2959110"/>
            <a:ext cx="9131300" cy="32178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571388" indent="-571388"/>
            <a:r>
              <a:rPr lang="cs-CZ" sz="4800" dirty="0"/>
              <a:t>ochrana soukromého vlastnictví</a:t>
            </a:r>
          </a:p>
          <a:p>
            <a:pPr marL="571388" indent="-571388" algn="ctr"/>
            <a:r>
              <a:rPr lang="cs-CZ" sz="4800" dirty="0"/>
              <a:t>rovná daň</a:t>
            </a:r>
          </a:p>
          <a:p>
            <a:pPr marL="571388" indent="-571388" algn="ctr"/>
            <a:r>
              <a:rPr lang="cs-CZ" sz="4800" dirty="0"/>
              <a:t>svoboda jednotlivce</a:t>
            </a:r>
          </a:p>
        </p:txBody>
      </p:sp>
    </p:spTree>
    <p:extLst>
      <p:ext uri="{BB962C8B-B14F-4D97-AF65-F5344CB8AC3E}">
        <p14:creationId xmlns:p14="http://schemas.microsoft.com/office/powerpoint/2010/main" xmlns="" val="178587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880533" y="365125"/>
            <a:ext cx="5215467" cy="2235200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4800" dirty="0"/>
              <a:t>konzervatismus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67267" y="2861743"/>
            <a:ext cx="8864600" cy="3264431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r>
              <a:rPr lang="cs-CZ" sz="4800" dirty="0"/>
              <a:t>respekt k tradicím</a:t>
            </a:r>
          </a:p>
          <a:p>
            <a:pPr marL="0" algn="ctr"/>
            <a:r>
              <a:rPr lang="cs-CZ" sz="4800" dirty="0"/>
              <a:t>ochrana soukromého vlastnictví</a:t>
            </a:r>
          </a:p>
          <a:p>
            <a:pPr marL="0" algn="ctr"/>
            <a:r>
              <a:rPr lang="cs-CZ" sz="4800" dirty="0"/>
              <a:t>nedůvěra v rychlé změny</a:t>
            </a:r>
          </a:p>
        </p:txBody>
      </p:sp>
    </p:spTree>
    <p:extLst>
      <p:ext uri="{BB962C8B-B14F-4D97-AF65-F5344CB8AC3E}">
        <p14:creationId xmlns:p14="http://schemas.microsoft.com/office/powerpoint/2010/main" xmlns="" val="316669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68400" y="778936"/>
            <a:ext cx="5537200" cy="230293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4400" dirty="0"/>
              <a:t>komunismus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38200" y="3495675"/>
            <a:ext cx="8424333" cy="26812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/>
            <a:r>
              <a:rPr lang="cs-CZ" sz="4400" dirty="0"/>
              <a:t>zrušení soukromého vlastnictví</a:t>
            </a:r>
          </a:p>
          <a:p>
            <a:pPr marL="0" algn="ctr"/>
            <a:r>
              <a:rPr lang="cs-CZ" sz="4400" dirty="0"/>
              <a:t>progresivní daně</a:t>
            </a:r>
          </a:p>
          <a:p>
            <a:pPr marL="0" algn="ctr"/>
            <a:r>
              <a:rPr lang="cs-CZ" sz="4400" dirty="0"/>
              <a:t>omezování lidských práv</a:t>
            </a:r>
          </a:p>
        </p:txBody>
      </p:sp>
    </p:spTree>
    <p:extLst>
      <p:ext uri="{BB962C8B-B14F-4D97-AF65-F5344CB8AC3E}">
        <p14:creationId xmlns:p14="http://schemas.microsoft.com/office/powerpoint/2010/main" xmlns="" val="67477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185333" y="541867"/>
            <a:ext cx="5621867" cy="21336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4800" dirty="0"/>
              <a:t>socialismus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200" y="3031067"/>
            <a:ext cx="8627533" cy="314589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kontrola soukromého vlastnictví</a:t>
            </a:r>
          </a:p>
          <a:p>
            <a:pPr algn="ctr"/>
            <a:r>
              <a:rPr lang="cs-CZ" sz="3600" dirty="0"/>
              <a:t>progresivní daň</a:t>
            </a:r>
          </a:p>
          <a:p>
            <a:pPr algn="ctr"/>
            <a:r>
              <a:rPr lang="cs-CZ" sz="3600" dirty="0"/>
              <a:t>sociální jistoty</a:t>
            </a:r>
          </a:p>
        </p:txBody>
      </p:sp>
    </p:spTree>
    <p:extLst>
      <p:ext uri="{BB962C8B-B14F-4D97-AF65-F5344CB8AC3E}">
        <p14:creationId xmlns:p14="http://schemas.microsoft.com/office/powerpoint/2010/main" xmlns="" val="51168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9285817" y="436043"/>
            <a:ext cx="2620435" cy="88476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marL="571388" indent="-571388">
              <a:buFont typeface="Arial" panose="020B0604020202020204" pitchFamily="34" charset="0"/>
              <a:buChar char="•"/>
            </a:pPr>
            <a:r>
              <a:rPr lang="cs-CZ" sz="2000" dirty="0"/>
              <a:t>svoboda jednotlivce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9727140" y="5611283"/>
            <a:ext cx="2133600" cy="973668"/>
          </a:xfrm>
          <a:prstGeom prst="roundRect">
            <a:avLst>
              <a:gd name="adj" fmla="val 3118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marL="571388" indent="-571388">
              <a:buFont typeface="Arial" panose="020B0604020202020204" pitchFamily="34" charset="0"/>
              <a:buChar char="•"/>
            </a:pPr>
            <a:r>
              <a:rPr lang="cs-CZ" sz="2000" dirty="0"/>
              <a:t>rovná daň</a:t>
            </a:r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9285817" y="1712919"/>
            <a:ext cx="2584451" cy="125095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respekt k tradicím</a:t>
            </a:r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6302386" y="376237"/>
            <a:ext cx="2692399" cy="944563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sociální jistoty</a:t>
            </a:r>
          </a:p>
        </p:txBody>
      </p:sp>
      <p:sp>
        <p:nvSpPr>
          <p:cNvPr id="16" name="Zástupný symbol pro obsah 4"/>
          <p:cNvSpPr txBox="1">
            <a:spLocks/>
          </p:cNvSpPr>
          <p:nvPr/>
        </p:nvSpPr>
        <p:spPr>
          <a:xfrm>
            <a:off x="6420908" y="1608677"/>
            <a:ext cx="2455333" cy="133561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omezování lidských práv</a:t>
            </a:r>
          </a:p>
        </p:txBody>
      </p:sp>
      <p:sp>
        <p:nvSpPr>
          <p:cNvPr id="17" name="Zástupný symbol pro obsah 4"/>
          <p:cNvSpPr txBox="1">
            <a:spLocks/>
          </p:cNvSpPr>
          <p:nvPr/>
        </p:nvSpPr>
        <p:spPr>
          <a:xfrm>
            <a:off x="6131456" y="3371583"/>
            <a:ext cx="3014135" cy="161343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nedůvěra v rychlé změny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1066281" y="380471"/>
            <a:ext cx="3433233" cy="12446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4000" dirty="0"/>
              <a:t>liberalismus</a:t>
            </a:r>
          </a:p>
        </p:txBody>
      </p:sp>
      <p:sp>
        <p:nvSpPr>
          <p:cNvPr id="19" name="Zástupný symbol pro obsah 5"/>
          <p:cNvSpPr txBox="1">
            <a:spLocks/>
          </p:cNvSpPr>
          <p:nvPr/>
        </p:nvSpPr>
        <p:spPr>
          <a:xfrm>
            <a:off x="6348940" y="5412313"/>
            <a:ext cx="2579160" cy="118745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kontrola soukromého vlastnictví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1049865" y="1946275"/>
            <a:ext cx="3433235" cy="1237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3600" dirty="0"/>
              <a:t>konzervatismus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49865" y="3326340"/>
            <a:ext cx="3433235" cy="1237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3600" dirty="0"/>
              <a:t>komunismus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1049865" y="4884737"/>
            <a:ext cx="3433235" cy="1237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3600" dirty="0"/>
              <a:t>socialismus</a:t>
            </a:r>
          </a:p>
        </p:txBody>
      </p:sp>
      <p:sp>
        <p:nvSpPr>
          <p:cNvPr id="24" name="Zástupný symbol pro obsah 4"/>
          <p:cNvSpPr txBox="1">
            <a:spLocks/>
          </p:cNvSpPr>
          <p:nvPr/>
        </p:nvSpPr>
        <p:spPr>
          <a:xfrm>
            <a:off x="9196009" y="3430293"/>
            <a:ext cx="2584451" cy="125095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 smtClean="0"/>
              <a:t>zrušení soukromého vlastnictví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8252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9285817" y="436043"/>
            <a:ext cx="2620435" cy="88476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marL="571388" indent="-571388">
              <a:buFont typeface="Arial" panose="020B0604020202020204" pitchFamily="34" charset="0"/>
              <a:buChar char="•"/>
            </a:pPr>
            <a:r>
              <a:rPr lang="cs-CZ" sz="2000" dirty="0"/>
              <a:t>svoboda jednotlivce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9727140" y="5611283"/>
            <a:ext cx="2133600" cy="973668"/>
          </a:xfrm>
          <a:prstGeom prst="roundRect">
            <a:avLst>
              <a:gd name="adj" fmla="val 3118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marL="571388" indent="-571388">
              <a:buFont typeface="Arial" panose="020B0604020202020204" pitchFamily="34" charset="0"/>
              <a:buChar char="•"/>
            </a:pPr>
            <a:r>
              <a:rPr lang="cs-CZ" sz="2000" dirty="0"/>
              <a:t>rovná daň</a:t>
            </a:r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9285817" y="1712919"/>
            <a:ext cx="2584451" cy="125095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respekt k tradicím</a:t>
            </a:r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6302386" y="376237"/>
            <a:ext cx="2692399" cy="944563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sociální jistoty</a:t>
            </a:r>
          </a:p>
        </p:txBody>
      </p:sp>
      <p:sp>
        <p:nvSpPr>
          <p:cNvPr id="16" name="Zástupný symbol pro obsah 4"/>
          <p:cNvSpPr txBox="1">
            <a:spLocks/>
          </p:cNvSpPr>
          <p:nvPr/>
        </p:nvSpPr>
        <p:spPr>
          <a:xfrm>
            <a:off x="6420908" y="1608677"/>
            <a:ext cx="2455333" cy="133561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omezování lidských práv</a:t>
            </a:r>
          </a:p>
        </p:txBody>
      </p:sp>
      <p:sp>
        <p:nvSpPr>
          <p:cNvPr id="17" name="Zástupný symbol pro obsah 4"/>
          <p:cNvSpPr txBox="1">
            <a:spLocks/>
          </p:cNvSpPr>
          <p:nvPr/>
        </p:nvSpPr>
        <p:spPr>
          <a:xfrm>
            <a:off x="6131456" y="3371583"/>
            <a:ext cx="3014135" cy="161343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nedůvěra v rychlé změny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1066281" y="380471"/>
            <a:ext cx="3433233" cy="12446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4000" dirty="0"/>
              <a:t>liberalismus</a:t>
            </a:r>
          </a:p>
        </p:txBody>
      </p:sp>
      <p:sp>
        <p:nvSpPr>
          <p:cNvPr id="19" name="Zástupný symbol pro obsah 5"/>
          <p:cNvSpPr txBox="1">
            <a:spLocks/>
          </p:cNvSpPr>
          <p:nvPr/>
        </p:nvSpPr>
        <p:spPr>
          <a:xfrm>
            <a:off x="6348940" y="5412313"/>
            <a:ext cx="2579160" cy="118745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/>
              <a:t>kontrola soukromého vlastnictví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1049865" y="1946275"/>
            <a:ext cx="3433235" cy="1237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3600" dirty="0"/>
              <a:t>konzervatismus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49865" y="3326340"/>
            <a:ext cx="3433235" cy="1237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3600" dirty="0"/>
              <a:t>komunismus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1049865" y="4884737"/>
            <a:ext cx="3433235" cy="1237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24" tIns="45718" rIns="91424" bIns="45718" rtlCol="0" anchor="ctr"/>
          <a:lstStyle/>
          <a:p>
            <a:pPr algn="ctr"/>
            <a:r>
              <a:rPr lang="cs-CZ" sz="3600" dirty="0"/>
              <a:t>socialismus</a:t>
            </a:r>
          </a:p>
        </p:txBody>
      </p:sp>
      <p:sp>
        <p:nvSpPr>
          <p:cNvPr id="24" name="Zástupný symbol pro obsah 4"/>
          <p:cNvSpPr txBox="1">
            <a:spLocks/>
          </p:cNvSpPr>
          <p:nvPr/>
        </p:nvSpPr>
        <p:spPr>
          <a:xfrm>
            <a:off x="9196009" y="3430293"/>
            <a:ext cx="2584451" cy="125095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24" tIns="45718" rIns="91424" bIns="4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571500" indent="-571500">
              <a:buFont typeface="Arial" panose="020B0604020202020204" pitchFamily="34" charset="0"/>
              <a:buChar char="•"/>
              <a:defRPr sz="2000"/>
            </a:lvl1pPr>
          </a:lstStyle>
          <a:p>
            <a:r>
              <a:rPr lang="cs-CZ" dirty="0" smtClean="0"/>
              <a:t>zrušení soukromého vlastnictví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4482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1498 0.00208 0.02995 0.00232 0.04467 0.00625 C 0.04974 0.00764 0.05417 0.01296 0.05899 0.01574 C 0.0655 0.01945 0.07214 0.02199 0.07865 0.02523 C 0.10691 0.03958 0.08581 0.03056 0.1125 0.0412 C 0.11784 0.04653 0.12318 0.05208 0.12865 0.05695 C 0.13269 0.06065 0.13711 0.06273 0.14115 0.06644 C 0.14375 0.06898 0.14571 0.07338 0.14818 0.07616 C 0.15287 0.08079 0.15808 0.0838 0.1625 0.08866 C 0.17618 0.10417 0.19063 0.12477 0.20365 0.14283 C 0.20899 0.15023 0.21459 0.15695 0.21967 0.16505 C 0.22748 0.17732 0.253 0.21667 0.25717 0.22847 C 0.26016 0.23681 0.26303 0.2456 0.26615 0.25394 C 0.26888 0.26134 0.27253 0.26806 0.275 0.27616 C 0.27787 0.28519 0.27956 0.29537 0.28217 0.30463 C 0.28373 0.31019 0.28568 0.31528 0.2875 0.3206 C 0.28868 0.33009 0.28946 0.33982 0.29115 0.34908 C 0.29245 0.35671 0.29558 0.36343 0.29649 0.3713 C 0.29857 0.39005 0.29883 0.40949 0.3 0.42847 C 0.30066 0.43796 0.30053 0.44769 0.30183 0.45695 C 0.303 0.46551 0.30417 0.47408 0.30534 0.48241 C 0.30651 0.48982 0.30795 0.49722 0.30899 0.50463 C 0.31641 0.56227 0.30378 0.48033 0.31433 0.54583 C 0.31485 0.5544 0.31615 0.56273 0.31615 0.5713 C 0.31615 0.6 0.31537 0.62847 0.31433 0.65695 C 0.3142 0.66042 0.31368 0.66389 0.3125 0.66644 C 0.30912 0.67408 0.30469 0.67338 0.3 0.67616 C 0.27982 0.68796 0.30105 0.67801 0.28399 0.68565 C 0.27852 0.6919 0.27774 0.69352 0.27149 0.69838 C 0.26967 0.69954 0.26784 0.70023 0.26615 0.70139 C 0.253 0.71134 0.26498 0.70509 0.25183 0.71088 C 0.24818 0.71412 0.2448 0.71759 0.24115 0.7206 C 0.23933 0.72176 0.2375 0.72245 0.23568 0.72361 C 0.23269 0.7257 0.22982 0.72801 0.22683 0.73009 C 0.22149 0.73333 0.21628 0.7375 0.21068 0.73958 C 0.20339 0.74213 0.19206 0.74607 0.18568 0.74908 C 0.16316 0.75972 0.18763 0.75232 0.1625 0.75857 C 0.14818 0.75764 0.13386 0.7581 0.11967 0.75533 C 0.11524 0.75463 0.10795 0.7456 0.10365 0.74283 C 0.09909 0.73958 0.09545 0.74028 0.09115 0.73634 C 0.08803 0.73357 0.08503 0.73033 0.08217 0.72685 C 0.07969 0.72384 0.07735 0.72083 0.075 0.71736 C 0.07318 0.71435 0.07175 0.71042 0.06967 0.70787 C 0.0681 0.70602 0.06615 0.70579 0.06433 0.70463 C 0.0625 0.70139 0.06055 0.69861 0.05899 0.69514 C 0.05495 0.68658 0.05495 0.68287 0.05183 0.67292 C 0.05079 0.66968 0.04922 0.66667 0.04831 0.66343 C 0.0474 0.66042 0.04714 0.65695 0.04649 0.65394 C 0.04532 0.64861 0.04428 0.64306 0.04284 0.63796 C 0.04193 0.63449 0.0405 0.63171 0.03933 0.62847 C 0.03724 0.61366 0.03776 0.61528 0.03399 0.59977 C 0.03295 0.5956 0.03191 0.59097 0.03034 0.58727 C 0.02826 0.58171 0.02318 0.57431 0.01967 0.5713 C 0.01797 0.56991 0.01615 0.56921 0.01433 0.56806 L -0.02317 0.57755 C -0.02565 0.57824 -0.02799 0.5794 -0.03033 0.58079 C -0.04101 0.58796 -0.03567 0.58889 -0.04817 0.59977 L -0.05885 0.60949 C -0.06067 0.6125 -0.06237 0.61597 -0.06419 0.61898 C -0.06809 0.625 -0.07513 0.6331 -0.07851 0.6412 C -0.08059 0.64607 -0.08203 0.65185 -0.08385 0.65695 C -0.08802 0.66898 -0.08763 0.6662 -0.09283 0.67917 C -0.09401 0.68241 -0.09505 0.68588 -0.09635 0.68866 C -0.09804 0.69213 -0.1 0.69514 -0.10169 0.69838 C -0.10234 0.70255 -0.10234 0.70718 -0.10351 0.71088 C -0.10481 0.71482 -0.10729 0.71713 -0.10885 0.7206 C -0.1108 0.72454 -0.11224 0.72917 -0.11419 0.7331 C -0.11588 0.73658 -0.11796 0.73935 -0.11953 0.74283 C -0.12578 0.75602 -0.11966 0.75023 -0.12851 0.75533 C -0.13984 0.76875 -0.13606 0.76736 -0.15885 0.75533 C -0.16132 0.75417 -0.16224 0.74884 -0.16419 0.74583 C -0.16588 0.74352 -0.16796 0.7419 -0.16953 0.73958 C -0.17148 0.73658 -0.17304 0.73287 -0.175 0.73009 C -0.18984 0.70787 -0.17005 0.7419 -0.18567 0.71412 C -0.20286 0.71852 -0.19388 0.71736 -0.21237 0.71736 L -0.21237 0.71736 L -0.21237 0.71736 " pathEditMode="relative" ptsTypes="AAAAAAAAAAAAAAAAAAAAAAAAAAAAAAAAAAAAAAAAAAAAAAAAAAAAAAAAAAAAAAAAAAAAAAAAAAAAAA"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5183 0.00578 0.08217 0.01157 0.14467 -0.01273 C 0.16784 -0.02153 0.18829 -0.04607 0.20899 -0.06667 C 0.22227 -0.0801 0.23425 -0.09769 0.24649 -0.11412 C 0.25704 -0.12847 0.26472 -0.14167 0.27149 -0.16181 C 0.278 -0.18148 0.28933 -0.22222 0.28933 -0.22222 C 0.29519 -0.28519 0.30079 -0.32269 0.29284 -0.39352 C 0.28985 -0.42107 0.27982 -0.44445 0.27318 -0.46968 C 0.26758 -0.49144 0.2586 -0.51922 0.25183 -0.53635 C 0.24649 -0.55 0.24024 -0.56227 0.23399 -0.57454 C 0.22774 -0.58681 0.21563 -0.6081 0.20717 -0.61898 C 0.19037 -0.64051 0.17787 -0.65347 0.15899 -0.66968 C 0.15079 -0.67685 0.14245 -0.68334 0.13399 -0.68889 C 0.1293 -0.6919 0.12435 -0.69283 0.11967 -0.69514 C 0.1142 -0.69792 0.10912 -0.70255 0.10352 -0.70463 C 0.09297 -0.7088 0.07149 -0.71412 0.07149 -0.71412 C 0.06758 -0.71389 0.03763 -0.71459 0.02852 -0.70463 C 0.02422 -0.7 0.02136 -0.69213 0.01784 -0.68565 C 0.00834 -0.64746 0.00756 -0.65324 0.00886 -0.6 C 0.00964 -0.57431 0.01159 -0.54885 0.01433 -0.52385 C 0.01511 -0.51574 0.01745 -0.50857 0.01967 -0.50162 C 0.0306 -0.4669 0.03308 -0.46713 0.05352 -0.44121 C 0.07422 -0.41505 0.08112 -0.40648 0.10352 -0.39051 C 0.11654 -0.38125 0.13008 -0.37477 0.14284 -0.36505 C 0.16224 -0.35047 0.2 -0.31736 0.2 -0.31736 C 0.20352 -0.31111 0.20691 -0.3044 0.21068 -0.29838 C 0.21237 -0.29584 0.21472 -0.29491 0.21602 -0.2919 C 0.21784 -0.28843 0.2181 -0.2831 0.21967 -0.2794 C 0.2211 -0.2757 0.22357 -0.27338 0.225 -0.26968 C 0.23256 -0.25139 0.23542 -0.23912 0.24102 -0.21898 C 0.23933 -0.2 0.23959 -0.17986 0.23568 -0.16181 C 0.23399 -0.15347 0.22878 -0.14885 0.225 -0.14283 C 0.20612 -0.11227 0.225 -0.14352 0.20899 -0.12385 C 0.20339 -0.1169 0.19857 -0.10834 0.19284 -0.10162 C 0.16693 -0.07084 0.17474 -0.08472 0.14467 -0.06019 C 0.13256 -0.05047 0.12136 -0.03704 0.10899 -0.02847 C 0.05365 0.00926 0.07826 -0.00602 0.03568 0.01921 C 0.02383 0.01805 0.01185 0.01852 0 0.01597 C -0.00559 0.01481 -0.01341 0.0044 -0.01783 0 C -0.02343 -0.00533 -0.04023 -0.01968 -0.04466 -0.02222 C -0.04804 -0.02431 -0.05182 -0.02431 -0.05533 -0.02523 C -0.11445 -0.06482 -0.06145 -0.02732 -0.09817 -0.05718 C -0.11406 -0.06991 -0.08867 -0.04445 -0.1125 -0.06968 C -0.11367 -0.07292 -0.11393 -0.0794 -0.11614 -0.0794 C -0.12382 -0.0794 -0.14114 -0.0713 -0.15182 -0.06667 C -0.15716 -0.0676 -0.16263 -0.06783 -0.16783 -0.06968 C -0.17096 -0.07107 -0.17382 -0.07408 -0.17682 -0.07616 C -0.18385 -0.08079 -0.18372 -0.07986 -0.19283 -0.08241 L -0.19817 -0.08565 L -0.19817 -0.08565 " pathEditMode="relative" ptsTypes="AAAAAAAAAAAAAAAAAAAAAAAAAAAAAAAAAAAAAAAAAAAAAAAAAAA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L 0.02852 -0.00324 C 0.04102 -0.00509 0.05352 -0.0081 0.06602 -0.00972 C 0.07969 -0.01134 0.09349 -0.0118 0.10716 -0.01273 C 0.11016 -0.01389 0.11302 -0.01528 0.11602 -0.01597 C 0.12083 -0.01736 0.12565 -0.01713 0.13034 -0.01921 C 0.1401 -0.02361 0.13542 -0.02755 0.14466 -0.03495 C 0.14857 -0.03819 0.15299 -0.03935 0.15716 -0.04143 C 0.15885 -0.04352 0.16055 -0.04606 0.1625 -0.04768 C 0.1651 -0.05 0.17266 -0.05301 0.175 -0.05417 C 0.17969 -0.0625 0.18555 -0.06944 0.18932 -0.0794 C 0.19401 -0.09213 0.19102 -0.0868 0.19818 -0.09537 C 0.20052 -0.10162 0.20339 -0.10764 0.20534 -0.11435 C 0.20638 -0.11829 0.20599 -0.12315 0.20716 -0.12708 C 0.20898 -0.13403 0.21432 -0.14606 0.21432 -0.14606 C 0.21497 -0.15255 0.21654 -0.16805 0.21784 -0.17477 C 0.21888 -0.18009 0.22018 -0.18542 0.22135 -0.19051 C 0.22448 -0.25671 0.22435 -0.23171 0.21966 -0.33032 C 0.21914 -0.34097 0.21497 -0.34583 0.21068 -0.35255 C 0.20781 -0.35694 0.20482 -0.36134 0.20182 -0.36528 C 0.19831 -0.36968 0.19492 -0.37454 0.19102 -0.37801 C 0.18438 -0.3838 0.16992 -0.39167 0.1625 -0.39375 C 0.15599 -0.3956 0.14935 -0.39583 0.14284 -0.39699 C 0.12656 -0.39977 0.12461 -0.40023 0.10885 -0.40324 C 0.08385 -0.40231 0.05885 -0.40301 0.03385 -0.40023 C 0.03073 -0.39977 0.02799 -0.39583 0.025 -0.39375 C 0.02083 -0.3912 0.00951 -0.38518 0.00534 -0.38102 C 0.00091 -0.37662 -0.00573 -0.36551 -0.00898 -0.3588 C -0.01029 -0.35602 -0.01133 -0.35255 -0.0125 -0.3493 C -0.01315 -0.3463 -0.01432 -0.34329 -0.01432 -0.33981 C -0.01432 -0.32384 -0.01458 -0.30764 -0.0125 -0.29213 C -0.01159 -0.28518 -0.00391 -0.26944 0 -0.26366 C 0.00456 -0.25694 0.00938 -0.25046 0.01432 -0.24468 C 0.02396 -0.2331 0.02799 -0.22731 0.03932 -0.21921 C 0.04219 -0.21713 0.04505 -0.21389 0.04818 -0.21296 C 0.05469 -0.21065 0.06133 -0.21018 0.06784 -0.20972 C 0.08451 -0.2081 0.10117 -0.20764 0.11784 -0.20648 C 0.12565 -0.20417 0.12995 -0.20301 0.1375 -0.20023 C 0.13984 -0.1993 0.14232 -0.19861 0.14466 -0.19699 C 0.16146 -0.18565 0.14115 -0.19444 0.16068 -0.1875 C 0.16914 -0.16481 0.1668 -0.17569 0.16966 -0.15579 C 0.16901 -0.14097 0.16966 -0.12569 0.16784 -0.11134 C 0.16719 -0.10602 0.16419 -0.10278 0.1625 -0.09861 C 0.15729 -0.08565 0.16003 -0.08912 0.15182 -0.07639 C 0.14023 -0.05833 0.14922 -0.07245 0.13932 -0.06366 C 0.13398 -0.0588 0.13307 -0.0537 0.12682 -0.05093 C 0.12214 -0.04884 0.11719 -0.04907 0.1125 -0.04768 C 0.11003 -0.04699 0.10781 -0.04491 0.10534 -0.04468 C 0.09583 -0.04282 0.08633 -0.04236 0.07682 -0.04143 L -0.01615 -0.04768 C -0.02266 -0.04838 -0.02917 -0.04977 -0.03568 -0.05093 C -0.05078 -0.05347 -0.05052 -0.0537 -0.06432 -0.05718 L -0.07682 -0.06366 C -0.08151 -0.06597 -0.09115 -0.06991 -0.09115 -0.06991 C -0.09401 -0.07315 -0.09687 -0.07662 -0.1 -0.0794 C -0.11771 -0.09514 -0.08711 -0.06134 -0.11432 -0.09213 C -0.11797 -0.0963 -0.12161 -0.10023 -0.125 -0.10486 L -0.14115 -0.12708 C -0.14349 -0.13032 -0.1457 -0.1338 -0.14818 -0.13657 L -0.15365 -0.14305 C -0.15599 -0.1493 -0.15885 -0.15532 -0.16068 -0.16204 C -0.16198 -0.1662 -0.16328 -0.17037 -0.16432 -0.17477 C -0.16836 -0.19167 -0.16432 -0.19606 -0.17865 -0.21296 C -0.18568 -0.2213 -0.19648 -0.23588 -0.20534 -0.24143 C -0.21081 -0.24491 -0.22214 -0.24861 -0.22865 -0.25093 C -0.23516 -0.25 -0.24193 -0.25093 -0.24818 -0.24768 C -0.25065 -0.24653 -0.25352 -0.23819 -0.25352 -0.23819 L -0.24115 -0.23194 " pathEditMode="relative" ptsTypes="AAAAAAAAAAAAAAAAAAAAAAAAAAAAAAAAAAAAAAAAAAAAAAAAAAAAAAAAAAAAAAAAAAAAA">
                                      <p:cBhvr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"/>
                            </p:stCondLst>
                            <p:childTnLst>
                              <p:par>
                                <p:cTn id="86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237 -0.00116 0.04779 0.00347 0.07135 -0.00325 C 0.07617 -0.00463 0.08099 -0.03542 0.08203 -0.04144 L 0.08385 -0.05093 L 0.08568 -0.06042 L 0.08737 -0.06991 C 0.08802 -0.07848 0.08802 -0.08704 0.08919 -0.09537 C 0.08984 -0.1 0.09193 -0.10348 0.09284 -0.10811 C 0.09375 -0.1132 0.09388 -0.11875 0.09453 -0.12385 C 0.09505 -0.12709 0.09583 -0.1301 0.09635 -0.13334 C 0.097 -0.13774 0.09752 -0.1419 0.09818 -0.14607 C 0.10013 -0.17431 0.10156 -0.18056 0.09818 -0.21274 C 0.09713 -0.22292 0.0901 -0.22709 0.08568 -0.22871 C 0.07617 -0.23195 0.0664 -0.23079 0.05703 -0.23496 C 0.04935 -0.23843 0.04792 -0.23936 0.03919 -0.24144 C 0.03333 -0.2426 0.02734 -0.24352 0.02135 -0.24445 L -0.13047 -0.24144 C -0.13229 -0.24121 -0.13399 -0.23912 -0.13581 -0.2382 C -0.13815 -0.23704 -0.1405 -0.23612 -0.14297 -0.23496 C -0.14649 -0.23079 -0.15065 -0.22778 -0.15365 -0.22223 C -0.16029 -0.21042 -0.15664 -0.21412 -0.16432 -0.20973 C -0.16498 -0.20649 -0.16524 -0.20301 -0.16615 -0.2 C -0.16823 -0.19352 -0.17083 -0.1875 -0.17331 -0.18102 C -0.17448 -0.17778 -0.17591 -0.175 -0.17682 -0.17153 C -0.18203 -0.15278 -0.17956 -0.16343 -0.18399 -0.13982 L -0.1875 -0.12084 L -0.18932 -0.11112 C -0.18998 -0.09746 -0.19024 -0.08357 -0.19115 -0.06991 C -0.19141 -0.06528 -0.1931 -0.05024 -0.19466 -0.04445 C -0.1957 -0.04121 -0.19688 -0.03797 -0.19831 -0.03496 C -0.20065 -0.02987 -0.20534 -0.022 -0.20899 -0.01922 C -0.21133 -0.01737 -0.22331 -0.01343 -0.225 -0.01274 C -0.24336 -0.00556 -0.21667 -0.01389 -0.24831 -0.00649 C -0.25182 -0.00556 -0.25534 -0.00348 -0.25899 -0.00325 C -0.30833 -0.00116 -0.35781 -0.00116 -0.40716 0 C -0.48099 0.00324 -0.45482 0.003 -0.48568 0.003 L -0.48399 -0.0095 " pathEditMode="relative" ptsTypes="AAAAAAAAAAAAAAAAAAAAAAAAAAAAAAAAAAAAAA"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"/>
                            </p:stCondLst>
                            <p:childTnLst>
                              <p:par>
                                <p:cTn id="89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66 0.00185 L 0.01966 0.00208 C -0.01901 0.00694 0.00768 -0.00185 -0.01081 0.01134 C -0.01419 0.01366 -0.02148 0.01759 -0.02148 0.01782 C -0.03724 0.03866 -0.03008 0.03333 -0.04115 0.03981 C -0.04232 0.04305 -0.04349 0.0463 -0.04466 0.0493 C -0.04635 0.0537 -0.04883 0.05718 -0.05 0.06204 C -0.0513 0.0669 -0.05117 0.07268 -0.05182 0.07801 C -0.05117 0.09282 -0.05143 0.10764 -0.05 0.12245 C -0.04961 0.12708 -0.04805 0.13125 -0.04648 0.13518 C -0.03477 0.16528 -0.03906 0.15903 -0.02682 0.16991 C -0.00977 0.20046 -0.03164 0.16435 -0.01615 0.18264 C -0.01406 0.18518 -0.01276 0.18958 -0.01081 0.19213 C -0.00859 0.19491 -0.00586 0.1963 -0.00365 0.19861 C -0.00169 0.20046 -0.00013 0.20301 0.00169 0.20486 C 0.00404 0.20718 0.00664 0.2088 0.00885 0.21134 C 0.01146 0.21412 0.01367 0.21782 0.01602 0.22083 C 0.01784 0.22292 0.01966 0.225 0.02135 0.22708 C 0.02201 0.23032 0.0224 0.23356 0.02318 0.23657 C 0.02422 0.24097 0.02682 0.24468 0.02682 0.2493 C 0.02682 0.25903 0.02552 0.26898 0.02318 0.27801 C 0.02175 0.28333 0.01888 0.2875 0.01602 0.29074 C -0.00885 0.31898 0.00599 0.29977 -0.00716 0.30972 C -0.02552 0.32361 -0.00065 0.30787 -0.025 0.32245 C -0.02904 0.32708 -0.03294 0.33102 -0.03581 0.33819 C -0.03685 0.34097 -0.03698 0.34468 -0.0375 0.34768 C -0.03698 0.35625 -0.03737 0.36528 -0.03581 0.37315 C -0.0349 0.37731 -0.03229 0.37986 -0.03034 0.38264 C -0.02878 0.38518 -0.02682 0.3868 -0.025 0.38912 C -0.02018 0.39537 -0.01575 0.40231 -0.01081 0.4081 L -4.16667E-7 0.42083 L 0.00534 0.42708 C 0.00651 0.43032 0.00716 0.43426 0.00885 0.43657 C 0.01042 0.43866 0.01302 0.43727 0.01419 0.43981 C 0.01576 0.44329 0.01523 0.44838 0.01602 0.45255 C 0.01836 0.46481 0.02175 0.47454 0.02318 0.4875 L 0.025 0.50324 C 0.02383 0.51505 0.02279 0.52662 0.02135 0.53819 C 0.02096 0.54143 0.02083 0.54514 0.01966 0.54768 C 0.01823 0.55069 0.01615 0.55255 0.01419 0.55417 C 0.00964 0.55787 0.00495 0.56157 -4.16667E-7 0.56366 C -0.00338 0.56528 -0.0306 0.56968 -0.03216 0.57014 C -0.04284 0.56898 -0.05365 0.56875 -0.06432 0.5669 C -0.0707 0.56574 -0.07018 0.56134 -0.075 0.55417 C -0.07669 0.55162 -0.07852 0.54954 -0.08034 0.54768 C -0.08516 0.54305 -0.09831 0.53333 -0.10182 0.52546 C -0.10417 0.52037 -0.10612 0.51412 -0.10898 0.50972 C -0.11211 0.50463 -0.11628 0.50162 -0.11966 0.49699 C -0.12174 0.49421 -0.12318 0.49051 -0.125 0.4875 C -0.13151 0.47755 -0.13581 0.47384 -0.14115 0.46204 C -0.14375 0.45602 -0.14622 0.44977 -0.14831 0.44305 C -0.15065 0.43518 -0.14974 0.42893 -0.15182 0.42083 C -0.15911 0.39167 -0.15612 0.41898 -0.16081 0.38588 C -0.16224 0.37546 -0.16432 0.35417 -0.16432 0.3544 C -0.16432 0.35301 -0.16458 0.28032 -0.16081 0.25579 C -0.1599 0.25023 -0.15833 0.24514 -0.15716 0.23981 C -0.15378 0.20949 -0.1569 0.23912 -0.15365 0.20185 C -0.15247 0.18912 -0.15 0.16366 -0.15 0.16389 C -0.15065 0.13819 -0.14961 0.1125 -0.15182 0.0875 C -0.1526 0.07893 -0.15872 0.0588 -0.16432 0.05255 C -0.16888 0.04745 -0.1737 0.04329 -0.17865 0.03981 C -0.18164 0.03773 -0.1845 0.03518 -0.1875 0.03356 C -0.19049 0.03194 -0.19349 0.03148 -0.19648 0.03032 C -0.19883 0.02824 -0.20104 0.025 -0.20365 0.02407 C -0.21003 0.02176 -0.2168 0.02222 -0.22331 0.02083 C -0.22682 0.02014 -0.23047 0.01875 -0.23398 0.01759 L -0.38581 0.02083 C -0.46797 0.02384 -0.32891 0.02338 -0.43047 0.03356 C -0.45417 0.03588 -0.47812 0.03356 -0.50182 0.03356 L -0.49115 0.03356 " pathEditMode="relative" rAng="0" ptsTypes="AAAAAAAAAAAAAAAAAAAAAAAAAAAAAAAAAAAAAAAAAAAAAAAAAAAAAAAAAAAAAAAAAAAAAA">
                                      <p:cBhvr>
                                        <p:cTn id="9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16" y="2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0"/>
                            </p:stCondLst>
                            <p:childTnLst>
                              <p:par>
                                <p:cTn id="92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664 -0.00533 -0.01849 -0.01343 -0.025 -0.02223 C -0.02761 -0.02593 -0.03008 -0.03033 -0.03216 -0.03496 C -0.03373 -0.03889 -0.03451 -0.04352 -0.03568 -0.04769 C -0.03516 -0.06783 -0.03542 -0.0882 -0.03399 -0.10811 C -0.0336 -0.11181 -0.03138 -0.11436 -0.03034 -0.1176 C -0.02904 -0.12176 -0.02813 -0.12616 -0.02682 -0.13033 C -0.02461 -0.13681 -0.02201 -0.14306 -0.01966 -0.14931 C -0.01849 -0.15255 -0.01758 -0.15602 -0.01602 -0.1588 L -0.01068 -0.16829 C -0.00925 -0.17338 -0.00612 -0.18612 -0.00352 -0.19051 C -0.00208 -0.19329 0.00013 -0.19445 0.00182 -0.19699 C 0.0043 -0.2007 0.00677 -0.2051 0.00898 -0.20949 C 0.01693 -0.22616 0.00755 -0.2132 0.01784 -0.22547 C 0.01901 -0.22871 0.02044 -0.23149 0.02148 -0.23496 C 0.02226 -0.23797 0.02252 -0.24144 0.02318 -0.24445 C 0.02422 -0.24885 0.02565 -0.25301 0.02682 -0.25718 C 0.02565 -0.26991 0.02552 -0.28311 0.02318 -0.29537 C 0.02187 -0.30255 0.01849 -0.30811 0.01601 -0.31436 L 0.0125 -0.32385 C 0.01185 -0.32709 0.01107 -0.3301 0.01068 -0.33334 C 0.00677 -0.36459 0.00898 -0.3794 0.01068 -0.41899 C 0.0112 -0.42963 0.01614 -0.45834 0.01784 -0.46343 C 0.02148 -0.47408 0.025 -0.48473 0.02851 -0.49537 C 0.02969 -0.49862 0.03086 -0.50186 0.03216 -0.50487 C 0.03398 -0.50903 0.03607 -0.51297 0.0375 -0.5176 C 0.03906 -0.52246 0.03984 -0.52801 0.04114 -0.53334 C 0.03984 -0.54491 0.04167 -0.55903 0.0375 -0.56829 C 0.03515 -0.57338 0.01263 -0.58496 0.00716 -0.58727 C 0.00417 -0.58866 0.00117 -0.58912 -0.00182 -0.59051 C -0.00781 -0.59329 -0.01354 -0.59746 -0.01966 -0.6 C -0.0237 -0.60162 -0.028 -0.60209 -0.03216 -0.60324 C -0.05443 -0.60926 -0.03021 -0.60348 -0.05716 -0.60949 C -0.06628 -0.61505 -0.06263 -0.61343 -0.07682 -0.61598 C -0.11471 -0.62223 -0.08659 -0.61574 -0.1125 -0.62223 C -0.11419 -0.62385 -0.12331 -0.63125 -0.125 -0.63496 C -0.12617 -0.6375 -0.12617 -0.64121 -0.12682 -0.64445 C -0.12891 -0.68287 -0.12669 -0.66621 -0.13216 -0.69514 C -0.13268 -0.69838 -0.13255 -0.70232 -0.13399 -0.70487 C -0.13568 -0.70787 -0.13763 -0.71088 -0.13932 -0.71436 C -0.14063 -0.71713 -0.14115 -0.72153 -0.14284 -0.72385 C -0.14401 -0.72547 -0.15482 -0.72987 -0.15534 -0.7301 C -0.15899 -0.73218 -0.16602 -0.73658 -0.16602 -0.73658 C -0.17266 -0.73542 -0.17943 -0.73658 -0.18568 -0.73334 C -0.18815 -0.73218 -0.18958 -0.72755 -0.19102 -0.72385 C -0.19258 -0.71991 -0.19362 -0.71551 -0.19466 -0.71112 C -0.19544 -0.70811 -0.19596 -0.70487 -0.19649 -0.70162 C -0.19805 -0.69121 -0.19883 -0.68403 -0.2 -0.67292 C -0.20065 -0.64769 -0.20078 -0.62223 -0.20182 -0.59676 C -0.20195 -0.59352 -0.20274 -0.59028 -0.20352 -0.58727 C -0.20456 -0.5838 -0.2056 -0.58056 -0.20716 -0.57778 C -0.20925 -0.57408 -0.21185 -0.57153 -0.21432 -0.56829 C -0.23216 -0.56945 -0.25013 -0.56737 -0.26784 -0.57153 C -0.26979 -0.57199 -0.26914 -0.57778 -0.26966 -0.58102 C -0.27201 -0.59561 -0.27149 -0.59561 -0.27318 -0.61274 C -0.2737 -0.61806 -0.27435 -0.62338 -0.275 -0.62848 C -0.27565 -0.63912 -0.27591 -0.64977 -0.27682 -0.66042 C -0.27761 -0.67014 -0.27891 -0.67362 -0.28034 -0.68264 C -0.28112 -0.68727 -0.28255 -0.69977 -0.28399 -0.70487 C -0.2849 -0.70811 -0.28633 -0.71112 -0.2875 -0.71436 C -0.28815 -0.71737 -0.28815 -0.72107 -0.28932 -0.72385 C -0.29245 -0.73079 -0.29531 -0.73959 -0.3 -0.74283 C -0.303 -0.74491 -0.30586 -0.74746 -0.30899 -0.74931 C -0.31498 -0.75232 -0.32695 -0.7544 -0.33216 -0.75556 L -0.34466 -0.7588 C -0.34649 -0.75973 -0.34818 -0.76181 -0.35 -0.76181 C -0.3888 -0.76181 -0.38646 -0.76574 -0.41068 -0.75232 C -0.41432 -0.75047 -0.41784 -0.74769 -0.42149 -0.74607 C -0.42617 -0.74399 -0.43112 -0.74237 -0.43568 -0.73959 L -0.44102 -0.73658 L -0.43034 -0.74607 " pathEditMode="relative" ptsTypes="AAAAAAAAAAAAAAAAAAAAAAAAAAAAAAAAAAAAAAAAAAAAAAAAAAAAAAAAAAAAAAAAAAAAAAAA">
                                      <p:cBhvr>
                                        <p:cTn id="9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4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925 -0.01135 -0.01654 -0.0176 -0.02331 -0.03172 C -0.02526 -0.03565 -0.02682 -0.04005 -0.02865 -0.04445 C -0.02982 -0.05185 -0.03112 -0.05903 -0.03216 -0.06667 C -0.03294 -0.07176 -0.03333 -0.07732 -0.03399 -0.08241 C -0.03451 -0.08681 -0.03516 -0.09098 -0.03581 -0.09514 C -0.03464 -0.11644 -0.0349 -0.13797 -0.03216 -0.15857 C -0.03086 -0.16852 -0.02383 -0.17986 -0.01966 -0.18727 C -0.01732 -0.1956 -0.0138 -0.20348 -0.0125 -0.2125 C -0.0082 -0.24329 -0.0099 -0.2294 -0.00716 -0.25394 C -0.00899 -0.27824 -0.00912 -0.30301 -0.0125 -0.32685 C -0.01341 -0.33264 -0.01693 -0.33611 -0.01966 -0.33959 C -0.02969 -0.35209 -0.02904 -0.34723 -0.03932 -0.35232 C -0.04011 -0.35255 -0.07539 -0.37199 -0.08399 -0.37454 C -0.08985 -0.37616 -0.09583 -0.37662 -0.10182 -0.37755 C -0.1138 -0.37547 -0.12591 -0.37639 -0.1375 -0.3713 C -0.14076 -0.36991 -0.14258 -0.36343 -0.14466 -0.35857 C -0.14857 -0.34954 -0.15208 -0.33982 -0.15547 -0.3301 C -0.15742 -0.32408 -0.15912 -0.31736 -0.16081 -0.31111 C -0.16263 -0.30371 -0.16458 -0.2963 -0.16615 -0.28889 C -0.16758 -0.28148 -0.16849 -0.27385 -0.16966 -0.26667 C -0.17305 -0.24699 -0.17018 -0.26829 -0.17331 -0.24121 C -0.17383 -0.16806 -0.17305 -0.09514 -0.175 -0.02223 C -0.17552 -0.00486 -0.17839 0.00949 -0.18399 0.02222 C -0.1875 0.03032 -0.1957 0.04953 -0.20182 0.05393 C -0.20573 0.05694 -0.21016 0.05602 -0.21432 0.05717 C -0.23529 0.06296 -0.21498 0.05879 -0.24649 0.06365 C -0.27565 0.05555 -0.29453 0.05301 -0.32149 0.03819 C -0.32943 0.03379 -0.33685 0.02685 -0.34466 0.02222 C -0.40938 -0.01598 -0.34141 0.02639 -0.38399 0.00324 C -0.38698 0.00162 -0.38971 -0.00185 -0.39284 -0.00301 C -0.39753 -0.0051 -0.40248 -0.0051 -0.40716 -0.00625 C -0.41016 -0.00718 -0.41315 -0.00834 -0.41615 -0.00949 C -0.42982 -0.00834 -0.44349 -0.0088 -0.45716 -0.00625 C -0.46094 -0.00556 -0.46432 -0.00185 -0.46784 0 C -0.47474 0.0037 -0.47318 0.00324 -0.47852 0.00324 L -0.47149 -0.00301 " pathEditMode="relative" ptsTypes="AAAAAAAAAAAAAAAAAAAAAAAAAAAAAAAAAAAAAA">
                                      <p:cBhvr>
                                        <p:cTn id="9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2000"/>
                            </p:stCondLst>
                            <p:childTnLst>
                              <p:par>
                                <p:cTn id="97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1888 -0.0037 -0.01276 -0.0088 -0.02682 0.00949 C -0.03229 0.01667 -0.04284 0.03171 -0.04284 0.03171 C -0.04883 0.06366 -0.03971 0.01412 -0.04649 0.05394 C -0.04753 0.06042 -0.04883 0.06667 -0.05 0.07292 C -0.04818 0.11644 -0.04805 0.15995 -0.04466 0.20301 C -0.0444 0.20694 -0.04141 0.20833 -0.03932 0.20949 C -0.02253 0.21875 -0.01797 0.21458 0 0.21898 C 0.03099 0.22685 0.06185 0.23704 0.09284 0.24444 C 0.10182 0.24653 0.11068 0.24907 0.11966 0.25069 C 0.12734 0.25232 0.13515 0.25278 0.14284 0.25394 L 0.15716 0.26019 C 0.1625 0.2625 0.16797 0.26343 0.17318 0.26667 C 0.17695 0.26875 0.18034 0.27315 0.18398 0.27616 C 0.21484 0.30162 0.18919 0.27917 0.20716 0.29514 C 0.21185 0.30764 0.21289 0.30741 0.2125 0.32685 C 0.21198 0.3544 0.21237 0.38264 0.20898 0.40949 C 0.20807 0.41667 0.20312 0.42037 0.2 0.42523 C 0.19088 0.43958 0.18437 0.43287 0.16966 0.43495 C 0.12383 0.4338 0.07799 0.43542 0.03216 0.43171 C 0.02083 0.43079 0.01068 0.42107 0 0.41574 C -0.00716 0.41227 -0.01445 0.41042 -0.02149 0.40625 C -0.02695 0.40301 -0.03203 0.39699 -0.0375 0.39352 C -0.04219 0.39074 -0.04714 0.39005 -0.05182 0.38727 C -0.0737 0.37431 -0.04714 0.38611 -0.06432 0.37778 C -0.06901 0.37546 -0.07383 0.37361 -0.07865 0.3713 C -0.08281 0.36944 -0.08685 0.36713 -0.09115 0.36505 C -0.09349 0.36389 -0.09583 0.3625 -0.09818 0.36181 C -0.10469 0.36019 -0.11133 0.35972 -0.11784 0.35857 C -0.13477 0.35208 -0.13724 0.35139 -0.15534 0.34282 C -0.15951 0.34074 -0.16367 0.33866 -0.16784 0.33634 C -0.1681 0.33611 -0.18203 0.32083 -0.18399 0.3206 C -0.19349 0.31968 -0.203 0.32269 -0.2125 0.32384 C -0.23477 0.32037 -0.22891 0.32963 -0.23568 0.31736 L -0.23568 0.30787 " pathEditMode="relative" ptsTypes="AAAAAAAAAAAAAAAAAAAAAAAAAAAAAAAAAAAA">
                                      <p:cBhvr>
                                        <p:cTn id="9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6" grpId="0" animBg="1"/>
      <p:bldP spid="6" grpId="1" animBg="1"/>
      <p:bldP spid="8" grpId="0" animBg="1"/>
      <p:bldP spid="8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19" grpId="1" animBg="1"/>
      <p:bldP spid="20" grpId="0" animBg="1"/>
      <p:bldP spid="21" grpId="0" animBg="1"/>
      <p:bldP spid="22" grpId="0" animBg="1"/>
      <p:bldP spid="24" grpId="0" animBg="1"/>
      <p:bldP spid="24" grpId="1" animBg="1"/>
      <p:bldP spid="24" grpId="2" animBg="1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3.xml><?xml version="1.0" encoding="utf-8"?>
<a:theme xmlns:a="http://schemas.openxmlformats.org/drawingml/2006/main" name="1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4.xml><?xml version="1.0" encoding="utf-8"?>
<a:theme xmlns:a="http://schemas.openxmlformats.org/drawingml/2006/main" name="2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5.xml><?xml version="1.0" encoding="utf-8"?>
<a:theme xmlns:a="http://schemas.openxmlformats.org/drawingml/2006/main" name="3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143</Words>
  <Application>Microsoft Office PowerPoint</Application>
  <PresentationFormat>Vlastní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Motiv Office</vt:lpstr>
      <vt:lpstr>boxed_powerpoint_16x9_2012-08</vt:lpstr>
      <vt:lpstr>1_boxed_powerpoint_16x9_2012-08</vt:lpstr>
      <vt:lpstr>2_boxed_powerpoint_16x9_2012-08</vt:lpstr>
      <vt:lpstr>3_boxed_powerpoint_16x9_2012-08</vt:lpstr>
      <vt:lpstr>  Dotkněte se inovací CZ.1.07/1.3.00/51.0024  </vt:lpstr>
      <vt:lpstr>Snímek 2</vt:lpstr>
      <vt:lpstr>Metodický pokyn</vt:lpstr>
      <vt:lpstr>Zdroje</vt:lpstr>
      <vt:lpstr>liberalismus</vt:lpstr>
      <vt:lpstr>Snímek 6</vt:lpstr>
      <vt:lpstr>Snímek 7</vt:lpstr>
      <vt:lpstr>Snímek 8</vt:lpstr>
      <vt:lpstr>Snímek 9</vt:lpstr>
      <vt:lpstr>Snímek 10</vt:lpstr>
    </vt:vector>
  </TitlesOfParts>
  <Company>Gymnázium a SOŠ Jaroměř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Popélyová Lenka</dc:creator>
  <cp:lastModifiedBy>Dum</cp:lastModifiedBy>
  <cp:revision>14</cp:revision>
  <dcterms:created xsi:type="dcterms:W3CDTF">2015-05-04T15:10:31Z</dcterms:created>
  <dcterms:modified xsi:type="dcterms:W3CDTF">2015-06-15T14:39:29Z</dcterms:modified>
</cp:coreProperties>
</file>