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7" r:id="rId18"/>
    <p:sldId id="338" r:id="rId19"/>
    <p:sldId id="339" r:id="rId20"/>
    <p:sldId id="340" r:id="rId21"/>
    <p:sldId id="324" r:id="rId2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8" d="100"/>
          <a:sy n="108" d="100"/>
        </p:scale>
        <p:origin x="108" y="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15. 6. 2015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15. 6. 2015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erickecentrum.cz/strucna-historie-usa" TargetMode="External"/><Relationship Id="rId2" Type="http://schemas.openxmlformats.org/officeDocument/2006/relationships/hyperlink" Target="http://www.valka.cz/clanek_10809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George_Washington" TargetMode="External"/><Relationship Id="rId4" Type="http://schemas.openxmlformats.org/officeDocument/2006/relationships/hyperlink" Target="http://cs.wikipedia.org/wiki/D%C4%9Bjiny_Spojen%C3%BDch_st%C3%A1t%C5%AF_americk%C3%BD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Vznik spojených států</a:t>
            </a:r>
          </a:p>
          <a:p>
            <a:r>
              <a:rPr lang="cs-CZ" sz="3600" b="1" dirty="0" smtClean="0"/>
              <a:t>amerických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Škola: 		Gymnázium v Jaroměři P12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	Mgr. Jana Jašíková</a:t>
            </a:r>
          </a:p>
          <a:p>
            <a:pPr algn="l"/>
            <a:r>
              <a:rPr lang="cs-CZ" dirty="0" smtClean="0"/>
              <a:t>Předmět:		Dějepis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		Prezentace je určena pro žáky sexty a druhého ročníku. Žáci se 		seznámí s osídlováním amerického kontinentu, válkou za 			nezávislost amerických osad a se vznikem Spojených států 			amerických.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materiálem: materiál je určen pro práci s počítačem a tablety</a:t>
            </a:r>
            <a:endParaRPr lang="cs-CZ" sz="1800" i="1" dirty="0"/>
          </a:p>
          <a:p>
            <a:r>
              <a:rPr lang="cs-CZ" sz="1800" dirty="0" smtClean="0"/>
              <a:t>Přílohy: přílohou je test, který žáci dostanou mailem a odpověď pošlou učiteli</a:t>
            </a:r>
          </a:p>
          <a:p>
            <a:r>
              <a:rPr lang="cs-CZ" sz="1800" dirty="0" smtClean="0"/>
              <a:t>Didaktická příprava : Vznik Spojených států amerických</a:t>
            </a:r>
            <a:endParaRPr lang="cs-CZ" sz="1800" dirty="0"/>
          </a:p>
          <a:p>
            <a:r>
              <a:rPr lang="cs-CZ" sz="1800" dirty="0" smtClean="0"/>
              <a:t>Očekávání a cíle : žáci se seznámí se vznikem Spojených států amerických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</a:t>
            </a:r>
            <a:r>
              <a:rPr lang="cs-CZ" dirty="0" smtClean="0"/>
              <a:t>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b="1" dirty="0">
                <a:solidFill>
                  <a:prstClr val="black"/>
                </a:solidFill>
              </a:rPr>
              <a:t>1492 </a:t>
            </a:r>
            <a:r>
              <a:rPr lang="cs-CZ" dirty="0">
                <a:solidFill>
                  <a:prstClr val="black"/>
                </a:solidFill>
              </a:rPr>
              <a:t>objevní Ameriky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Kryštof Kolumbus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Původní obyvatelé </a:t>
            </a:r>
            <a:r>
              <a:rPr lang="cs-CZ" b="1" dirty="0">
                <a:solidFill>
                  <a:prstClr val="black"/>
                </a:solidFill>
              </a:rPr>
              <a:t>Indiáni</a:t>
            </a:r>
            <a:r>
              <a:rPr lang="cs-CZ" dirty="0">
                <a:solidFill>
                  <a:prstClr val="black"/>
                </a:solidFill>
              </a:rPr>
              <a:t>	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dirty="0" err="1">
                <a:solidFill>
                  <a:prstClr val="black"/>
                </a:solidFill>
              </a:rPr>
              <a:t>Sandia</a:t>
            </a:r>
            <a:r>
              <a:rPr lang="cs-CZ" dirty="0">
                <a:solidFill>
                  <a:prstClr val="black"/>
                </a:solidFill>
              </a:rPr>
              <a:t> a </a:t>
            </a:r>
            <a:r>
              <a:rPr lang="cs-CZ" dirty="0" err="1">
                <a:solidFill>
                  <a:prstClr val="black"/>
                </a:solidFill>
              </a:rPr>
              <a:t>Clovis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Juan </a:t>
            </a:r>
            <a:r>
              <a:rPr lang="cs-CZ" dirty="0" err="1">
                <a:solidFill>
                  <a:prstClr val="black"/>
                </a:solidFill>
              </a:rPr>
              <a:t>Ponce</a:t>
            </a:r>
            <a:r>
              <a:rPr lang="cs-CZ" dirty="0">
                <a:solidFill>
                  <a:prstClr val="black"/>
                </a:solidFill>
              </a:rPr>
              <a:t> de Leon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Španěl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Objevitel Floridy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91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9" name="Picture 2" descr="http://img.ahaonline.cz/img/18/article/1422870_krystof-kolumb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69850"/>
            <a:ext cx="2139497" cy="190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21stoleti.cz/wp-content/uploads/ind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69850"/>
            <a:ext cx="2222761" cy="190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755576" y="3693524"/>
            <a:ext cx="33123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http://rewrite.origos.hu/s/img/i/1405/20140516santa-maria-hajo-kolumbusz-kristof.jpg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004048" y="3576973"/>
            <a:ext cx="3384376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/>
              <a:t>http://3.bp.blogspot.com/-6DIp5glwRdA/UfognNGr9pI/AAAAAAAAAXg/q1d2L1JDa7g/s1600/NA+blog.jpg</a:t>
            </a:r>
          </a:p>
        </p:txBody>
      </p:sp>
    </p:spTree>
    <p:extLst>
      <p:ext uri="{BB962C8B-B14F-4D97-AF65-F5344CB8AC3E}">
        <p14:creationId xmlns:p14="http://schemas.microsoft.com/office/powerpoint/2010/main" val="369736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prstClr val="black"/>
                </a:solidFill>
                <a:latin typeface="Calibri Light" panose="020F0302020204030204"/>
              </a:rPr>
              <a:t>Osidlování Ameriky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Kolonizace Španělů a </a:t>
            </a:r>
            <a:r>
              <a:rPr lang="cs-CZ" b="1" dirty="0">
                <a:solidFill>
                  <a:prstClr val="black"/>
                </a:solidFill>
              </a:rPr>
              <a:t>Britů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b="1" dirty="0">
                <a:solidFill>
                  <a:prstClr val="black"/>
                </a:solidFill>
              </a:rPr>
              <a:t>Puritáni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dirty="0" err="1">
                <a:solidFill>
                  <a:prstClr val="black"/>
                </a:solidFill>
              </a:rPr>
              <a:t>Mayflower</a:t>
            </a:r>
            <a:endParaRPr lang="cs-CZ" dirty="0">
              <a:solidFill>
                <a:prstClr val="black"/>
              </a:solidFill>
            </a:endParaRP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Zakládání kolonií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Massachusetts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b="1" dirty="0">
                <a:solidFill>
                  <a:prstClr val="black"/>
                </a:solidFill>
              </a:rPr>
              <a:t>13 </a:t>
            </a:r>
            <a:r>
              <a:rPr lang="cs-CZ" dirty="0">
                <a:solidFill>
                  <a:prstClr val="black"/>
                </a:solidFill>
              </a:rPr>
              <a:t>kolonií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New Hampshire, New York, Pensylvánie, Massachusetts, Rhode Island, Connecticut, New Jersey, Delaware, Maryland, Virginie, Severní Karolína, Jižní Karolína a Georgia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6" descr="http://www.army-shop.cz/img_produkty/nejvetsi/vlajkaus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1293" y="1386861"/>
            <a:ext cx="2780781" cy="1784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716016" y="3289569"/>
            <a:ext cx="3600400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/>
              <a:t>http://www.halonoviny.cz/images/showimage/33657426/2/2</a:t>
            </a:r>
          </a:p>
        </p:txBody>
      </p:sp>
    </p:spTree>
    <p:extLst>
      <p:ext uri="{BB962C8B-B14F-4D97-AF65-F5344CB8AC3E}">
        <p14:creationId xmlns:p14="http://schemas.microsoft.com/office/powerpoint/2010/main" val="7699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7" name="Picture 2" descr="http://afewnutsfromthetree.files.wordpress.com/2014/01/mayflower77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78281"/>
            <a:ext cx="2592991" cy="221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upload.wikimedia.org/wikipedia/commons/thumb/5/50/Early_Jewish_Congregations_in_the_13_Colonies.jpg/220px-Early_Jewish_Congregations_in_the_13_Coloni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181" y="1355160"/>
            <a:ext cx="2435570" cy="2240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96185" y="3676409"/>
            <a:ext cx="3399751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/>
              <a:t>http://i0.wp.com/alookthrutime.com/wp-content/uploads/2014/10/Mayflower.jpg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643984" y="3632014"/>
            <a:ext cx="2744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/>
              <a:t>https://sites.google.com/site/mattdemelo2/_/rsrc/1284139714503/home/13-colonies/13.jpg</a:t>
            </a:r>
          </a:p>
        </p:txBody>
      </p:sp>
    </p:spTree>
    <p:extLst>
      <p:ext uri="{BB962C8B-B14F-4D97-AF65-F5344CB8AC3E}">
        <p14:creationId xmlns:p14="http://schemas.microsoft.com/office/powerpoint/2010/main" val="3715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prstClr val="black"/>
                </a:solidFill>
                <a:latin typeface="Calibri Light" panose="020F0302020204030204"/>
              </a:rPr>
              <a:t>Boj za nezávislost (1775-1883)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cs-CZ" sz="4000" dirty="0">
                <a:solidFill>
                  <a:prstClr val="black"/>
                </a:solidFill>
              </a:rPr>
              <a:t>Důvody bojů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Zásahy B</a:t>
            </a:r>
            <a:r>
              <a:rPr lang="cs-CZ" dirty="0" smtClean="0">
                <a:solidFill>
                  <a:prstClr val="black"/>
                </a:solidFill>
              </a:rPr>
              <a:t>ritů </a:t>
            </a:r>
            <a:r>
              <a:rPr lang="cs-CZ" dirty="0">
                <a:solidFill>
                  <a:prstClr val="black"/>
                </a:solidFill>
              </a:rPr>
              <a:t>do kolonií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Zvyšování daní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Nepokoje kolonistů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Bostonské pití čaje (1773)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86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 err="1">
                <a:solidFill>
                  <a:prstClr val="black"/>
                </a:solidFill>
              </a:rPr>
              <a:t>Stamp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act</a:t>
            </a: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I. a II. Kontinentální kongres (1774 a 1775)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b="1" dirty="0">
                <a:solidFill>
                  <a:prstClr val="black"/>
                </a:solidFill>
              </a:rPr>
              <a:t>Deklarace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b="1" dirty="0">
                <a:solidFill>
                  <a:prstClr val="black"/>
                </a:solidFill>
              </a:rPr>
              <a:t>nezávislosti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Thomas </a:t>
            </a:r>
            <a:r>
              <a:rPr lang="cs-CZ" sz="2800" dirty="0" err="1">
                <a:solidFill>
                  <a:prstClr val="black"/>
                </a:solidFill>
              </a:rPr>
              <a:t>Jefferson</a:t>
            </a:r>
            <a:endParaRPr lang="cs-CZ" sz="2800" dirty="0">
              <a:solidFill>
                <a:prstClr val="black"/>
              </a:solidFill>
            </a:endParaRP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b="1" dirty="0">
                <a:solidFill>
                  <a:prstClr val="black"/>
                </a:solidFill>
              </a:rPr>
              <a:t>4.7.1776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Vznik Spojených států amerických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 descr="http://upload.wikimedia.org/wikipedia/commons/3/3f/Thomas_Jefferson_by_Rembrandt_Peale_1805_croppe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777" y="1283833"/>
            <a:ext cx="1855158" cy="186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516216" y="3178721"/>
            <a:ext cx="25795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</a:t>
            </a:r>
            <a:r>
              <a:rPr lang="cs-CZ" sz="800" dirty="0" smtClean="0"/>
              <a:t>759a9ffa0abd5ed34c58-76baa18eca5118ba96dca6403b176d26.r54.cf2.rackcdn.com/2055BC66-0A0C-46A9-91F4-D29C2074C88D.jpg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788598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prstClr val="black"/>
                </a:solidFill>
                <a:latin typeface="Calibri Light" panose="020F0302020204030204"/>
              </a:rPr>
              <a:t>Boj za nezávislost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Generál </a:t>
            </a:r>
            <a:r>
              <a:rPr lang="cs-CZ" dirty="0" err="1">
                <a:solidFill>
                  <a:prstClr val="black"/>
                </a:solidFill>
              </a:rPr>
              <a:t>Howe</a:t>
            </a:r>
            <a:endParaRPr lang="cs-CZ" dirty="0">
              <a:solidFill>
                <a:prstClr val="black"/>
              </a:solidFill>
            </a:endParaRP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Obsadil New York a Philadelphii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Hlavní nepřítel </a:t>
            </a:r>
            <a:r>
              <a:rPr lang="cs-CZ" sz="2800" b="1" dirty="0">
                <a:solidFill>
                  <a:prstClr val="black"/>
                </a:solidFill>
              </a:rPr>
              <a:t>G.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b="1" dirty="0" err="1">
                <a:solidFill>
                  <a:prstClr val="black"/>
                </a:solidFill>
              </a:rPr>
              <a:t>Washingtona</a:t>
            </a:r>
            <a:endParaRPr lang="cs-CZ" sz="2800" b="1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Bitva u </a:t>
            </a:r>
            <a:r>
              <a:rPr lang="cs-CZ" dirty="0" err="1">
                <a:solidFill>
                  <a:prstClr val="black"/>
                </a:solidFill>
              </a:rPr>
              <a:t>Saratogy</a:t>
            </a:r>
            <a:r>
              <a:rPr lang="cs-CZ" dirty="0">
                <a:solidFill>
                  <a:prstClr val="black"/>
                </a:solidFill>
              </a:rPr>
              <a:t> (1777)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Drtivá prohra Britů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Francie cítí šanci na pomstu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91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prstClr val="black"/>
                </a:solidFill>
                <a:latin typeface="Calibri Light" panose="020F0302020204030204"/>
              </a:rPr>
              <a:t>Boj za nezávislost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b="1" dirty="0">
                <a:solidFill>
                  <a:prstClr val="black"/>
                </a:solidFill>
              </a:rPr>
              <a:t>Obsazení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Chesapeake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Bay</a:t>
            </a:r>
            <a:endParaRPr lang="cs-CZ" dirty="0">
              <a:solidFill>
                <a:prstClr val="black"/>
              </a:solidFill>
            </a:endParaRP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De Grasse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b="1" dirty="0">
                <a:solidFill>
                  <a:prstClr val="black"/>
                </a:solidFill>
              </a:rPr>
              <a:t>1781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 err="1">
                <a:solidFill>
                  <a:prstClr val="black"/>
                </a:solidFill>
              </a:rPr>
              <a:t>Cornwallis</a:t>
            </a:r>
            <a:r>
              <a:rPr lang="cs-CZ" sz="2800" dirty="0">
                <a:solidFill>
                  <a:prstClr val="black"/>
                </a:solidFill>
              </a:rPr>
              <a:t> se </a:t>
            </a:r>
            <a:r>
              <a:rPr lang="cs-CZ" sz="2800" b="1" dirty="0">
                <a:solidFill>
                  <a:prstClr val="black"/>
                </a:solidFill>
              </a:rPr>
              <a:t>vzdal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b="1" dirty="0">
                <a:solidFill>
                  <a:prstClr val="black"/>
                </a:solidFill>
              </a:rPr>
              <a:t>1783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Uznání americké </a:t>
            </a:r>
            <a:r>
              <a:rPr lang="cs-CZ" sz="2800" dirty="0" err="1">
                <a:solidFill>
                  <a:prstClr val="black"/>
                </a:solidFill>
              </a:rPr>
              <a:t>nezavislosti</a:t>
            </a:r>
            <a:endParaRPr lang="cs-CZ" sz="2800" dirty="0">
              <a:solidFill>
                <a:prstClr val="black"/>
              </a:solidFill>
            </a:endParaRPr>
          </a:p>
          <a:p>
            <a:pPr marL="685800" lvl="2">
              <a:lnSpc>
                <a:spcPct val="90000"/>
              </a:lnSpc>
              <a:spcBef>
                <a:spcPts val="1000"/>
              </a:spcBef>
            </a:pPr>
            <a:r>
              <a:rPr lang="cs-CZ" sz="2800" dirty="0">
                <a:solidFill>
                  <a:prstClr val="black"/>
                </a:solidFill>
              </a:rPr>
              <a:t>Pařížská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smlouva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sz="3200" dirty="0">
              <a:solidFill>
                <a:prstClr val="black"/>
              </a:solidFill>
            </a:endParaRP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8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 descr="http://upload.wikimedia.org/wikipedia/commons/e/e6/Chesapeakelandsat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9623"/>
            <a:ext cx="2356718" cy="176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upload.wikimedia.org/wikipedia/commons/8/8c/Lord_Cornwalli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78158"/>
            <a:ext cx="1797886" cy="1979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83568" y="3420686"/>
            <a:ext cx="324036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https://i0.wp.com/upload.wikimedia.org/wikipedia/commons/thumb/e/e6/Chesapeakelandsat.jpeg/350px-Chesapeakelandsat.jpeg</a:t>
            </a:r>
          </a:p>
        </p:txBody>
      </p:sp>
      <p:sp>
        <p:nvSpPr>
          <p:cNvPr id="8" name="Obdélník 7"/>
          <p:cNvSpPr/>
          <p:nvPr/>
        </p:nvSpPr>
        <p:spPr>
          <a:xfrm>
            <a:off x="5199384" y="3420686"/>
            <a:ext cx="347707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http://upload.wikimedia.org/wikipedia/commons/8/8c/Lord_Cornwallis.jpg</a:t>
            </a:r>
          </a:p>
        </p:txBody>
      </p:sp>
    </p:spTree>
    <p:extLst>
      <p:ext uri="{BB962C8B-B14F-4D97-AF65-F5344CB8AC3E}">
        <p14:creationId xmlns:p14="http://schemas.microsoft.com/office/powerpoint/2010/main" val="105431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prstClr val="black"/>
                </a:solidFill>
                <a:latin typeface="Calibri Light" panose="020F0302020204030204"/>
              </a:rPr>
              <a:t>Výsledky bojů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Nová ústava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G. Washington zvolen prezidentem (1789)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VB nadále koloniální velmoc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Washington DC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249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20897"/>
            <a:ext cx="8229600" cy="459000"/>
          </a:xfrm>
        </p:spPr>
        <p:txBody>
          <a:bodyPr/>
          <a:lstStyle/>
          <a:p>
            <a:r>
              <a:rPr lang="cs-CZ" sz="7200" dirty="0">
                <a:solidFill>
                  <a:prstClr val="black"/>
                </a:solidFill>
                <a:latin typeface="Calibri Light" panose="020F0302020204030204"/>
              </a:rPr>
              <a:t>George Washington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*22.2.1732 ve Virginii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+14.12.1799 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Otec bohatý majitel plantáží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Zeměměřič a pěstitel tabáku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Toužil být britským vojákem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Byl politikem a vojevůdcem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Žil v Mount </a:t>
            </a:r>
            <a:r>
              <a:rPr lang="cs-CZ" dirty="0" err="1">
                <a:solidFill>
                  <a:prstClr val="black"/>
                </a:solidFill>
              </a:rPr>
              <a:t>Vernon</a:t>
            </a: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97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9" name="Picture 2" descr="http://thestoryofliberty.files.wordpress.com/2012/02/general_george_washingt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101" y="1690687"/>
            <a:ext cx="1766555" cy="1771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s://www.awesomestories.com/images/user/1222782231.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90687"/>
            <a:ext cx="2574967" cy="1771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28228" y="3732756"/>
            <a:ext cx="2963652" cy="351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https://mwh52.files.wordpress.com/2013/01/bbd316f7-8d9c-4241-ad53-393a90bf4856.png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572000" y="3722512"/>
            <a:ext cx="34563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http://www.cfmedia.vfmleonardo.com/imageRepo/4/0/59/581/241/George_Washington_Mount_Vernon_S.jpg</a:t>
            </a:r>
          </a:p>
        </p:txBody>
      </p:sp>
    </p:spTree>
    <p:extLst>
      <p:ext uri="{BB962C8B-B14F-4D97-AF65-F5344CB8AC3E}">
        <p14:creationId xmlns:p14="http://schemas.microsoft.com/office/powerpoint/2010/main" val="261017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V roce 1759 se oženil s Marthou </a:t>
            </a:r>
            <a:r>
              <a:rPr lang="cs-CZ" dirty="0" err="1">
                <a:solidFill>
                  <a:prstClr val="black"/>
                </a:solidFill>
              </a:rPr>
              <a:t>Dandridge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Custisovou</a:t>
            </a: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Po sňatku vlastníkem tisíce hektarů půdy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Zvolen velitelem milic (1775)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b="1" dirty="0">
                <a:solidFill>
                  <a:prstClr val="black"/>
                </a:solidFill>
              </a:rPr>
              <a:t>6.4.1789</a:t>
            </a:r>
            <a:r>
              <a:rPr lang="cs-CZ" dirty="0">
                <a:solidFill>
                  <a:prstClr val="black"/>
                </a:solidFill>
              </a:rPr>
              <a:t> zvolen prezidentem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1792 znovuzvolen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</a:rPr>
              <a:t>Washington D.C.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73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9" name="Picture 2" descr="http://vignette2.wikia.nocookie.net/marvelmovies/images/a/ac/WashingtonDC-IM2.png/revision/latest?cb=2013112701562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652" y="1484833"/>
            <a:ext cx="2534495" cy="188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Mount Rushmo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834"/>
            <a:ext cx="2611844" cy="195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28870" y="3723878"/>
            <a:ext cx="354802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https://lh3.googleusercontent.com/bvT9joOu3hyQ7qaiQUAFCE1Pz_KYeLhDKjf2HCA_AssZUycCD06-5DaNy4WrmiUJKo_t7Q=s114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597186" y="3785433"/>
            <a:ext cx="243368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http://i.ytimg.com/vi/_EaOfBh-xOI/maxresdefault.jpg</a:t>
            </a:r>
          </a:p>
        </p:txBody>
      </p:sp>
    </p:spTree>
    <p:extLst>
      <p:ext uri="{BB962C8B-B14F-4D97-AF65-F5344CB8AC3E}">
        <p14:creationId xmlns:p14="http://schemas.microsoft.com/office/powerpoint/2010/main" val="131522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  <a:hlinkClick r:id="rId2"/>
              </a:rPr>
              <a:t>http://www.valka.cz/clanek_10809.html</a:t>
            </a: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  <a:hlinkClick r:id="rId3"/>
              </a:rPr>
              <a:t>http://www.americkecentrum.cz/strucna-historie-usa</a:t>
            </a: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  <a:hlinkClick r:id="rId4"/>
              </a:rPr>
              <a:t>http://cs.wikipedia.org/wiki/D%C4%9Bjiny_Spojen%C3%BDch_st%C3%A1t%C5%AF_americk%C3%BDch</a:t>
            </a: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cs-CZ" dirty="0">
                <a:solidFill>
                  <a:prstClr val="black"/>
                </a:solidFill>
                <a:hlinkClick r:id="rId5"/>
              </a:rPr>
              <a:t>http://cs.wikipedia.org/wiki/George_Washington</a:t>
            </a:r>
            <a:endParaRPr lang="cs-CZ" dirty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5ECAA9E1BD5974A8B1ADC2ACE4FDF1A" ma:contentTypeVersion="3" ma:contentTypeDescription="Vytvoří nový dokument" ma:contentTypeScope="" ma:versionID="22f6dfd15fe65258eb3626e55a58a0dc">
  <xsd:schema xmlns:xsd="http://www.w3.org/2001/XMLSchema" xmlns:xs="http://www.w3.org/2001/XMLSchema" xmlns:p="http://schemas.microsoft.com/office/2006/metadata/properties" xmlns:ns2="cbbc0bca-0951-463b-9e8c-7f25d2a68fe9" targetNamespace="http://schemas.microsoft.com/office/2006/metadata/properties" ma:root="true" ma:fieldsID="86222a4f12fab14abc745ab485ea709f" ns2:_="">
    <xsd:import namespace="cbbc0bca-0951-463b-9e8c-7f25d2a68fe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bbc0bca-0951-463b-9e8c-7f25d2a68fe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cbbc0bca-0951-463b-9e8c-7f25d2a68fe9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517B839-B347-47EF-BB6C-C31F804E7A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bbc0bca-0951-463b-9e8c-7f25d2a68fe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</TotalTime>
  <Words>306</Words>
  <Application>Microsoft Office PowerPoint</Application>
  <PresentationFormat>Předvádění na obrazovce (16:9)</PresentationFormat>
  <Paragraphs>107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Wingdings</vt:lpstr>
      <vt:lpstr>boxed_powerpoint_16x9_2012-08</vt:lpstr>
      <vt:lpstr>  Dotkněte se inovací CZ.1.07/1.3.00/51.0024  </vt:lpstr>
      <vt:lpstr>Prezentace aplikace PowerPoint</vt:lpstr>
      <vt:lpstr>Metodický pokyn</vt:lpstr>
      <vt:lpstr>Základní informace</vt:lpstr>
      <vt:lpstr>Prezentace aplikace PowerPoint</vt:lpstr>
      <vt:lpstr>Osidlování Ameriky</vt:lpstr>
      <vt:lpstr>Prezentace aplikace PowerPoint</vt:lpstr>
      <vt:lpstr>Boj za nezávislost (1775-1883)</vt:lpstr>
      <vt:lpstr>Prezentace aplikace PowerPoint</vt:lpstr>
      <vt:lpstr>Boj za nezávislost</vt:lpstr>
      <vt:lpstr>Boj za nezávislost</vt:lpstr>
      <vt:lpstr>Prezentace aplikace PowerPoint</vt:lpstr>
      <vt:lpstr>Výsledky bojů</vt:lpstr>
      <vt:lpstr>George Washington</vt:lpstr>
      <vt:lpstr>Prezentace aplikace PowerPoint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Jašíková Jana</cp:lastModifiedBy>
  <cp:revision>22</cp:revision>
  <dcterms:created xsi:type="dcterms:W3CDTF">2014-10-07T08:27:59Z</dcterms:created>
  <dcterms:modified xsi:type="dcterms:W3CDTF">2015-06-15T13:13:32Z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0x01010085ECAA9E1BD5974A8B1ADC2ACE4FDF1A</vt:lpwstr>
  </property>
  <property fmtid="{D5CDD505-2E9C-101B-9397-08002B2CF9AE}" pid="3" name="IsMyDocuments">
    <vt:bool>true</vt:bool>
  </property>
</Properties>
</file>