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sldIdLst>
    <p:sldId id="276" r:id="rId2"/>
    <p:sldId id="270" r:id="rId3"/>
    <p:sldId id="272" r:id="rId4"/>
    <p:sldId id="271" r:id="rId5"/>
    <p:sldId id="273" r:id="rId6"/>
    <p:sldId id="274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F1566F-3528-4D1B-8457-BB3EE3D25984}" type="doc">
      <dgm:prSet loTypeId="urn:microsoft.com/office/officeart/2005/8/layout/process4" loCatId="process" qsTypeId="urn:microsoft.com/office/officeart/2005/8/quickstyle/simple1#1" qsCatId="simple" csTypeId="urn:microsoft.com/office/officeart/2005/8/colors/accent5_3" csCatId="accent5" phldr="1"/>
      <dgm:spPr/>
    </dgm:pt>
    <dgm:pt modelId="{32130E22-91B3-46DC-AF87-A73FF5EA31F8}">
      <dgm:prSet phldrT="[Text]" custT="1"/>
      <dgm:spPr/>
      <dgm:t>
        <a:bodyPr/>
        <a:lstStyle/>
        <a:p>
          <a:r>
            <a:rPr lang="cs-CZ" sz="3200" dirty="0" smtClean="0"/>
            <a:t>pravěk</a:t>
          </a:r>
          <a:endParaRPr lang="cs-CZ" sz="3200" dirty="0"/>
        </a:p>
      </dgm:t>
    </dgm:pt>
    <dgm:pt modelId="{5EF518D9-95CF-4CF5-B269-A1E730F34ACD}" type="parTrans" cxnId="{477D0012-D757-4DC7-838F-CB71416F2066}">
      <dgm:prSet/>
      <dgm:spPr/>
      <dgm:t>
        <a:bodyPr/>
        <a:lstStyle/>
        <a:p>
          <a:endParaRPr lang="cs-CZ"/>
        </a:p>
      </dgm:t>
    </dgm:pt>
    <dgm:pt modelId="{B7A8C20B-8A67-4D98-B32D-521BDF8D351B}" type="sibTrans" cxnId="{477D0012-D757-4DC7-838F-CB71416F2066}">
      <dgm:prSet/>
      <dgm:spPr/>
      <dgm:t>
        <a:bodyPr/>
        <a:lstStyle/>
        <a:p>
          <a:endParaRPr lang="cs-CZ"/>
        </a:p>
      </dgm:t>
    </dgm:pt>
    <dgm:pt modelId="{BD1BD22C-91DE-451D-8B44-DDB8083F512A}">
      <dgm:prSet phldrT="[Text]" custT="1"/>
      <dgm:spPr/>
      <dgm:t>
        <a:bodyPr/>
        <a:lstStyle/>
        <a:p>
          <a:r>
            <a:rPr lang="cs-CZ" sz="3200" dirty="0" smtClean="0"/>
            <a:t>středověk</a:t>
          </a:r>
          <a:endParaRPr lang="cs-CZ" sz="3200" dirty="0"/>
        </a:p>
      </dgm:t>
    </dgm:pt>
    <dgm:pt modelId="{3DE775B8-B9FE-41FF-B613-E8895FF27DC0}" type="parTrans" cxnId="{085B3E7B-D30C-4B18-8295-1E1347C1E5BC}">
      <dgm:prSet/>
      <dgm:spPr/>
      <dgm:t>
        <a:bodyPr/>
        <a:lstStyle/>
        <a:p>
          <a:endParaRPr lang="cs-CZ"/>
        </a:p>
      </dgm:t>
    </dgm:pt>
    <dgm:pt modelId="{63B09868-022A-47E7-AF53-88FA60AA2D96}" type="sibTrans" cxnId="{085B3E7B-D30C-4B18-8295-1E1347C1E5BC}">
      <dgm:prSet/>
      <dgm:spPr/>
      <dgm:t>
        <a:bodyPr/>
        <a:lstStyle/>
        <a:p>
          <a:endParaRPr lang="cs-CZ"/>
        </a:p>
      </dgm:t>
    </dgm:pt>
    <dgm:pt modelId="{3C899841-6481-47E8-A34A-E5A54F022162}">
      <dgm:prSet phldrT="[Text]" custT="1"/>
      <dgm:spPr/>
      <dgm:t>
        <a:bodyPr/>
        <a:lstStyle/>
        <a:p>
          <a:r>
            <a:rPr lang="cs-CZ" sz="3200" dirty="0" smtClean="0"/>
            <a:t>novověk</a:t>
          </a:r>
          <a:endParaRPr lang="cs-CZ" sz="3200" dirty="0"/>
        </a:p>
      </dgm:t>
    </dgm:pt>
    <dgm:pt modelId="{1D9583B5-733C-440E-B5FA-C42468753F72}" type="parTrans" cxnId="{B3606D84-9B28-406D-9C76-AF87E8D5CC2B}">
      <dgm:prSet/>
      <dgm:spPr/>
      <dgm:t>
        <a:bodyPr/>
        <a:lstStyle/>
        <a:p>
          <a:endParaRPr lang="cs-CZ"/>
        </a:p>
      </dgm:t>
    </dgm:pt>
    <dgm:pt modelId="{9A348306-DDAB-40F7-A804-3F30A803F4DC}" type="sibTrans" cxnId="{B3606D84-9B28-406D-9C76-AF87E8D5CC2B}">
      <dgm:prSet/>
      <dgm:spPr/>
      <dgm:t>
        <a:bodyPr/>
        <a:lstStyle/>
        <a:p>
          <a:endParaRPr lang="cs-CZ"/>
        </a:p>
      </dgm:t>
    </dgm:pt>
    <dgm:pt modelId="{9899244E-007A-4EB5-8BC1-93F57D41DD79}">
      <dgm:prSet phldrT="[Text]" custT="1"/>
      <dgm:spPr/>
      <dgm:t>
        <a:bodyPr/>
        <a:lstStyle/>
        <a:p>
          <a:r>
            <a:rPr lang="cs-CZ" sz="3200" dirty="0" smtClean="0"/>
            <a:t>soudobé dějiny</a:t>
          </a:r>
          <a:endParaRPr lang="cs-CZ" sz="3200" dirty="0"/>
        </a:p>
      </dgm:t>
    </dgm:pt>
    <dgm:pt modelId="{616492E2-6404-436E-994D-D6E86056279B}" type="parTrans" cxnId="{53A90054-EABE-436D-B483-C91AE732F74E}">
      <dgm:prSet/>
      <dgm:spPr/>
      <dgm:t>
        <a:bodyPr/>
        <a:lstStyle/>
        <a:p>
          <a:endParaRPr lang="cs-CZ"/>
        </a:p>
      </dgm:t>
    </dgm:pt>
    <dgm:pt modelId="{05C39D78-64AC-459B-B184-5EBE9EED0C90}" type="sibTrans" cxnId="{53A90054-EABE-436D-B483-C91AE732F74E}">
      <dgm:prSet/>
      <dgm:spPr/>
      <dgm:t>
        <a:bodyPr/>
        <a:lstStyle/>
        <a:p>
          <a:endParaRPr lang="cs-CZ"/>
        </a:p>
      </dgm:t>
    </dgm:pt>
    <dgm:pt modelId="{DE41598D-5480-44F4-B4F3-18D73823AAAB}">
      <dgm:prSet phldrT="[Text]" custT="1"/>
      <dgm:spPr/>
      <dgm:t>
        <a:bodyPr/>
        <a:lstStyle/>
        <a:p>
          <a:r>
            <a:rPr lang="cs-CZ" sz="3200" dirty="0" smtClean="0"/>
            <a:t>starověk</a:t>
          </a:r>
          <a:endParaRPr lang="cs-CZ" sz="3200" dirty="0"/>
        </a:p>
      </dgm:t>
    </dgm:pt>
    <dgm:pt modelId="{2DCED1DB-2151-4AE6-B416-5915C7A9506E}" type="parTrans" cxnId="{0B9BEFA2-D78D-405F-AB7F-B2C0AE96E0C6}">
      <dgm:prSet/>
      <dgm:spPr/>
      <dgm:t>
        <a:bodyPr/>
        <a:lstStyle/>
        <a:p>
          <a:endParaRPr lang="cs-CZ"/>
        </a:p>
      </dgm:t>
    </dgm:pt>
    <dgm:pt modelId="{1842F922-9F3F-4044-89C0-3830ED7AF1CD}" type="sibTrans" cxnId="{0B9BEFA2-D78D-405F-AB7F-B2C0AE96E0C6}">
      <dgm:prSet/>
      <dgm:spPr/>
      <dgm:t>
        <a:bodyPr/>
        <a:lstStyle/>
        <a:p>
          <a:endParaRPr lang="cs-CZ"/>
        </a:p>
      </dgm:t>
    </dgm:pt>
    <dgm:pt modelId="{0D4FAFDA-7B40-4D3A-BB2D-7052E86E0123}" type="pres">
      <dgm:prSet presAssocID="{65F1566F-3528-4D1B-8457-BB3EE3D25984}" presName="Name0" presStyleCnt="0">
        <dgm:presLayoutVars>
          <dgm:dir/>
          <dgm:animLvl val="lvl"/>
          <dgm:resizeHandles val="exact"/>
        </dgm:presLayoutVars>
      </dgm:prSet>
      <dgm:spPr/>
    </dgm:pt>
    <dgm:pt modelId="{7C67014E-C2CA-4400-A41A-7A277D135202}" type="pres">
      <dgm:prSet presAssocID="{9899244E-007A-4EB5-8BC1-93F57D41DD79}" presName="boxAndChildren" presStyleCnt="0"/>
      <dgm:spPr/>
    </dgm:pt>
    <dgm:pt modelId="{E5FA70CD-6958-4ED0-9F57-D69491809263}" type="pres">
      <dgm:prSet presAssocID="{9899244E-007A-4EB5-8BC1-93F57D41DD79}" presName="parentTextBox" presStyleLbl="node1" presStyleIdx="0" presStyleCnt="5"/>
      <dgm:spPr/>
      <dgm:t>
        <a:bodyPr/>
        <a:lstStyle/>
        <a:p>
          <a:endParaRPr lang="cs-CZ"/>
        </a:p>
      </dgm:t>
    </dgm:pt>
    <dgm:pt modelId="{551E1045-62CC-4CD7-83A7-3BC6280D4289}" type="pres">
      <dgm:prSet presAssocID="{9A348306-DDAB-40F7-A804-3F30A803F4DC}" presName="sp" presStyleCnt="0"/>
      <dgm:spPr/>
    </dgm:pt>
    <dgm:pt modelId="{A14873DA-6F55-4E2C-97E1-C5F4AD7E6675}" type="pres">
      <dgm:prSet presAssocID="{3C899841-6481-47E8-A34A-E5A54F022162}" presName="arrowAndChildren" presStyleCnt="0"/>
      <dgm:spPr/>
    </dgm:pt>
    <dgm:pt modelId="{3BEEF19C-9C70-4708-BCDF-3912525B916A}" type="pres">
      <dgm:prSet presAssocID="{3C899841-6481-47E8-A34A-E5A54F022162}" presName="parentTextArrow" presStyleLbl="node1" presStyleIdx="1" presStyleCnt="5"/>
      <dgm:spPr/>
      <dgm:t>
        <a:bodyPr/>
        <a:lstStyle/>
        <a:p>
          <a:endParaRPr lang="cs-CZ"/>
        </a:p>
      </dgm:t>
    </dgm:pt>
    <dgm:pt modelId="{081D8B57-AFB4-434E-9944-B5472E79C23E}" type="pres">
      <dgm:prSet presAssocID="{63B09868-022A-47E7-AF53-88FA60AA2D96}" presName="sp" presStyleCnt="0"/>
      <dgm:spPr/>
    </dgm:pt>
    <dgm:pt modelId="{AD7559E7-40BE-446A-BF6F-E1C34B42D57C}" type="pres">
      <dgm:prSet presAssocID="{BD1BD22C-91DE-451D-8B44-DDB8083F512A}" presName="arrowAndChildren" presStyleCnt="0"/>
      <dgm:spPr/>
    </dgm:pt>
    <dgm:pt modelId="{4F19A5DE-DCB3-4FF1-8169-AEFDF87DFC3E}" type="pres">
      <dgm:prSet presAssocID="{BD1BD22C-91DE-451D-8B44-DDB8083F512A}" presName="parentTextArrow" presStyleLbl="node1" presStyleIdx="2" presStyleCnt="5"/>
      <dgm:spPr/>
      <dgm:t>
        <a:bodyPr/>
        <a:lstStyle/>
        <a:p>
          <a:endParaRPr lang="cs-CZ"/>
        </a:p>
      </dgm:t>
    </dgm:pt>
    <dgm:pt modelId="{70ECEF1C-A592-4C1B-B206-65AF55A5D87F}" type="pres">
      <dgm:prSet presAssocID="{1842F922-9F3F-4044-89C0-3830ED7AF1CD}" presName="sp" presStyleCnt="0"/>
      <dgm:spPr/>
    </dgm:pt>
    <dgm:pt modelId="{1E6F9E18-1C32-401D-B8C6-CEA88259EBFF}" type="pres">
      <dgm:prSet presAssocID="{DE41598D-5480-44F4-B4F3-18D73823AAAB}" presName="arrowAndChildren" presStyleCnt="0"/>
      <dgm:spPr/>
    </dgm:pt>
    <dgm:pt modelId="{1E7A2956-DCB6-4FC4-96A2-41D440E97C16}" type="pres">
      <dgm:prSet presAssocID="{DE41598D-5480-44F4-B4F3-18D73823AAAB}" presName="parentTextArrow" presStyleLbl="node1" presStyleIdx="3" presStyleCnt="5"/>
      <dgm:spPr/>
      <dgm:t>
        <a:bodyPr/>
        <a:lstStyle/>
        <a:p>
          <a:endParaRPr lang="cs-CZ"/>
        </a:p>
      </dgm:t>
    </dgm:pt>
    <dgm:pt modelId="{369A1F16-34C4-4F38-8881-85C6E687C6EC}" type="pres">
      <dgm:prSet presAssocID="{B7A8C20B-8A67-4D98-B32D-521BDF8D351B}" presName="sp" presStyleCnt="0"/>
      <dgm:spPr/>
    </dgm:pt>
    <dgm:pt modelId="{FD665AD8-2D4C-42A5-8174-0D97175CA80C}" type="pres">
      <dgm:prSet presAssocID="{32130E22-91B3-46DC-AF87-A73FF5EA31F8}" presName="arrowAndChildren" presStyleCnt="0"/>
      <dgm:spPr/>
    </dgm:pt>
    <dgm:pt modelId="{18A34EA2-D1F5-45B8-B16F-0D3E523AFC60}" type="pres">
      <dgm:prSet presAssocID="{32130E22-91B3-46DC-AF87-A73FF5EA31F8}" presName="parentTextArrow" presStyleLbl="node1" presStyleIdx="4" presStyleCnt="5"/>
      <dgm:spPr/>
      <dgm:t>
        <a:bodyPr/>
        <a:lstStyle/>
        <a:p>
          <a:endParaRPr lang="cs-CZ"/>
        </a:p>
      </dgm:t>
    </dgm:pt>
  </dgm:ptLst>
  <dgm:cxnLst>
    <dgm:cxn modelId="{477D0012-D757-4DC7-838F-CB71416F2066}" srcId="{65F1566F-3528-4D1B-8457-BB3EE3D25984}" destId="{32130E22-91B3-46DC-AF87-A73FF5EA31F8}" srcOrd="0" destOrd="0" parTransId="{5EF518D9-95CF-4CF5-B269-A1E730F34ACD}" sibTransId="{B7A8C20B-8A67-4D98-B32D-521BDF8D351B}"/>
    <dgm:cxn modelId="{24D6B9FE-D02B-40C1-AAFB-B8F48D6820D6}" type="presOf" srcId="{BD1BD22C-91DE-451D-8B44-DDB8083F512A}" destId="{4F19A5DE-DCB3-4FF1-8169-AEFDF87DFC3E}" srcOrd="0" destOrd="0" presId="urn:microsoft.com/office/officeart/2005/8/layout/process4"/>
    <dgm:cxn modelId="{D92C85CC-23E2-4EE4-918E-7F9724476E78}" type="presOf" srcId="{3C899841-6481-47E8-A34A-E5A54F022162}" destId="{3BEEF19C-9C70-4708-BCDF-3912525B916A}" srcOrd="0" destOrd="0" presId="urn:microsoft.com/office/officeart/2005/8/layout/process4"/>
    <dgm:cxn modelId="{53A90054-EABE-436D-B483-C91AE732F74E}" srcId="{65F1566F-3528-4D1B-8457-BB3EE3D25984}" destId="{9899244E-007A-4EB5-8BC1-93F57D41DD79}" srcOrd="4" destOrd="0" parTransId="{616492E2-6404-436E-994D-D6E86056279B}" sibTransId="{05C39D78-64AC-459B-B184-5EBE9EED0C90}"/>
    <dgm:cxn modelId="{085B3E7B-D30C-4B18-8295-1E1347C1E5BC}" srcId="{65F1566F-3528-4D1B-8457-BB3EE3D25984}" destId="{BD1BD22C-91DE-451D-8B44-DDB8083F512A}" srcOrd="2" destOrd="0" parTransId="{3DE775B8-B9FE-41FF-B613-E8895FF27DC0}" sibTransId="{63B09868-022A-47E7-AF53-88FA60AA2D96}"/>
    <dgm:cxn modelId="{C546B6BC-3F43-44EF-9DF1-ABB72A05B90C}" type="presOf" srcId="{65F1566F-3528-4D1B-8457-BB3EE3D25984}" destId="{0D4FAFDA-7B40-4D3A-BB2D-7052E86E0123}" srcOrd="0" destOrd="0" presId="urn:microsoft.com/office/officeart/2005/8/layout/process4"/>
    <dgm:cxn modelId="{93FFF7FD-3E53-4337-8A30-AD2987276A90}" type="presOf" srcId="{9899244E-007A-4EB5-8BC1-93F57D41DD79}" destId="{E5FA70CD-6958-4ED0-9F57-D69491809263}" srcOrd="0" destOrd="0" presId="urn:microsoft.com/office/officeart/2005/8/layout/process4"/>
    <dgm:cxn modelId="{B3606D84-9B28-406D-9C76-AF87E8D5CC2B}" srcId="{65F1566F-3528-4D1B-8457-BB3EE3D25984}" destId="{3C899841-6481-47E8-A34A-E5A54F022162}" srcOrd="3" destOrd="0" parTransId="{1D9583B5-733C-440E-B5FA-C42468753F72}" sibTransId="{9A348306-DDAB-40F7-A804-3F30A803F4DC}"/>
    <dgm:cxn modelId="{0B9BEFA2-D78D-405F-AB7F-B2C0AE96E0C6}" srcId="{65F1566F-3528-4D1B-8457-BB3EE3D25984}" destId="{DE41598D-5480-44F4-B4F3-18D73823AAAB}" srcOrd="1" destOrd="0" parTransId="{2DCED1DB-2151-4AE6-B416-5915C7A9506E}" sibTransId="{1842F922-9F3F-4044-89C0-3830ED7AF1CD}"/>
    <dgm:cxn modelId="{644AAEE3-BAB4-4E29-9E56-D65CB8134947}" type="presOf" srcId="{32130E22-91B3-46DC-AF87-A73FF5EA31F8}" destId="{18A34EA2-D1F5-45B8-B16F-0D3E523AFC60}" srcOrd="0" destOrd="0" presId="urn:microsoft.com/office/officeart/2005/8/layout/process4"/>
    <dgm:cxn modelId="{C52B4B18-1572-49CF-9225-CE49AE51E206}" type="presOf" srcId="{DE41598D-5480-44F4-B4F3-18D73823AAAB}" destId="{1E7A2956-DCB6-4FC4-96A2-41D440E97C16}" srcOrd="0" destOrd="0" presId="urn:microsoft.com/office/officeart/2005/8/layout/process4"/>
    <dgm:cxn modelId="{65CA4987-0F16-41B9-9518-E3F832354AF3}" type="presParOf" srcId="{0D4FAFDA-7B40-4D3A-BB2D-7052E86E0123}" destId="{7C67014E-C2CA-4400-A41A-7A277D135202}" srcOrd="0" destOrd="0" presId="urn:microsoft.com/office/officeart/2005/8/layout/process4"/>
    <dgm:cxn modelId="{839AC4D7-7A74-485A-928E-F3D973A6E0C1}" type="presParOf" srcId="{7C67014E-C2CA-4400-A41A-7A277D135202}" destId="{E5FA70CD-6958-4ED0-9F57-D69491809263}" srcOrd="0" destOrd="0" presId="urn:microsoft.com/office/officeart/2005/8/layout/process4"/>
    <dgm:cxn modelId="{62714133-79FF-4602-A55D-F253647DF6EF}" type="presParOf" srcId="{0D4FAFDA-7B40-4D3A-BB2D-7052E86E0123}" destId="{551E1045-62CC-4CD7-83A7-3BC6280D4289}" srcOrd="1" destOrd="0" presId="urn:microsoft.com/office/officeart/2005/8/layout/process4"/>
    <dgm:cxn modelId="{A9E27512-7D07-4B8D-9AC6-35A8CE106FC5}" type="presParOf" srcId="{0D4FAFDA-7B40-4D3A-BB2D-7052E86E0123}" destId="{A14873DA-6F55-4E2C-97E1-C5F4AD7E6675}" srcOrd="2" destOrd="0" presId="urn:microsoft.com/office/officeart/2005/8/layout/process4"/>
    <dgm:cxn modelId="{63B59D6D-B091-4F4B-B32C-2D789B7C26D7}" type="presParOf" srcId="{A14873DA-6F55-4E2C-97E1-C5F4AD7E6675}" destId="{3BEEF19C-9C70-4708-BCDF-3912525B916A}" srcOrd="0" destOrd="0" presId="urn:microsoft.com/office/officeart/2005/8/layout/process4"/>
    <dgm:cxn modelId="{BCDFAC69-A518-47A7-96C7-FC425957A210}" type="presParOf" srcId="{0D4FAFDA-7B40-4D3A-BB2D-7052E86E0123}" destId="{081D8B57-AFB4-434E-9944-B5472E79C23E}" srcOrd="3" destOrd="0" presId="urn:microsoft.com/office/officeart/2005/8/layout/process4"/>
    <dgm:cxn modelId="{CD26C20D-0490-4405-A753-E4A9ABFF099E}" type="presParOf" srcId="{0D4FAFDA-7B40-4D3A-BB2D-7052E86E0123}" destId="{AD7559E7-40BE-446A-BF6F-E1C34B42D57C}" srcOrd="4" destOrd="0" presId="urn:microsoft.com/office/officeart/2005/8/layout/process4"/>
    <dgm:cxn modelId="{288BAF80-1A55-48BD-A6A2-164AAE4E029F}" type="presParOf" srcId="{AD7559E7-40BE-446A-BF6F-E1C34B42D57C}" destId="{4F19A5DE-DCB3-4FF1-8169-AEFDF87DFC3E}" srcOrd="0" destOrd="0" presId="urn:microsoft.com/office/officeart/2005/8/layout/process4"/>
    <dgm:cxn modelId="{7C3AD1A0-8759-4B6B-9F1D-A46C1214C7C8}" type="presParOf" srcId="{0D4FAFDA-7B40-4D3A-BB2D-7052E86E0123}" destId="{70ECEF1C-A592-4C1B-B206-65AF55A5D87F}" srcOrd="5" destOrd="0" presId="urn:microsoft.com/office/officeart/2005/8/layout/process4"/>
    <dgm:cxn modelId="{B7A9AB4D-B420-43BE-926C-C970B9374C23}" type="presParOf" srcId="{0D4FAFDA-7B40-4D3A-BB2D-7052E86E0123}" destId="{1E6F9E18-1C32-401D-B8C6-CEA88259EBFF}" srcOrd="6" destOrd="0" presId="urn:microsoft.com/office/officeart/2005/8/layout/process4"/>
    <dgm:cxn modelId="{221E1EFE-2DBF-46AB-843B-A2E74E6EF1A9}" type="presParOf" srcId="{1E6F9E18-1C32-401D-B8C6-CEA88259EBFF}" destId="{1E7A2956-DCB6-4FC4-96A2-41D440E97C16}" srcOrd="0" destOrd="0" presId="urn:microsoft.com/office/officeart/2005/8/layout/process4"/>
    <dgm:cxn modelId="{DDABA47F-435C-4C0C-BF97-691CA9C2249C}" type="presParOf" srcId="{0D4FAFDA-7B40-4D3A-BB2D-7052E86E0123}" destId="{369A1F16-34C4-4F38-8881-85C6E687C6EC}" srcOrd="7" destOrd="0" presId="urn:microsoft.com/office/officeart/2005/8/layout/process4"/>
    <dgm:cxn modelId="{9C635836-D0F5-40FB-80BE-A3773563AE9F}" type="presParOf" srcId="{0D4FAFDA-7B40-4D3A-BB2D-7052E86E0123}" destId="{FD665AD8-2D4C-42A5-8174-0D97175CA80C}" srcOrd="8" destOrd="0" presId="urn:microsoft.com/office/officeart/2005/8/layout/process4"/>
    <dgm:cxn modelId="{1E520C0B-F3CF-4A8A-A5B4-5E6BD4AEF36D}" type="presParOf" srcId="{FD665AD8-2D4C-42A5-8174-0D97175CA80C}" destId="{18A34EA2-D1F5-45B8-B16F-0D3E523AFC6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D5AC4E3-E13B-4498-AE43-87E0E0B15A44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9C5B91F-3EDC-4D22-BAEA-F50C4545E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0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41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50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57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23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58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67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</p:grpSp>
              <p:sp>
                <p:nvSpPr>
                  <p:cNvPr id="51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2" name="Freeform 13"/>
                  <p:cNvSpPr>
                    <a:spLocks/>
                  </p:cNvSpPr>
                  <p:nvPr/>
                </p:nvSpPr>
                <p:spPr bwMode="auto">
                  <a:xfrm>
                    <a:off x="2609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3" name="Freeform 14"/>
                  <p:cNvSpPr>
                    <a:spLocks/>
                  </p:cNvSpPr>
                  <p:nvPr/>
                </p:nvSpPr>
                <p:spPr bwMode="auto">
                  <a:xfrm>
                    <a:off x="2677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4" name="Freeform 15"/>
                  <p:cNvSpPr>
                    <a:spLocks/>
                  </p:cNvSpPr>
                  <p:nvPr/>
                </p:nvSpPr>
                <p:spPr bwMode="auto">
                  <a:xfrm>
                    <a:off x="2425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5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6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</p:grpSp>
            <p:pic>
              <p:nvPicPr>
                <p:cNvPr id="42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3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4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6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7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21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2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4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6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7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8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9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1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2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3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4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5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6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7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8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9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0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9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18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/>
            </a:p>
          </p:txBody>
        </p:sp>
      </p:grpSp>
      <p:sp>
        <p:nvSpPr>
          <p:cNvPr id="33849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850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9" name="Rectangle 5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" name="Rectangle 6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" name="Rectangle 6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6E466-C441-42E3-87EE-B7FF66CAF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848B47-B4F8-46BC-8797-0891394AC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FE9E6C-44BF-4678-9AFF-7A43385098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51B97-4B96-42B7-887A-09910607A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E15C05-138A-4DD5-819B-B873A1162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5EFCFB-03FF-47FF-A9F9-E42C06281F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893484-1035-4361-A31A-75E0C3EF4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CEE6FC-62DD-4857-B094-552FA9BC8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F2C522-CD42-44B8-9E1A-F7B172BB9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684BD-5BBB-4B10-9D7A-7E4625573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3FAEC9-92D5-4100-B2BE-C9059DC39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E87D2-942A-4067-9817-E43B9DF1A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32250" y="1598613"/>
            <a:ext cx="3617913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032250" y="3922713"/>
            <a:ext cx="3617913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612F52-4EFE-4CCC-AF15-6FF631346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32773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04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0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077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32778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23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32779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67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</p:grpSp>
              <p:sp>
                <p:nvSpPr>
                  <p:cNvPr id="32780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32781" name="Freeform 13"/>
                  <p:cNvSpPr>
                    <a:spLocks/>
                  </p:cNvSpPr>
                  <p:nvPr/>
                </p:nvSpPr>
                <p:spPr bwMode="auto">
                  <a:xfrm>
                    <a:off x="2609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32782" name="Freeform 14"/>
                  <p:cNvSpPr>
                    <a:spLocks/>
                  </p:cNvSpPr>
                  <p:nvPr/>
                </p:nvSpPr>
                <p:spPr bwMode="auto">
                  <a:xfrm>
                    <a:off x="2677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32783" name="Freeform 15"/>
                  <p:cNvSpPr>
                    <a:spLocks/>
                  </p:cNvSpPr>
                  <p:nvPr/>
                </p:nvSpPr>
                <p:spPr bwMode="auto">
                  <a:xfrm>
                    <a:off x="2425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32784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32785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</p:grpSp>
            <p:pic>
              <p:nvPicPr>
                <p:cNvPr id="1069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0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1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2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3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4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5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6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1048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049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0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1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2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3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4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6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7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8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9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0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1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2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3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4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5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6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7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5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32814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15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16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17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18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19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20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21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22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32823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824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/>
            </a:p>
          </p:txBody>
        </p:sp>
      </p:grpSp>
      <p:sp>
        <p:nvSpPr>
          <p:cNvPr id="1027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827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8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9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B7BAD9B2-7CC9-4DE0-9D7B-3B3FA1191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0" r:id="rId2"/>
    <p:sldLayoutId id="2147483689" r:id="rId3"/>
    <p:sldLayoutId id="2147483688" r:id="rId4"/>
    <p:sldLayoutId id="2147483687" r:id="rId5"/>
    <p:sldLayoutId id="2147483686" r:id="rId6"/>
    <p:sldLayoutId id="2147483685" r:id="rId7"/>
    <p:sldLayoutId id="2147483684" r:id="rId8"/>
    <p:sldLayoutId id="2147483683" r:id="rId9"/>
    <p:sldLayoutId id="2147483682" r:id="rId10"/>
    <p:sldLayoutId id="2147483681" r:id="rId11"/>
    <p:sldLayoutId id="2147483680" r:id="rId12"/>
    <p:sldLayoutId id="214748367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9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obrázek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6387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Nadpis 3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7772400" cy="2376488"/>
          </a:xfrm>
        </p:spPr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Lenka Špillerová</a:t>
            </a: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VY_32_INOVACE_1-13_datace </a:t>
            </a: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algn="l" eaLnBrk="1" hangingPunct="1"/>
            <a:r>
              <a:rPr lang="cs-CZ" sz="2400" b="1" smtClean="0"/>
              <a:t>Anotace: </a:t>
            </a:r>
            <a:r>
              <a:rPr lang="cs-CZ" sz="2400" smtClean="0"/>
              <a:t>Prezentace pro 6. ročník k výkladu, zápisu a procvičení členění dějin a datace. Žák se prostřednictvím snímků a výkladu učí orientovat na časové přímce a určovat století. Vybírá z nabídnutých odpovědí správné časové údaje. Seznamuje se s římskými číslicemi. Převádí římské číslice na arabské a naopak.</a:t>
            </a:r>
            <a:endParaRPr lang="cs-CZ" sz="2400" smtClean="0">
              <a:solidFill>
                <a:srgbClr val="602723"/>
              </a:solidFill>
            </a:endParaRPr>
          </a:p>
          <a:p>
            <a:pPr algn="l" eaLnBrk="1" hangingPunct="1"/>
            <a:endParaRPr lang="cs-CZ" sz="2400" smtClean="0">
              <a:solidFill>
                <a:srgbClr val="602723"/>
              </a:solidFill>
            </a:endParaRPr>
          </a:p>
          <a:p>
            <a:pPr algn="l" eaLnBrk="1" hangingPunct="1"/>
            <a:endParaRPr lang="cs-CZ" sz="2400" smtClean="0">
              <a:solidFill>
                <a:srgbClr val="60272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27013"/>
            <a:ext cx="7488237" cy="1058862"/>
          </a:xfrm>
          <a:solidFill>
            <a:schemeClr val="accent5">
              <a:lumMod val="90000"/>
            </a:schemeClr>
          </a:solidFill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periodizace dějin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(rozdělení dějin na období)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7" y="1571612"/>
          <a:ext cx="6336705" cy="5143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435" name="TextovéPole 6"/>
          <p:cNvSpPr txBox="1">
            <a:spLocks noChangeArrowheads="1"/>
          </p:cNvSpPr>
          <p:nvPr/>
        </p:nvSpPr>
        <p:spPr bwMode="auto">
          <a:xfrm>
            <a:off x="5715000" y="2786063"/>
            <a:ext cx="642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8436" name="TextovéPole 8"/>
          <p:cNvSpPr txBox="1">
            <a:spLocks noChangeArrowheads="1"/>
          </p:cNvSpPr>
          <p:nvPr/>
        </p:nvSpPr>
        <p:spPr bwMode="auto">
          <a:xfrm>
            <a:off x="1428750" y="3929063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A34EA2-D1F5-45B8-B16F-0D3E523AF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8A34EA2-D1F5-45B8-B16F-0D3E523AFC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A2956-DCB6-4FC4-96A2-41D440E97C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E7A2956-DCB6-4FC4-96A2-41D440E97C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19A5DE-DCB3-4FF1-8169-AEFDF87DF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F19A5DE-DCB3-4FF1-8169-AEFDF87DF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EEF19C-9C70-4708-BCDF-3912525B9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3BEEF19C-9C70-4708-BCDF-3912525B91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FA70CD-6958-4ED0-9F57-D694918092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5FA70CD-6958-4ED0-9F57-D694918092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898525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křesťanský kalendář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7705725" cy="53990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Char char="•"/>
              <a:defRPr/>
            </a:pPr>
            <a:r>
              <a:rPr lang="cs-CZ" dirty="0" smtClean="0"/>
              <a:t>počítá roky od narození Krista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FF00"/>
                </a:solidFill>
              </a:rPr>
              <a:t>                                   * Ježíše Krista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sz="2400" dirty="0" smtClean="0"/>
              <a:t>    --</a:t>
            </a:r>
            <a:r>
              <a:rPr lang="en-US" sz="24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|</a:t>
            </a:r>
            <a:r>
              <a:rPr lang="cs-CZ" sz="2400" dirty="0" smtClean="0"/>
              <a:t>----------------</a:t>
            </a:r>
            <a:r>
              <a:rPr lang="en-US" sz="24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|</a:t>
            </a:r>
            <a:r>
              <a:rPr lang="cs-CZ" sz="2400" dirty="0" smtClean="0"/>
              <a:t>---------</a:t>
            </a:r>
            <a:r>
              <a:rPr lang="cs-CZ" sz="2400" dirty="0" smtClean="0">
                <a:solidFill>
                  <a:srgbClr val="FFFF00"/>
                </a:solidFill>
              </a:rPr>
              <a:t>|</a:t>
            </a:r>
            <a:r>
              <a:rPr lang="cs-CZ" sz="2400" dirty="0" smtClean="0">
                <a:solidFill>
                  <a:schemeClr val="bg2"/>
                </a:solidFill>
              </a:rPr>
              <a:t>-</a:t>
            </a:r>
            <a:r>
              <a:rPr lang="cs-CZ" sz="2400" dirty="0" smtClean="0"/>
              <a:t>-</a:t>
            </a: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|</a:t>
            </a:r>
            <a:r>
              <a:rPr lang="cs-CZ" sz="2400" dirty="0" smtClean="0"/>
              <a:t>---------</a:t>
            </a: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|</a:t>
            </a:r>
            <a:r>
              <a:rPr lang="cs-CZ" sz="2400" dirty="0" smtClean="0">
                <a:solidFill>
                  <a:schemeClr val="accent4"/>
                </a:solidFill>
              </a:rPr>
              <a:t>-</a:t>
            </a:r>
            <a:r>
              <a:rPr lang="cs-CZ" sz="2400" dirty="0" smtClean="0"/>
              <a:t>-----------</a:t>
            </a: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|</a:t>
            </a:r>
            <a:r>
              <a:rPr lang="cs-CZ" sz="2400" dirty="0" smtClean="0"/>
              <a:t>---- → 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   2030         476               </a:t>
            </a:r>
            <a:r>
              <a:rPr lang="en-US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33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     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843         1620    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i="1" dirty="0" smtClean="0"/>
              <a:t>     </a:t>
            </a:r>
            <a:r>
              <a:rPr lang="cs-CZ" sz="2400" dirty="0" smtClean="0"/>
              <a:t>      </a:t>
            </a:r>
            <a:r>
              <a:rPr lang="cs-CZ" sz="2800" b="1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př.n.l.</a:t>
            </a:r>
            <a:r>
              <a:rPr lang="cs-CZ" sz="2800" b="1" dirty="0" smtClean="0"/>
              <a:t>               </a:t>
            </a:r>
            <a:r>
              <a:rPr lang="cs-CZ" sz="2800" i="1" dirty="0" smtClean="0"/>
              <a:t> </a:t>
            </a:r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n.l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i="1" dirty="0" smtClean="0"/>
              <a:t>    </a:t>
            </a:r>
            <a:endParaRPr lang="cs-CZ" sz="2400" i="1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dirty="0" smtClean="0"/>
              <a:t>př.n.l. = před naším letopočtem    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dirty="0" smtClean="0"/>
              <a:t>    n.l. = našeho letopočtu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dirty="0" smtClean="0"/>
              <a:t>                    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i="1" dirty="0" smtClean="0"/>
              <a:t> </a:t>
            </a:r>
            <a:r>
              <a:rPr lang="cs-CZ" dirty="0" err="1" smtClean="0"/>
              <a:t>př.K</a:t>
            </a:r>
            <a:r>
              <a:rPr lang="cs-CZ" dirty="0" smtClean="0"/>
              <a:t>. = před Kristem 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  <a:buFont typeface="Arial" charset="0"/>
              <a:buNone/>
              <a:defRPr/>
            </a:pPr>
            <a:r>
              <a:rPr lang="cs-CZ" dirty="0" smtClean="0"/>
              <a:t> po.K. = po Kristu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7416800" cy="8509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Datace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7850188" cy="5329237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letopočet 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 -  udává počet let  (např. </a:t>
            </a:r>
            <a:r>
              <a:rPr lang="cs-CZ" sz="2800" b="1" dirty="0" smtClean="0"/>
              <a:t>2011</a:t>
            </a:r>
            <a:r>
              <a:rPr lang="cs-CZ" sz="28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datum 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dirty="0" smtClean="0"/>
              <a:t>    = den, měsíc i rok  ( </a:t>
            </a:r>
            <a:r>
              <a:rPr lang="cs-CZ" sz="2800" b="1" dirty="0" smtClean="0"/>
              <a:t>1.9.2011</a:t>
            </a:r>
            <a:r>
              <a:rPr lang="cs-CZ" sz="28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3600" dirty="0" smtClean="0"/>
              <a:t>  </a:t>
            </a:r>
            <a:r>
              <a:rPr lang="cs-CZ" sz="2800" b="1" dirty="0" smtClean="0"/>
              <a:t>vymezení století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8. století: 701-800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FFC000"/>
                </a:solidFill>
              </a:rPr>
              <a:t>padesátá 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léta 8. století</a:t>
            </a:r>
            <a:r>
              <a:rPr lang="cs-CZ" sz="2800" dirty="0" smtClean="0">
                <a:solidFill>
                  <a:schemeClr val="accent5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7</a:t>
            </a:r>
            <a:r>
              <a:rPr lang="cs-CZ" sz="2800" dirty="0" smtClean="0">
                <a:solidFill>
                  <a:srgbClr val="FFC000"/>
                </a:solidFill>
              </a:rPr>
              <a:t>50 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-7</a:t>
            </a:r>
            <a:r>
              <a:rPr lang="cs-CZ" sz="2800" dirty="0" smtClean="0">
                <a:solidFill>
                  <a:srgbClr val="FFC000"/>
                </a:solidFill>
              </a:rPr>
              <a:t>5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9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                (tj. 7</a:t>
            </a:r>
            <a:r>
              <a:rPr lang="cs-CZ" sz="2800" dirty="0" smtClean="0">
                <a:solidFill>
                  <a:srgbClr val="FFC000"/>
                </a:solidFill>
              </a:rPr>
              <a:t>50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,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7</a:t>
            </a:r>
            <a:r>
              <a:rPr lang="cs-CZ" sz="2800" dirty="0" smtClean="0">
                <a:solidFill>
                  <a:srgbClr val="FFC000"/>
                </a:solidFill>
              </a:rPr>
              <a:t>5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1, 7</a:t>
            </a:r>
            <a:r>
              <a:rPr lang="cs-CZ" sz="2800" dirty="0" smtClean="0">
                <a:solidFill>
                  <a:srgbClr val="FFC000"/>
                </a:solidFill>
              </a:rPr>
              <a:t>5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2, 7</a:t>
            </a:r>
            <a:r>
              <a:rPr lang="cs-CZ" sz="2800" dirty="0" smtClean="0">
                <a:solidFill>
                  <a:srgbClr val="FFC000"/>
                </a:solidFill>
              </a:rPr>
              <a:t>5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3, ……7</a:t>
            </a:r>
            <a:r>
              <a:rPr lang="cs-CZ" sz="2800" dirty="0" smtClean="0">
                <a:solidFill>
                  <a:srgbClr val="FFC000"/>
                </a:solidFill>
              </a:rPr>
              <a:t>5</a:t>
            </a:r>
            <a:r>
              <a:rPr lang="cs-CZ" sz="28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5888"/>
            <a:ext cx="8569325" cy="6265862"/>
          </a:xfrm>
        </p:spPr>
        <p:txBody>
          <a:bodyPr/>
          <a:lstStyle/>
          <a:p>
            <a:pPr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/>
              <a:t>Vymez století – od počátečního do koncového roku</a:t>
            </a:r>
          </a:p>
          <a:p>
            <a:pPr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11.století =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 901-1001  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 1001-1100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1100 -1199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19.století =                                        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1901-1999    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1801-1900  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1800 -1901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3. století =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 200 - 299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 199 - 300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  201- 300 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02 0.00671 C 0.15382 -0.04167 0.19878 -0.08958 0.22083 -0.11342 C 0.24288 -0.13704 0.23784 -0.13171 0.24132 -0.13542 " pathEditMode="relative" rAng="0" ptsTypes="aaA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-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12 -0.01412 C 0.16545 -0.06203 0.22778 -0.10972 0.25278 -0.12893 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25 -0.00093 C 0.1349 -0.08843 0.21354 -0.17593 0.24514 -0.21088 " pathEditMode="relative" rAng="0" ptsTypes="aA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-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525" y="0"/>
            <a:ext cx="7386638" cy="6858000"/>
          </a:xfrm>
        </p:spPr>
        <p:txBody>
          <a:bodyPr/>
          <a:lstStyle/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dvacátá léta 11.stol.</a:t>
            </a:r>
            <a:r>
              <a:rPr lang="cs-CZ" sz="3100" dirty="0" smtClean="0">
                <a:solidFill>
                  <a:srgbClr val="C00000"/>
                </a:solidFill>
              </a:rPr>
              <a:t>                          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1020-1029   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1021-1029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1011-1020</a:t>
            </a:r>
            <a:endParaRPr lang="cs-CZ" sz="3100" dirty="0" smtClean="0">
              <a:solidFill>
                <a:srgbClr val="002060"/>
              </a:solidFill>
            </a:endParaRP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osmdesátá léta 9.stol</a:t>
            </a:r>
            <a:r>
              <a:rPr lang="cs-CZ" sz="3100" dirty="0" smtClean="0">
                <a:solidFill>
                  <a:srgbClr val="002060"/>
                </a:solidFill>
              </a:rPr>
              <a:t>. 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881- 890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880- 889</a:t>
            </a:r>
          </a:p>
          <a:p>
            <a:pPr marL="32400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881- 889 </a:t>
            </a:r>
            <a:endParaRPr lang="cs-CZ" sz="3100" dirty="0" smtClean="0">
              <a:solidFill>
                <a:srgbClr val="002060"/>
              </a:solidFill>
            </a:endParaRP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šedesátá léta 15.stol. 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1459 - 1469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1460 -1469</a:t>
            </a:r>
          </a:p>
          <a:p>
            <a:pPr marL="324000" eaLnBrk="1" fontAlgn="auto" hangingPunct="1">
              <a:spcBef>
                <a:spcPts val="6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100" dirty="0" smtClean="0">
                <a:solidFill>
                  <a:srgbClr val="FFFF00"/>
                </a:solidFill>
              </a:rPr>
              <a:t>1461 - 1470</a:t>
            </a:r>
            <a:endParaRPr lang="cs-CZ" sz="3100" dirty="0" smtClean="0">
              <a:solidFill>
                <a:srgbClr val="002060"/>
              </a:solidFill>
            </a:endParaRP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126 0.0169 C 0.24931 -0.02292 0.36754 -0.06227 0.41476 -0.07755 " pathEditMode="relative" rAng="0" ptsTypes="aA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C 0.18368 -0.06829 0.36736 -0.13635 0.44097 -0.16366 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" y="-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743 -0.01065 C 0.2618 -0.07153 0.39652 -0.13218 0.45034 -0.15625 " pathEditMode="relative" rAng="0" ptsTypes="aA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-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538162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římské číslice</a:t>
            </a:r>
            <a:endParaRPr lang="cs-CZ" sz="3600" dirty="0">
              <a:solidFill>
                <a:schemeClr val="accent4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5175"/>
            <a:ext cx="7650163" cy="13684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Ivan Vedl Xénii Lesní Cestou Do Města</a:t>
            </a:r>
          </a:p>
          <a:p>
            <a:pPr eaLnBrk="1" hangingPunct="1"/>
            <a:r>
              <a:rPr lang="cs-CZ" smtClean="0"/>
              <a:t>  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00563" y="1484313"/>
            <a:ext cx="2519362" cy="3048000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/>
              <a:t>IV = 4</a:t>
            </a:r>
          </a:p>
          <a:p>
            <a:pPr>
              <a:defRPr/>
            </a:pPr>
            <a:r>
              <a:rPr lang="cs-CZ" sz="3200" dirty="0"/>
              <a:t>IX = 9 </a:t>
            </a:r>
          </a:p>
          <a:p>
            <a:pPr>
              <a:defRPr/>
            </a:pPr>
            <a:r>
              <a:rPr lang="cs-CZ" sz="3200" dirty="0"/>
              <a:t>XL = 40 </a:t>
            </a:r>
          </a:p>
          <a:p>
            <a:pPr>
              <a:defRPr/>
            </a:pPr>
            <a:r>
              <a:rPr lang="cs-CZ" sz="3200" dirty="0"/>
              <a:t>XC = 90 </a:t>
            </a:r>
          </a:p>
          <a:p>
            <a:pPr>
              <a:defRPr/>
            </a:pPr>
            <a:r>
              <a:rPr lang="cs-CZ" sz="3200" dirty="0"/>
              <a:t>CD = 400 CM = 900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4213" y="1412875"/>
            <a:ext cx="2447925" cy="353853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/>
              <a:t>I = 1</a:t>
            </a:r>
          </a:p>
          <a:p>
            <a:pPr>
              <a:defRPr/>
            </a:pPr>
            <a:r>
              <a:rPr lang="cs-CZ" sz="3200" dirty="0"/>
              <a:t>V = 5 </a:t>
            </a:r>
          </a:p>
          <a:p>
            <a:pPr>
              <a:defRPr/>
            </a:pPr>
            <a:r>
              <a:rPr lang="cs-CZ" sz="3200" dirty="0"/>
              <a:t>X = 10 </a:t>
            </a:r>
          </a:p>
          <a:p>
            <a:pPr>
              <a:defRPr/>
            </a:pPr>
            <a:r>
              <a:rPr lang="cs-CZ" sz="3200" dirty="0"/>
              <a:t>L = 50</a:t>
            </a:r>
          </a:p>
          <a:p>
            <a:pPr>
              <a:defRPr/>
            </a:pPr>
            <a:r>
              <a:rPr lang="cs-CZ" sz="3200" dirty="0"/>
              <a:t>C = 100 </a:t>
            </a:r>
          </a:p>
          <a:p>
            <a:pPr>
              <a:defRPr/>
            </a:pPr>
            <a:r>
              <a:rPr lang="cs-CZ" sz="3200" dirty="0"/>
              <a:t>D = 500 </a:t>
            </a:r>
          </a:p>
          <a:p>
            <a:pPr>
              <a:defRPr/>
            </a:pPr>
            <a:r>
              <a:rPr lang="cs-CZ" sz="3200" dirty="0"/>
              <a:t>M = 1000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50825" y="4868863"/>
            <a:ext cx="7416800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tx2">
                    <a:lumMod val="25000"/>
                  </a:schemeClr>
                </a:solidFill>
              </a:rPr>
              <a:t>nahraď arabské číslice římskými</a:t>
            </a:r>
          </a:p>
          <a:p>
            <a:pPr>
              <a:defRPr/>
            </a:pPr>
            <a:r>
              <a:rPr lang="cs-CZ" sz="3200" dirty="0"/>
              <a:t>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79388" y="5373688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2011 -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03350" y="5373688"/>
            <a:ext cx="1512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MMXI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843213" y="5373688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905 -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1275" y="5373688"/>
            <a:ext cx="1225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CMV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64163" y="5373688"/>
            <a:ext cx="936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14 -</a:t>
            </a:r>
            <a:r>
              <a:rPr lang="cs-CZ"/>
              <a:t> 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56325" y="5373688"/>
            <a:ext cx="1295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XIV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79388" y="6021388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1500 - 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619250" y="6021388"/>
            <a:ext cx="1439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MD 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771775" y="6021388"/>
            <a:ext cx="1439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80 - 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563938" y="6021388"/>
            <a:ext cx="1944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LXXX 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364163" y="6021388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702 -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372225" y="6021388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DCCII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7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349500"/>
            <a:ext cx="7650163" cy="37465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C000"/>
                </a:solidFill>
              </a:rPr>
              <a:t>Připoj arabské číslice k římským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1985-                    509-            17-</a:t>
            </a:r>
          </a:p>
          <a:p>
            <a:pPr eaLnBrk="1" hangingPunct="1">
              <a:buFontTx/>
              <a:buNone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2004-                   153-             1401-</a:t>
            </a:r>
          </a:p>
          <a:p>
            <a:pPr eaLnBrk="1" hangingPunct="1">
              <a:buFontTx/>
              <a:buNone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1190-                   600-           1008-</a:t>
            </a:r>
          </a:p>
          <a:p>
            <a:pPr eaLnBrk="1" hangingPunct="1">
              <a:buFontTx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388" y="404813"/>
            <a:ext cx="9366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DC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404813"/>
            <a:ext cx="13684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MCXC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84438" y="404813"/>
            <a:ext cx="15827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MCDI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067175" y="404813"/>
            <a:ext cx="2808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MCMLXXXV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9388" y="1268413"/>
            <a:ext cx="14398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XVII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92275" y="1268413"/>
            <a:ext cx="1655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CLIII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59113" y="1268413"/>
            <a:ext cx="1625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DIX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11638" y="1268413"/>
            <a:ext cx="1336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MMIV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580063" y="1196975"/>
            <a:ext cx="22320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MVIII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53 0.0463 C -0.16111 0.18171 -0.27552 0.31736 -0.32118 0.3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74 0.06736 C 0.02431 0.14143 0.09653 0.21597 0.12552 0.2458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79 0.05671 C 0.14479 0.05694 0.4007 0.15648 0.65677 0.2562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47 0.04629 C -0.18733 0.20277 -0.29202 0.35949 -0.33386 0.4222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1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73 0.04027 C 0.19254 0.19837 0.25452 0.35671 0.27934 0.4199 " pathEditMode="relative" ptsTypes="aA">
                                      <p:cBhvr>
                                        <p:cTn id="4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78 0.0463 C 0.26145 0.25625 0.3993 0.4662 0.45451 0.55023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C -0.00486 0.29907 -0.00851 0.59838 -0.00972 0.71829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" y="3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67 0.03565 C 0.18056 0.23843 0.29445 0.44143 0.35417 0.55231 C 0.41389 0.66296 0.41164 0.67315 0.425 0.70046 C 0.43837 0.72778 0.43316 0.71435 0.43473 0.71713 " pathEditMode="relative" rAng="0" ptsTypes="aaaA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" y="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77 0.04143 C 0.07066 0.27662 0.08455 0.51204 0.0901 0.60625 " pathEditMode="relative" ptsTypes="aA">
                                      <p:cBhvr>
                                        <p:cTn id="6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</p:bldLst>
  </p:timing>
</p:sld>
</file>

<file path=ppt/theme/theme1.xml><?xml version="1.0" encoding="utf-8"?>
<a:theme xmlns:a="http://schemas.openxmlformats.org/drawingml/2006/main" name="Kimono">
  <a:themeElements>
    <a:clrScheme name="Kimono 5">
      <a:dk1>
        <a:srgbClr val="2F1311"/>
      </a:dk1>
      <a:lt1>
        <a:srgbClr val="7A9C7C"/>
      </a:lt1>
      <a:dk2>
        <a:srgbClr val="FBEBC3"/>
      </a:dk2>
      <a:lt2>
        <a:srgbClr val="3C503D"/>
      </a:lt2>
      <a:accent1>
        <a:srgbClr val="D5B781"/>
      </a:accent1>
      <a:accent2>
        <a:srgbClr val="C16059"/>
      </a:accent2>
      <a:accent3>
        <a:srgbClr val="BECBBF"/>
      </a:accent3>
      <a:accent4>
        <a:srgbClr val="270E0D"/>
      </a:accent4>
      <a:accent5>
        <a:srgbClr val="E7D8C1"/>
      </a:accent5>
      <a:accent6>
        <a:srgbClr val="AF5650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514</TotalTime>
  <Words>252</Words>
  <Application>Microsoft Office PowerPoint</Application>
  <PresentationFormat>On-screen Show (4:3)</PresentationFormat>
  <Paragraphs>95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Wingdings 2</vt:lpstr>
      <vt:lpstr>Kimono</vt:lpstr>
      <vt:lpstr>Kimono</vt:lpstr>
      <vt:lpstr>Název školy: ZŠ Klášterec nad Ohří, Krátká 676 Autor: Lenka Špillerová Název materiálu: VY_32_INOVACE_1-13_datace  Číslo projektu: CZ.1.07/1.4.00/21.1115  </vt:lpstr>
      <vt:lpstr>  periodizace dějin  (rozdělení dějin na období)   </vt:lpstr>
      <vt:lpstr>křesťanský kalendář</vt:lpstr>
      <vt:lpstr>Datace</vt:lpstr>
      <vt:lpstr>Snímek 5</vt:lpstr>
      <vt:lpstr>Snímek 6</vt:lpstr>
      <vt:lpstr>římské číslice</vt:lpstr>
      <vt:lpstr>Snímek 8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1.ZŠ</cp:lastModifiedBy>
  <cp:revision>55</cp:revision>
  <dcterms:created xsi:type="dcterms:W3CDTF">2011-10-24T06:38:58Z</dcterms:created>
  <dcterms:modified xsi:type="dcterms:W3CDTF">2012-02-29T13:36:22Z</dcterms:modified>
</cp:coreProperties>
</file>