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266" r:id="rId3"/>
    <p:sldId id="259" r:id="rId4"/>
    <p:sldId id="257" r:id="rId5"/>
    <p:sldId id="258" r:id="rId6"/>
    <p:sldId id="264" r:id="rId7"/>
    <p:sldId id="260" r:id="rId8"/>
    <p:sldId id="261" r:id="rId9"/>
    <p:sldId id="262" r:id="rId10"/>
    <p:sldId id="263" r:id="rId11"/>
    <p:sldId id="268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VY_32_INOVACE_10_</a:t>
          </a:r>
          <a:r>
            <a:rPr lang="cs-CZ" sz="2000" baseline="0" dirty="0" err="1" smtClean="0"/>
            <a:t>School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</a:t>
          </a:r>
          <a:r>
            <a:rPr lang="cs-CZ" sz="2000" dirty="0" err="1" smtClean="0"/>
            <a:t>Kaĺavská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err="1" smtClean="0"/>
            <a:t>School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ECB2226-AEE0-496E-8C91-1D95592B35D8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F2451C6-0E4F-4D5B-9580-EE69681169E2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53BB222-B79C-4D9F-BE4E-757E2177D72A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C43E210-2357-42E9-B03D-8FA3DA2C60CE}" type="presOf" srcId="{4C35D32F-0EAB-4CD7-82EE-45574DC2A586}" destId="{890E4F0B-2866-4A3F-A3C7-2A14B1797930}" srcOrd="1" destOrd="0" presId="urn:microsoft.com/office/officeart/2005/8/layout/target3"/>
    <dgm:cxn modelId="{D2D43C29-3058-40D3-BE97-8986C90B3775}" type="presOf" srcId="{D1B46980-6531-4606-95E6-44980827E919}" destId="{6140AFEC-043D-4C43-A2F9-D0F5331DF3A3}" srcOrd="0" destOrd="0" presId="urn:microsoft.com/office/officeart/2005/8/layout/target3"/>
    <dgm:cxn modelId="{AFEABD16-BE21-41E6-B0AC-33EC6E9DBD2A}" type="presOf" srcId="{D8197B8C-B260-4A16-BDF4-0947B075E274}" destId="{25B08C86-7E15-44DC-BE7F-FFB55DD49D12}" srcOrd="0" destOrd="0" presId="urn:microsoft.com/office/officeart/2005/8/layout/target3"/>
    <dgm:cxn modelId="{77A2ABE2-E014-41A0-8151-CA6ABDA5B9FC}" type="presOf" srcId="{D1D4F407-5343-4D3F-B5B9-D407B03CAEB4}" destId="{D005CE8C-CC26-4C3E-AC11-E15060ECD759}" srcOrd="0" destOrd="0" presId="urn:microsoft.com/office/officeart/2005/8/layout/target3"/>
    <dgm:cxn modelId="{663FBBC2-9AF7-4A8A-ACBB-31945EACB89D}" type="presOf" srcId="{B651F6E3-6281-48DB-9319-2AEAFDAE7572}" destId="{619D679B-A015-4ECF-8348-D1034C574F40}" srcOrd="0" destOrd="0" presId="urn:microsoft.com/office/officeart/2005/8/layout/target3"/>
    <dgm:cxn modelId="{E6FAC8E3-94BC-4A0A-9831-44282BE5BA96}" type="presOf" srcId="{D1D4F407-5343-4D3F-B5B9-D407B03CAEB4}" destId="{AED2198E-93D5-4001-81B4-73124B309672}" srcOrd="1" destOrd="0" presId="urn:microsoft.com/office/officeart/2005/8/layout/target3"/>
    <dgm:cxn modelId="{8007E4D7-603B-4EA9-A5F4-47416C94887C}" type="presOf" srcId="{757F3AB3-0718-4624-B441-E567A8F0AB56}" destId="{333A1088-737F-45CB-B68E-254E46348037}" srcOrd="0" destOrd="0" presId="urn:microsoft.com/office/officeart/2005/8/layout/target3"/>
    <dgm:cxn modelId="{49CCEF6C-7CE8-4B49-96A5-94D239E874D2}" type="presOf" srcId="{D8197B8C-B260-4A16-BDF4-0947B075E274}" destId="{5A5FFA88-C948-4069-8E93-59FA12366E83}" srcOrd="1" destOrd="0" presId="urn:microsoft.com/office/officeart/2005/8/layout/target3"/>
    <dgm:cxn modelId="{B63B724D-7268-40B1-9DB8-26B1BD25B40C}" type="presParOf" srcId="{333A1088-737F-45CB-B68E-254E46348037}" destId="{F5ABB229-8D3B-4694-996A-96F23CF14429}" srcOrd="0" destOrd="0" presId="urn:microsoft.com/office/officeart/2005/8/layout/target3"/>
    <dgm:cxn modelId="{39421AC9-833F-47E9-ADD1-950165BD6FC7}" type="presParOf" srcId="{333A1088-737F-45CB-B68E-254E46348037}" destId="{F41139FD-01EE-4571-8B17-4FB00FC51163}" srcOrd="1" destOrd="0" presId="urn:microsoft.com/office/officeart/2005/8/layout/target3"/>
    <dgm:cxn modelId="{0FD28C24-6CC1-472B-A8D0-0A7AF1AC3E61}" type="presParOf" srcId="{333A1088-737F-45CB-B68E-254E46348037}" destId="{D005CE8C-CC26-4C3E-AC11-E15060ECD759}" srcOrd="2" destOrd="0" presId="urn:microsoft.com/office/officeart/2005/8/layout/target3"/>
    <dgm:cxn modelId="{F4A0783C-5821-472A-847E-6943CACA289A}" type="presParOf" srcId="{333A1088-737F-45CB-B68E-254E46348037}" destId="{2C702D82-9B77-49B7-9568-BB8EB47C3372}" srcOrd="3" destOrd="0" presId="urn:microsoft.com/office/officeart/2005/8/layout/target3"/>
    <dgm:cxn modelId="{8FA18BD3-7EC3-4F79-93C1-A0B58FDCF021}" type="presParOf" srcId="{333A1088-737F-45CB-B68E-254E46348037}" destId="{A52A0455-90FF-4808-ABD0-F02540D31D5A}" srcOrd="4" destOrd="0" presId="urn:microsoft.com/office/officeart/2005/8/layout/target3"/>
    <dgm:cxn modelId="{A84FE018-D674-4C62-90B7-39578AD3B189}" type="presParOf" srcId="{333A1088-737F-45CB-B68E-254E46348037}" destId="{6140AFEC-043D-4C43-A2F9-D0F5331DF3A3}" srcOrd="5" destOrd="0" presId="urn:microsoft.com/office/officeart/2005/8/layout/target3"/>
    <dgm:cxn modelId="{2628EF1B-1F5B-49B2-A081-BCE67CCB5C5D}" type="presParOf" srcId="{333A1088-737F-45CB-B68E-254E46348037}" destId="{9358AC05-5D7D-4327-9F80-1AD486AEA664}" srcOrd="6" destOrd="0" presId="urn:microsoft.com/office/officeart/2005/8/layout/target3"/>
    <dgm:cxn modelId="{86D460B0-03BB-47EA-A24B-F49CA5845845}" type="presParOf" srcId="{333A1088-737F-45CB-B68E-254E46348037}" destId="{313FC574-E1CD-4FB4-B054-0B805CE0447D}" srcOrd="7" destOrd="0" presId="urn:microsoft.com/office/officeart/2005/8/layout/target3"/>
    <dgm:cxn modelId="{E0AB3C14-4402-46E1-86C6-749DFB8B365C}" type="presParOf" srcId="{333A1088-737F-45CB-B68E-254E46348037}" destId="{619D679B-A015-4ECF-8348-D1034C574F40}" srcOrd="8" destOrd="0" presId="urn:microsoft.com/office/officeart/2005/8/layout/target3"/>
    <dgm:cxn modelId="{EDAB3AF9-E8BE-4E7F-9CE2-1BC9CA966DB2}" type="presParOf" srcId="{333A1088-737F-45CB-B68E-254E46348037}" destId="{322283A8-4A27-4CDA-BAE3-F381106A9174}" srcOrd="9" destOrd="0" presId="urn:microsoft.com/office/officeart/2005/8/layout/target3"/>
    <dgm:cxn modelId="{9B08FBFA-666D-4467-85FE-843E06EAECC8}" type="presParOf" srcId="{333A1088-737F-45CB-B68E-254E46348037}" destId="{FFC9F71D-1B4F-4AD9-A4A6-86ADEFC8AF5C}" srcOrd="10" destOrd="0" presId="urn:microsoft.com/office/officeart/2005/8/layout/target3"/>
    <dgm:cxn modelId="{FBB8FCFC-DAA5-48BE-8F48-68E7107B3411}" type="presParOf" srcId="{333A1088-737F-45CB-B68E-254E46348037}" destId="{25B08C86-7E15-44DC-BE7F-FFB55DD49D12}" srcOrd="11" destOrd="0" presId="urn:microsoft.com/office/officeart/2005/8/layout/target3"/>
    <dgm:cxn modelId="{B108853B-9808-430F-94FF-CD2E07004673}" type="presParOf" srcId="{333A1088-737F-45CB-B68E-254E46348037}" destId="{76644BE8-9D7C-4C09-B250-3D10AF48CBB7}" srcOrd="12" destOrd="0" presId="urn:microsoft.com/office/officeart/2005/8/layout/target3"/>
    <dgm:cxn modelId="{88727FF1-14AD-4EB3-BF25-6F846F9DA158}" type="presParOf" srcId="{333A1088-737F-45CB-B68E-254E46348037}" destId="{EE85B701-7295-41C0-BA7A-34D3756A2AE6}" srcOrd="13" destOrd="0" presId="urn:microsoft.com/office/officeart/2005/8/layout/target3"/>
    <dgm:cxn modelId="{68BC7511-22C2-408F-BB88-E9D3182AD515}" type="presParOf" srcId="{333A1088-737F-45CB-B68E-254E46348037}" destId="{8BEBB6EC-1DAA-4CAC-8A25-BC0FCBD5DBD5}" srcOrd="14" destOrd="0" presId="urn:microsoft.com/office/officeart/2005/8/layout/target3"/>
    <dgm:cxn modelId="{0F0D2504-91B7-4C0D-87E1-9F7F4593C081}" type="presParOf" srcId="{333A1088-737F-45CB-B68E-254E46348037}" destId="{AED2198E-93D5-4001-81B4-73124B309672}" srcOrd="15" destOrd="0" presId="urn:microsoft.com/office/officeart/2005/8/layout/target3"/>
    <dgm:cxn modelId="{386FE9FD-4A4D-471A-928D-D88D301F1783}" type="presParOf" srcId="{333A1088-737F-45CB-B68E-254E46348037}" destId="{2BE915AB-18AA-4053-B92C-3BFC9ED204BB}" srcOrd="16" destOrd="0" presId="urn:microsoft.com/office/officeart/2005/8/layout/target3"/>
    <dgm:cxn modelId="{7B9129DF-EEB1-4399-BC13-96EED1DB63D4}" type="presParOf" srcId="{333A1088-737F-45CB-B68E-254E46348037}" destId="{6BB5E863-4638-4E1D-BFDE-399D028AC4ED}" srcOrd="17" destOrd="0" presId="urn:microsoft.com/office/officeart/2005/8/layout/target3"/>
    <dgm:cxn modelId="{F94B1A16-2C0D-4590-8B8A-3D8D41C97D55}" type="presParOf" srcId="{333A1088-737F-45CB-B68E-254E46348037}" destId="{5A5FFA88-C948-4069-8E93-59FA12366E83}" srcOrd="18" destOrd="0" presId="urn:microsoft.com/office/officeart/2005/8/layout/target3"/>
    <dgm:cxn modelId="{97DDD1C4-0062-4A73-A5C9-F8BB3B575E6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520412" cy="35204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44551" y="0"/>
          <a:ext cx="6415646" cy="3520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44551" y="0"/>
        <a:ext cx="6415646" cy="563265"/>
      </dsp:txXfrm>
    </dsp:sp>
    <dsp:sp modelId="{A52A0455-90FF-4808-ABD0-F02540D31D5A}">
      <dsp:nvSpPr>
        <dsp:cNvPr id="0" name=""/>
        <dsp:cNvSpPr/>
      </dsp:nvSpPr>
      <dsp:spPr>
        <a:xfrm>
          <a:off x="369643" y="563265"/>
          <a:ext cx="2781125" cy="278112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60206" y="563265"/>
          <a:ext cx="6415646" cy="2781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</a:t>
          </a:r>
          <a:r>
            <a:rPr lang="cs-CZ" sz="2000" kern="1200" dirty="0" err="1" smtClean="0"/>
            <a:t>Kaĺavská</a:t>
          </a:r>
          <a:endParaRPr lang="cs-CZ" sz="2000" kern="1200" dirty="0"/>
        </a:p>
      </dsp:txBody>
      <dsp:txXfrm>
        <a:off x="1760206" y="563265"/>
        <a:ext cx="6415646" cy="563265"/>
      </dsp:txXfrm>
    </dsp:sp>
    <dsp:sp modelId="{313FC574-E1CD-4FB4-B054-0B805CE0447D}">
      <dsp:nvSpPr>
        <dsp:cNvPr id="0" name=""/>
        <dsp:cNvSpPr/>
      </dsp:nvSpPr>
      <dsp:spPr>
        <a:xfrm>
          <a:off x="739286" y="1126531"/>
          <a:ext cx="2041838" cy="20418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760206" y="1126531"/>
          <a:ext cx="6415646" cy="20418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VY_32_INOVACE_10_</a:t>
          </a:r>
          <a:r>
            <a:rPr lang="cs-CZ" sz="2000" kern="1200" baseline="0" dirty="0" err="1" smtClean="0"/>
            <a:t>School</a:t>
          </a:r>
          <a:endParaRPr lang="cs-CZ" sz="2000" kern="1200" dirty="0"/>
        </a:p>
      </dsp:txBody>
      <dsp:txXfrm>
        <a:off x="1760206" y="1126531"/>
        <a:ext cx="6415646" cy="563265"/>
      </dsp:txXfrm>
    </dsp:sp>
    <dsp:sp modelId="{FFC9F71D-1B4F-4AD9-A4A6-86ADEFC8AF5C}">
      <dsp:nvSpPr>
        <dsp:cNvPr id="0" name=""/>
        <dsp:cNvSpPr/>
      </dsp:nvSpPr>
      <dsp:spPr>
        <a:xfrm>
          <a:off x="1108929" y="1689797"/>
          <a:ext cx="1302552" cy="130255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11126" y="1691504"/>
          <a:ext cx="6415646" cy="13025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err="1" smtClean="0"/>
            <a:t>School</a:t>
          </a:r>
          <a:endParaRPr lang="cs-CZ" sz="2000" kern="1200" dirty="0"/>
        </a:p>
      </dsp:txBody>
      <dsp:txXfrm>
        <a:off x="1711126" y="1691504"/>
        <a:ext cx="6415646" cy="563265"/>
      </dsp:txXfrm>
    </dsp:sp>
    <dsp:sp modelId="{EE85B701-7295-41C0-BA7A-34D3756A2AE6}">
      <dsp:nvSpPr>
        <dsp:cNvPr id="0" name=""/>
        <dsp:cNvSpPr/>
      </dsp:nvSpPr>
      <dsp:spPr>
        <a:xfrm>
          <a:off x="1478573" y="2253063"/>
          <a:ext cx="563265" cy="56326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760206" y="2253063"/>
          <a:ext cx="6415646" cy="5632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CZ.1.07/1.4.00/21.2004 </a:t>
          </a:r>
          <a:endParaRPr lang="cs-CZ" sz="2000" kern="1200" dirty="0"/>
        </a:p>
      </dsp:txBody>
      <dsp:txXfrm>
        <a:off x="1760206" y="2253063"/>
        <a:ext cx="6415646" cy="5632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479D8-289C-4D3F-A654-99C81FF797BD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6B10A-9025-4B67-911A-DDAF70D6125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Spojit odpovídající slova.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B10A-9025-4B67-911A-DDAF70D6125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Spojit slova s obrázky.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B10A-9025-4B67-911A-DDAF70D6125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Spojit slova s obrázky.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B10A-9025-4B67-911A-DDAF70D6125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Přesunout</a:t>
            </a:r>
            <a:r>
              <a:rPr lang="cs-CZ" baseline="0" dirty="0" smtClean="0"/>
              <a:t> </a:t>
            </a:r>
            <a:r>
              <a:rPr lang="cs-CZ" dirty="0" smtClean="0"/>
              <a:t>slova k obrázkům.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B10A-9025-4B67-911A-DDAF70D6125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Doplnit dny </a:t>
            </a:r>
            <a:r>
              <a:rPr lang="cs-CZ" dirty="0" smtClean="0"/>
              <a:t>podle reálného rozvrhu.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B10A-9025-4B67-911A-DDAF70D6125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Určování času -  celá. Otázky a odpovědi  na čas.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B10A-9025-4B67-911A-DDAF70D6125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Určování času -  půl. Otázky a odpovědi  na čas.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B10A-9025-4B67-911A-DDAF70D61254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Tvoření vět podle</a:t>
            </a:r>
            <a:r>
              <a:rPr lang="cs-CZ" baseline="0" dirty="0" smtClean="0"/>
              <a:t> rozvrhu – ústně, písemně.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B10A-9025-4B67-911A-DDAF70D61254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Seřadit slova do vět,</a:t>
            </a:r>
            <a:r>
              <a:rPr lang="cs-CZ" baseline="0" dirty="0" smtClean="0"/>
              <a:t> psát na </a:t>
            </a:r>
            <a:r>
              <a:rPr lang="cs-CZ" baseline="0" dirty="0" err="1" smtClean="0"/>
              <a:t>inter</a:t>
            </a:r>
            <a:r>
              <a:rPr lang="cs-CZ" baseline="0" dirty="0" smtClean="0"/>
              <a:t>. tabuli i do sešitu.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6B10A-9025-4B67-911A-DDAF70D61254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94140332"/>
              </p:ext>
            </p:extLst>
          </p:nvPr>
        </p:nvGraphicFramePr>
        <p:xfrm>
          <a:off x="539552" y="908720"/>
          <a:ext cx="8175852" cy="352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00066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 4. třídu ZŠ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Pomůcky:  fixy na interaktivní tabuli, papír, psací potřeby, okopírovaný text, rozvrh hodin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Inovace:  interaktivní procvičování slovní zásoby a tvorba vět, práce s textem, určování času, motivace k aktivnímu tvoření vět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Metodické pokyny: spojování vět s obrázky, doplňování a tvoření vět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Match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days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week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Vývojový diagram: příprava 4"/>
          <p:cNvSpPr/>
          <p:nvPr/>
        </p:nvSpPr>
        <p:spPr>
          <a:xfrm>
            <a:off x="0" y="2428868"/>
            <a:ext cx="3000364" cy="612648"/>
          </a:xfrm>
          <a:prstGeom prst="flowChartPreparation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Thursday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Vývojový diagram: příprava 5"/>
          <p:cNvSpPr/>
          <p:nvPr/>
        </p:nvSpPr>
        <p:spPr>
          <a:xfrm>
            <a:off x="5929322" y="1285860"/>
            <a:ext cx="3000396" cy="612648"/>
          </a:xfrm>
          <a:prstGeom prst="flowChartPreparation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Friday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příprava 6"/>
          <p:cNvSpPr/>
          <p:nvPr/>
        </p:nvSpPr>
        <p:spPr>
          <a:xfrm>
            <a:off x="2928926" y="2500306"/>
            <a:ext cx="2786082" cy="612648"/>
          </a:xfrm>
          <a:prstGeom prst="flowChartPreparati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Tuesday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příprava 7"/>
          <p:cNvSpPr/>
          <p:nvPr/>
        </p:nvSpPr>
        <p:spPr>
          <a:xfrm>
            <a:off x="2928926" y="3500438"/>
            <a:ext cx="3500462" cy="612648"/>
          </a:xfrm>
          <a:prstGeom prst="flowChartPreparati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Wednesday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příprava 8"/>
          <p:cNvSpPr/>
          <p:nvPr/>
        </p:nvSpPr>
        <p:spPr>
          <a:xfrm>
            <a:off x="5786446" y="2357430"/>
            <a:ext cx="2775216" cy="612648"/>
          </a:xfrm>
          <a:prstGeom prst="flowChartPreparat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Saturday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příprava 9"/>
          <p:cNvSpPr/>
          <p:nvPr/>
        </p:nvSpPr>
        <p:spPr>
          <a:xfrm>
            <a:off x="285720" y="1214422"/>
            <a:ext cx="2714644" cy="612648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Monday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Vývojový diagram: příprava 10"/>
          <p:cNvSpPr/>
          <p:nvPr/>
        </p:nvSpPr>
        <p:spPr>
          <a:xfrm>
            <a:off x="3428992" y="1214422"/>
            <a:ext cx="2357454" cy="612648"/>
          </a:xfrm>
          <a:prstGeom prst="flowChartPreparatio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Sunday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Vývojový diagram: alternativní postup 11"/>
          <p:cNvSpPr/>
          <p:nvPr/>
        </p:nvSpPr>
        <p:spPr>
          <a:xfrm>
            <a:off x="642910" y="4714884"/>
            <a:ext cx="1571636" cy="612648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sobota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Vývojový diagram: alternativní postup 12"/>
          <p:cNvSpPr/>
          <p:nvPr/>
        </p:nvSpPr>
        <p:spPr>
          <a:xfrm>
            <a:off x="1428728" y="5857892"/>
            <a:ext cx="1571636" cy="612648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úterý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Vývojový diagram: alternativní postup 13"/>
          <p:cNvSpPr/>
          <p:nvPr/>
        </p:nvSpPr>
        <p:spPr>
          <a:xfrm>
            <a:off x="2857488" y="4786322"/>
            <a:ext cx="1571636" cy="612648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čtvrtek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Vývojový diagram: alternativní postup 14"/>
          <p:cNvSpPr/>
          <p:nvPr/>
        </p:nvSpPr>
        <p:spPr>
          <a:xfrm>
            <a:off x="4286248" y="5786454"/>
            <a:ext cx="1571636" cy="612648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neděle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Vývojový diagram: alternativní postup 15"/>
          <p:cNvSpPr/>
          <p:nvPr/>
        </p:nvSpPr>
        <p:spPr>
          <a:xfrm>
            <a:off x="5072066" y="4643446"/>
            <a:ext cx="1571636" cy="612648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pondělí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Vývojový diagram: alternativní postup 16"/>
          <p:cNvSpPr/>
          <p:nvPr/>
        </p:nvSpPr>
        <p:spPr>
          <a:xfrm>
            <a:off x="6929454" y="5643578"/>
            <a:ext cx="1571636" cy="612648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pátek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Vývojový diagram: alternativní postup 17"/>
          <p:cNvSpPr/>
          <p:nvPr/>
        </p:nvSpPr>
        <p:spPr>
          <a:xfrm>
            <a:off x="7286644" y="4214818"/>
            <a:ext cx="1571636" cy="612648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středa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Local Settings\Temporary Internet Files\Content.IE5\TK4FQMDO\MP90043875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68" y="142852"/>
            <a:ext cx="2346899" cy="3286207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tor\Local Settings\Temporary Internet Files\Content.IE5\Z71DI2OS\MP90042279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571480"/>
            <a:ext cx="2500306" cy="2500306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tor\Local Settings\Temporary Internet Files\Content.IE5\IAJ1XMTL\MP90040957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3786190"/>
            <a:ext cx="1733472" cy="2661283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285720" y="0"/>
            <a:ext cx="78251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Match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subjects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pictures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/>
          </a:p>
        </p:txBody>
      </p:sp>
      <p:sp>
        <p:nvSpPr>
          <p:cNvPr id="10" name="Elipsa 9"/>
          <p:cNvSpPr/>
          <p:nvPr/>
        </p:nvSpPr>
        <p:spPr>
          <a:xfrm>
            <a:off x="3214678" y="1000108"/>
            <a:ext cx="1843094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Music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3286116" y="2500306"/>
            <a:ext cx="2214578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3286116" y="4071942"/>
            <a:ext cx="1843094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Czech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3286116" y="5429264"/>
            <a:ext cx="1843094" cy="914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Math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Documents and Settings\Administrator\Local Settings\Temporary Internet Files\Content.IE5\WI60G1FI\MP90043952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6" y="3086096"/>
            <a:ext cx="2518195" cy="37719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Administrator\Local Settings\Temporary Internet Files\Content.IE5\ZTNVNTSM\MC90021553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357694"/>
            <a:ext cx="2690388" cy="1807675"/>
          </a:xfrm>
          <a:prstGeom prst="rect">
            <a:avLst/>
          </a:prstGeom>
          <a:noFill/>
        </p:spPr>
      </p:pic>
      <p:pic>
        <p:nvPicPr>
          <p:cNvPr id="5" name="Picture 8" descr="C:\Documents and Settings\Administrator\Local Settings\Temporary Internet Files\Content.IE5\WI60G1FI\MC90034338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1071546"/>
            <a:ext cx="2227299" cy="2358471"/>
          </a:xfrm>
          <a:prstGeom prst="rect">
            <a:avLst/>
          </a:prstGeom>
          <a:noFill/>
        </p:spPr>
      </p:pic>
      <p:pic>
        <p:nvPicPr>
          <p:cNvPr id="2056" name="Picture 8" descr="C:\Documents and Settings\Administrator\Local Settings\Temporary Internet Files\Content.IE5\TK4FQMDO\MC90020909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142984"/>
            <a:ext cx="2621546" cy="2468284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285720" y="0"/>
            <a:ext cx="78251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Match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subjects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pictures</a:t>
            </a:r>
            <a:r>
              <a:rPr lang="cs-CZ" sz="320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/>
          </a:p>
        </p:txBody>
      </p:sp>
      <p:sp>
        <p:nvSpPr>
          <p:cNvPr id="8" name="Elipsa 7"/>
          <p:cNvSpPr/>
          <p:nvPr/>
        </p:nvSpPr>
        <p:spPr>
          <a:xfrm>
            <a:off x="3643306" y="1142984"/>
            <a:ext cx="1843094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I.T.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4143380"/>
            <a:ext cx="2169292" cy="2214578"/>
          </a:xfrm>
          <a:prstGeom prst="rect">
            <a:avLst/>
          </a:prstGeom>
          <a:noFill/>
        </p:spPr>
      </p:pic>
      <p:sp>
        <p:nvSpPr>
          <p:cNvPr id="10" name="Elipsa 9"/>
          <p:cNvSpPr/>
          <p:nvPr/>
        </p:nvSpPr>
        <p:spPr>
          <a:xfrm>
            <a:off x="3643306" y="2643182"/>
            <a:ext cx="2000264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History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3643306" y="4071942"/>
            <a:ext cx="1843094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P.E.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3643306" y="5357826"/>
            <a:ext cx="1843094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Art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00042"/>
          </a:xfrm>
        </p:spPr>
        <p:txBody>
          <a:bodyPr>
            <a:noAutofit/>
          </a:bodyPr>
          <a:lstStyle/>
          <a:p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Add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subjects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pictures</a:t>
            </a:r>
            <a:endParaRPr lang="cs-CZ" sz="3200" b="1" u="sng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Documents and Settings\Administrator\Local Settings\Temporary Internet Files\Content.IE5\ZTNVNTSM\MP90038768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1285860"/>
            <a:ext cx="2830267" cy="2018924"/>
          </a:xfrm>
          <a:prstGeom prst="rect">
            <a:avLst/>
          </a:prstGeom>
          <a:noFill/>
        </p:spPr>
      </p:pic>
      <p:pic>
        <p:nvPicPr>
          <p:cNvPr id="2052" name="Picture 4" descr="C:\Documents and Settings\Administrator\Local Settings\Temporary Internet Files\Content.IE5\WI60G1FI\MC90035361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3429000"/>
            <a:ext cx="1586451" cy="2579678"/>
          </a:xfrm>
          <a:prstGeom prst="rect">
            <a:avLst/>
          </a:prstGeom>
          <a:noFill/>
        </p:spPr>
      </p:pic>
      <p:pic>
        <p:nvPicPr>
          <p:cNvPr id="2058" name="Picture 10" descr="C:\Documents and Settings\Administrator\Local Settings\Temporary Internet Files\Content.IE5\3PVKIJVL\MP90043312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3786190"/>
            <a:ext cx="1860025" cy="2786058"/>
          </a:xfrm>
          <a:prstGeom prst="rect">
            <a:avLst/>
          </a:prstGeom>
          <a:noFill/>
        </p:spPr>
      </p:pic>
      <p:pic>
        <p:nvPicPr>
          <p:cNvPr id="2063" name="Picture 15" descr="C:\Documents and Settings\Administrator\Local Settings\Temporary Internet Files\Content.IE5\Z71DI2OS\MP90043078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4286256"/>
            <a:ext cx="3143240" cy="2337785"/>
          </a:xfrm>
          <a:prstGeom prst="rect">
            <a:avLst/>
          </a:prstGeom>
          <a:noFill/>
        </p:spPr>
      </p:pic>
      <p:pic>
        <p:nvPicPr>
          <p:cNvPr id="2066" name="Picture 18" descr="C:\Documents and Settings\Administrator\Local Settings\Temporary Internet Files\Content.IE5\WI60G1FI\MC90023784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58" y="1071546"/>
            <a:ext cx="2317508" cy="2712940"/>
          </a:xfrm>
          <a:prstGeom prst="rect">
            <a:avLst/>
          </a:prstGeom>
          <a:noFill/>
        </p:spPr>
      </p:pic>
      <p:sp>
        <p:nvSpPr>
          <p:cNvPr id="21" name="Vývojový diagram: alternativní postup 20"/>
          <p:cNvSpPr/>
          <p:nvPr/>
        </p:nvSpPr>
        <p:spPr>
          <a:xfrm>
            <a:off x="3571868" y="2786058"/>
            <a:ext cx="1500198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Math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Vývojový diagram: alternativní postup 21"/>
          <p:cNvSpPr/>
          <p:nvPr/>
        </p:nvSpPr>
        <p:spPr>
          <a:xfrm>
            <a:off x="4357686" y="1785926"/>
            <a:ext cx="1500198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Art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Vývojový diagram: alternativní postup 22"/>
          <p:cNvSpPr/>
          <p:nvPr/>
        </p:nvSpPr>
        <p:spPr>
          <a:xfrm>
            <a:off x="2714612" y="1785926"/>
            <a:ext cx="1500198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P.E.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Vývojový diagram: alternativní postup 23"/>
          <p:cNvSpPr/>
          <p:nvPr/>
        </p:nvSpPr>
        <p:spPr>
          <a:xfrm>
            <a:off x="4143372" y="785794"/>
            <a:ext cx="1785950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Science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Vývojový diagram: alternativní postup 24"/>
          <p:cNvSpPr/>
          <p:nvPr/>
        </p:nvSpPr>
        <p:spPr>
          <a:xfrm>
            <a:off x="2357422" y="785794"/>
            <a:ext cx="1500198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History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Timetable</a:t>
            </a:r>
            <a:endParaRPr lang="cs-CZ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0200"/>
            <a:ext cx="8472518" cy="5114948"/>
          </a:xfrm>
        </p:spPr>
        <p:txBody>
          <a:bodyPr>
            <a:noAutofit/>
          </a:bodyPr>
          <a:lstStyle/>
          <a:p>
            <a:r>
              <a:rPr lang="cs-CZ" sz="3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Math</a:t>
            </a:r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´ve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Math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……….......</a:t>
            </a:r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PE            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´ve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PE 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………...........</a:t>
            </a:r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Music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´ve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Music 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………...</a:t>
            </a:r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..</a:t>
            </a:r>
          </a:p>
          <a:p>
            <a:r>
              <a:rPr lang="cs-CZ" sz="3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´ve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………...</a:t>
            </a:r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3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Czech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´ve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Czech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………......</a:t>
            </a:r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3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Art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´ve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Art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………..........</a:t>
            </a:r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Science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´ve </a:t>
            </a:r>
            <a:r>
              <a:rPr lang="cs-CZ" sz="3600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Science 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………...</a:t>
            </a:r>
            <a:r>
              <a:rPr lang="cs-CZ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cs-CZ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57158" y="-357214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200" b="1" u="sng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Documents and Settings\Administrator\Local Settings\Temporary Internet Files\Content.IE5\LFN51MY0\MC90044146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1285860"/>
            <a:ext cx="3468605" cy="3500462"/>
          </a:xfrm>
          <a:prstGeom prst="rect">
            <a:avLst/>
          </a:prstGeom>
          <a:noFill/>
        </p:spPr>
      </p:pic>
      <p:pic>
        <p:nvPicPr>
          <p:cNvPr id="3076" name="Picture 4" descr="C:\Documents and Settings\Administrator\Local Settings\Temporary Internet Files\Content.IE5\3PVKIJVL\MP90043082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3857628"/>
            <a:ext cx="3714744" cy="2469724"/>
          </a:xfrm>
          <a:prstGeom prst="rect">
            <a:avLst/>
          </a:prstGeom>
          <a:noFill/>
        </p:spPr>
      </p:pic>
      <p:pic>
        <p:nvPicPr>
          <p:cNvPr id="3078" name="Picture 6" descr="C:\Documents and Settings\Administrator\Local Settings\Temporary Internet Files\Content.IE5\LFN51MY0\MP90040067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785794"/>
            <a:ext cx="2643206" cy="2643206"/>
          </a:xfrm>
          <a:prstGeom prst="rect">
            <a:avLst/>
          </a:prstGeom>
          <a:noFill/>
        </p:spPr>
      </p:pic>
      <p:pic>
        <p:nvPicPr>
          <p:cNvPr id="3079" name="Picture 7" descr="C:\Documents and Settings\Administrator\Local Settings\Temporary Internet Files\Content.IE5\IAJ1XMTL\MP90044905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3714752"/>
            <a:ext cx="3130429" cy="2786082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3143240" y="642918"/>
            <a:ext cx="41088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´s ………. o´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clock</a:t>
            </a:r>
            <a:endParaRPr lang="cs-CZ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857232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71802" y="785794"/>
            <a:ext cx="36419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err="1" smtClean="0"/>
              <a:t>It</a:t>
            </a:r>
            <a:r>
              <a:rPr lang="cs-CZ" sz="3600" b="1" dirty="0" smtClean="0"/>
              <a:t> ´s </a:t>
            </a:r>
            <a:r>
              <a:rPr lang="cs-CZ" sz="3600" b="1" dirty="0" smtClean="0">
                <a:solidFill>
                  <a:srgbClr val="C00000"/>
                </a:solidFill>
              </a:rPr>
              <a:t>half past</a:t>
            </a:r>
            <a:r>
              <a:rPr lang="cs-CZ" sz="3600" b="1" dirty="0" smtClean="0"/>
              <a:t>………</a:t>
            </a:r>
            <a:endParaRPr lang="cs-CZ" sz="3600" b="1" dirty="0"/>
          </a:p>
        </p:txBody>
      </p:sp>
      <p:sp>
        <p:nvSpPr>
          <p:cNvPr id="5" name="Vývojový diagram: spojka 4"/>
          <p:cNvSpPr/>
          <p:nvPr/>
        </p:nvSpPr>
        <p:spPr>
          <a:xfrm>
            <a:off x="428596" y="1643050"/>
            <a:ext cx="2571768" cy="2857520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7" name="Přímá spojovací šipka 6"/>
          <p:cNvCxnSpPr>
            <a:endCxn id="5" idx="4"/>
          </p:cNvCxnSpPr>
          <p:nvPr/>
        </p:nvCxnSpPr>
        <p:spPr>
          <a:xfrm rot="5400000">
            <a:off x="1000100" y="3786190"/>
            <a:ext cx="1428760" cy="158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1500166" y="128586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357290" y="450057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6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0" y="2786058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9  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928926" y="2857496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cxnSp>
        <p:nvCxnSpPr>
          <p:cNvPr id="15" name="Přímá spojovací šipka 14"/>
          <p:cNvCxnSpPr/>
          <p:nvPr/>
        </p:nvCxnSpPr>
        <p:spPr>
          <a:xfrm flipV="1">
            <a:off x="1714480" y="2786058"/>
            <a:ext cx="785818" cy="214314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Vývojový diagram: spojka 18"/>
          <p:cNvSpPr/>
          <p:nvPr/>
        </p:nvSpPr>
        <p:spPr>
          <a:xfrm>
            <a:off x="6286512" y="1571612"/>
            <a:ext cx="2571768" cy="285752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Vývojový diagram: spojka 19"/>
          <p:cNvSpPr/>
          <p:nvPr/>
        </p:nvSpPr>
        <p:spPr>
          <a:xfrm>
            <a:off x="3214678" y="3643314"/>
            <a:ext cx="2571768" cy="2857520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143372" y="6488668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6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643570" y="485776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3 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643174" y="4929198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9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214810" y="3214686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215206" y="450057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6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786446" y="2643182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9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215206" y="1142984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12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786810" y="271462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cxnSp>
        <p:nvCxnSpPr>
          <p:cNvPr id="29" name="Přímá spojovací šipka 28"/>
          <p:cNvCxnSpPr/>
          <p:nvPr/>
        </p:nvCxnSpPr>
        <p:spPr>
          <a:xfrm rot="10800000">
            <a:off x="7000892" y="2714620"/>
            <a:ext cx="571504" cy="28575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 rot="16200000" flipH="1">
            <a:off x="4357686" y="5000636"/>
            <a:ext cx="785818" cy="50006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 rot="5400000">
            <a:off x="6858810" y="3713958"/>
            <a:ext cx="1428760" cy="158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 rot="5400000">
            <a:off x="3786976" y="5642784"/>
            <a:ext cx="1428760" cy="158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Vývojový diagram: spojka 39"/>
          <p:cNvSpPr/>
          <p:nvPr/>
        </p:nvSpPr>
        <p:spPr>
          <a:xfrm>
            <a:off x="1643042" y="2928934"/>
            <a:ext cx="142876" cy="21431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ývojový diagram: spojka 41"/>
          <p:cNvSpPr/>
          <p:nvPr/>
        </p:nvSpPr>
        <p:spPr>
          <a:xfrm>
            <a:off x="4429124" y="4857760"/>
            <a:ext cx="142876" cy="21431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ývojový diagram: spojka 42"/>
          <p:cNvSpPr/>
          <p:nvPr/>
        </p:nvSpPr>
        <p:spPr>
          <a:xfrm>
            <a:off x="7500958" y="3000372"/>
            <a:ext cx="142876" cy="21431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Timetable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make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sentences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0" y="1000108"/>
          <a:ext cx="9144000" cy="3757628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524000"/>
                <a:gridCol w="1404926"/>
                <a:gridCol w="1357322"/>
                <a:gridCol w="1809752"/>
                <a:gridCol w="1524000"/>
                <a:gridCol w="1524000"/>
              </a:tblGrid>
              <a:tr h="536804"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Monday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Tuesday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Wednesday</a:t>
                      </a:r>
                      <a:endParaRPr lang="cs-CZ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Thursday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Friday</a:t>
                      </a:r>
                      <a:endParaRPr lang="cs-CZ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680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 9.00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Czech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Science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P.E.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Czech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English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680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10.00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Math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English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P.E.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Math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Science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6804"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Break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680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11.30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History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I.T.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Music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History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Art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680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Lunch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6804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1.30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English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Art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Swimming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I.T.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Swimming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428596" y="5072074"/>
            <a:ext cx="82153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Monday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´ve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Math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ten o´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clock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On………..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´ve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……. </a:t>
            </a:r>
            <a:r>
              <a:rPr lang="cs-CZ" sz="32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….....o´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clock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Make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order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u="sng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cs-CZ" dirty="0" err="1" smtClean="0"/>
              <a:t>is</a:t>
            </a:r>
            <a:r>
              <a:rPr lang="cs-CZ" dirty="0" smtClean="0"/>
              <a:t>   </a:t>
            </a:r>
            <a:r>
              <a:rPr lang="cs-CZ" dirty="0" err="1" smtClean="0"/>
              <a:t>lesson</a:t>
            </a:r>
            <a:r>
              <a:rPr lang="cs-CZ" dirty="0" smtClean="0"/>
              <a:t>   My   </a:t>
            </a:r>
            <a:r>
              <a:rPr lang="cs-CZ" dirty="0" err="1" smtClean="0"/>
              <a:t>favourite</a:t>
            </a:r>
            <a:r>
              <a:rPr lang="cs-CZ" dirty="0" smtClean="0"/>
              <a:t>   P.E.  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r>
              <a:rPr lang="cs-CZ" dirty="0" smtClean="0"/>
              <a:t>I.T.   </a:t>
            </a:r>
            <a:r>
              <a:rPr lang="cs-CZ" dirty="0" err="1" smtClean="0"/>
              <a:t>got</a:t>
            </a:r>
            <a:r>
              <a:rPr lang="cs-CZ" dirty="0" smtClean="0"/>
              <a:t>   </a:t>
            </a:r>
            <a:r>
              <a:rPr lang="cs-CZ" dirty="0" err="1" smtClean="0"/>
              <a:t>We</a:t>
            </a:r>
            <a:r>
              <a:rPr lang="cs-CZ" dirty="0" smtClean="0"/>
              <a:t>´ve    </a:t>
            </a:r>
            <a:r>
              <a:rPr lang="cs-CZ" dirty="0" err="1" smtClean="0"/>
              <a:t>Tuesday</a:t>
            </a:r>
            <a:r>
              <a:rPr lang="cs-CZ" dirty="0" smtClean="0"/>
              <a:t>   on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r>
              <a:rPr lang="cs-CZ" dirty="0" err="1" smtClean="0"/>
              <a:t>teacher</a:t>
            </a:r>
            <a:r>
              <a:rPr lang="cs-CZ" dirty="0" smtClean="0"/>
              <a:t>´s    </a:t>
            </a:r>
            <a:r>
              <a:rPr lang="cs-CZ" dirty="0" err="1" smtClean="0"/>
              <a:t>is</a:t>
            </a:r>
            <a:r>
              <a:rPr lang="cs-CZ" dirty="0" smtClean="0"/>
              <a:t>   Miss   </a:t>
            </a:r>
            <a:r>
              <a:rPr lang="cs-CZ" dirty="0" err="1" smtClean="0"/>
              <a:t>name</a:t>
            </a:r>
            <a:r>
              <a:rPr lang="cs-CZ" dirty="0" smtClean="0"/>
              <a:t>    New   My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r>
              <a:rPr lang="cs-CZ" dirty="0" err="1" smtClean="0"/>
              <a:t>five</a:t>
            </a:r>
            <a:r>
              <a:rPr lang="cs-CZ" dirty="0" smtClean="0"/>
              <a:t>   </a:t>
            </a:r>
            <a:r>
              <a:rPr lang="cs-CZ" dirty="0" err="1" smtClean="0"/>
              <a:t>There</a:t>
            </a:r>
            <a:r>
              <a:rPr lang="cs-CZ" dirty="0" smtClean="0"/>
              <a:t>   </a:t>
            </a:r>
            <a:r>
              <a:rPr lang="cs-CZ" dirty="0" err="1" smtClean="0"/>
              <a:t>boys</a:t>
            </a:r>
            <a:r>
              <a:rPr lang="cs-CZ" dirty="0" smtClean="0"/>
              <a:t>    </a:t>
            </a:r>
            <a:r>
              <a:rPr lang="cs-CZ" dirty="0" err="1" smtClean="0"/>
              <a:t>class</a:t>
            </a:r>
            <a:r>
              <a:rPr lang="cs-CZ" dirty="0" smtClean="0"/>
              <a:t>   are    my   in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392</Words>
  <Application>Microsoft Office PowerPoint</Application>
  <PresentationFormat>Předvádění na obrazovce (4:3)</PresentationFormat>
  <Paragraphs>132</Paragraphs>
  <Slides>12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Anotace</vt:lpstr>
      <vt:lpstr>Match the days of week.</vt:lpstr>
      <vt:lpstr>Snímek 4</vt:lpstr>
      <vt:lpstr>Snímek 5</vt:lpstr>
      <vt:lpstr>Add the school subjects to the pictures</vt:lpstr>
      <vt:lpstr>Timetable</vt:lpstr>
      <vt:lpstr>What time is it?</vt:lpstr>
      <vt:lpstr>What time is it?</vt:lpstr>
      <vt:lpstr>Timetable – make sentences.</vt:lpstr>
      <vt:lpstr>Make an order.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Timetable</dc:title>
  <cp:lastModifiedBy>Šárka</cp:lastModifiedBy>
  <cp:revision>30</cp:revision>
  <dcterms:modified xsi:type="dcterms:W3CDTF">2012-04-24T18:24:18Z</dcterms:modified>
</cp:coreProperties>
</file>