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310" r:id="rId5"/>
    <p:sldId id="326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36" r:id="rId16"/>
    <p:sldId id="337" r:id="rId17"/>
    <p:sldId id="324" r:id="rId18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dumy.cz/material/144069-fresh-paint" TargetMode="Externa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Kresba do fotografie</a:t>
            </a:r>
          </a:p>
          <a:p>
            <a:r>
              <a:rPr lang="cs-CZ" sz="3600" b="1" dirty="0" smtClean="0"/>
              <a:t>(Ten chlumecký zámek je za lesem)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Základní škola Chlumec nad Cidlinou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Eva Řezáčová</a:t>
            </a:r>
          </a:p>
          <a:p>
            <a:pPr algn="l"/>
            <a:r>
              <a:rPr lang="cs-CZ" dirty="0" smtClean="0"/>
              <a:t>Předmět: Výtvarná výchova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Přetvoření fotografie dle zadání aplikací </a:t>
            </a:r>
            <a:r>
              <a:rPr lang="cs-CZ" dirty="0" err="1" smtClean="0"/>
              <a:t>Fresh</a:t>
            </a:r>
            <a:r>
              <a:rPr lang="cs-CZ" dirty="0" smtClean="0"/>
              <a:t> </a:t>
            </a:r>
            <a:r>
              <a:rPr lang="cs-CZ" dirty="0" err="1" smtClean="0"/>
              <a:t>Paint</a:t>
            </a:r>
            <a:r>
              <a:rPr lang="cs-CZ" dirty="0" smtClean="0"/>
              <a:t> -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dumy.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material</a:t>
            </a:r>
            <a:r>
              <a:rPr lang="cs-CZ" dirty="0" smtClean="0">
                <a:hlinkClick r:id="rId2"/>
              </a:rPr>
              <a:t>/144069-</a:t>
            </a:r>
            <a:r>
              <a:rPr lang="cs-CZ" dirty="0" err="1" smtClean="0">
                <a:hlinkClick r:id="rId2"/>
              </a:rPr>
              <a:t>fresh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paint</a:t>
            </a:r>
            <a:r>
              <a:rPr lang="cs-CZ" smtClean="0"/>
              <a:t> 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materiálem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Práce na tabletu s aplikací </a:t>
            </a:r>
            <a:r>
              <a:rPr lang="cs-CZ" dirty="0" err="1" smtClean="0"/>
              <a:t>Fresh</a:t>
            </a:r>
            <a:r>
              <a:rPr lang="cs-CZ" dirty="0" smtClean="0"/>
              <a:t> </a:t>
            </a:r>
            <a:r>
              <a:rPr lang="cs-CZ" dirty="0" err="1" smtClean="0"/>
              <a:t>Paint</a:t>
            </a:r>
            <a:endParaRPr lang="cs-CZ" dirty="0" smtClean="0"/>
          </a:p>
          <a:p>
            <a:r>
              <a:rPr lang="cs-CZ" dirty="0" smtClean="0"/>
              <a:t>Možnost volit kresebné a malířské techniky</a:t>
            </a:r>
          </a:p>
          <a:p>
            <a:r>
              <a:rPr lang="cs-CZ" dirty="0" smtClean="0"/>
              <a:t>Výběr a míchání barev</a:t>
            </a:r>
          </a:p>
          <a:p>
            <a:r>
              <a:rPr lang="cs-CZ" dirty="0" smtClean="0"/>
              <a:t>Aplikace zvolené techniky do fotografie chlumeckého zámku</a:t>
            </a:r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9061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Očekávání a cíle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Prohloubení dovedností práce s </a:t>
            </a:r>
            <a:r>
              <a:rPr lang="cs-CZ" dirty="0" err="1" smtClean="0"/>
              <a:t>tabletem</a:t>
            </a:r>
            <a:endParaRPr lang="cs-CZ" dirty="0"/>
          </a:p>
          <a:p>
            <a:r>
              <a:rPr lang="cs-CZ" dirty="0" smtClean="0"/>
              <a:t>Vyzkoušení nabízených typů kresby a malby</a:t>
            </a:r>
          </a:p>
          <a:p>
            <a:r>
              <a:rPr lang="cs-CZ" dirty="0" smtClean="0"/>
              <a:t>Zamyšlení se nad výtvarnou změnou známé skutečnosti</a:t>
            </a:r>
          </a:p>
          <a:p>
            <a:r>
              <a:rPr lang="cs-CZ" dirty="0" smtClean="0"/>
              <a:t>Rozvoj fantazie a představivosti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963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pracovního postupu</a:t>
            </a:r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9623"/>
            <a:ext cx="3178696" cy="13681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Výběr upravované fotografie</a:t>
            </a:r>
            <a:endParaRPr lang="cs-CZ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1302558"/>
            <a:ext cx="4431123" cy="293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1122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pracovního postupu</a:t>
            </a:r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9623"/>
            <a:ext cx="3178696" cy="12241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. Výběr techniky </a:t>
            </a:r>
            <a:br>
              <a:rPr lang="cs-CZ" dirty="0" smtClean="0"/>
            </a:br>
            <a:r>
              <a:rPr lang="cs-CZ" dirty="0" smtClean="0"/>
              <a:t>a barvy</a:t>
            </a:r>
            <a:endParaRPr lang="cs-CZ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1491630"/>
            <a:ext cx="4431600" cy="276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15441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pracovního postupu</a:t>
            </a:r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9623"/>
            <a:ext cx="3106688" cy="15841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3. Aplikace techniky do fotografie</a:t>
            </a:r>
            <a:endParaRPr lang="cs-CZ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1491630"/>
            <a:ext cx="4431600" cy="276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2713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pracovního postupu</a:t>
            </a:r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9623"/>
            <a:ext cx="3178696" cy="16561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4</a:t>
            </a:r>
            <a:r>
              <a:rPr lang="cs-CZ" dirty="0" smtClean="0"/>
              <a:t>. Změna metody malby</a:t>
            </a:r>
            <a:endParaRPr lang="cs-CZ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1491630"/>
            <a:ext cx="4431600" cy="276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5935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pracovního postupu</a:t>
            </a:r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9623"/>
            <a:ext cx="3322712" cy="15841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5. Přechod na kresbu, změna barvy</a:t>
            </a:r>
            <a:endParaRPr lang="cs-CZ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1491630"/>
            <a:ext cx="4431600" cy="276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7462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pracovního postupu</a:t>
            </a:r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9623"/>
            <a:ext cx="3322712" cy="15841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6</a:t>
            </a:r>
            <a:r>
              <a:rPr lang="cs-CZ" dirty="0" smtClean="0"/>
              <a:t>. Výběr barvy dle lokátoru</a:t>
            </a:r>
            <a:endParaRPr lang="cs-CZ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1491630"/>
            <a:ext cx="4431600" cy="276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6951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pracovního postupu</a:t>
            </a:r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9623"/>
            <a:ext cx="8229600" cy="5040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7. Přechod na akvarel</a:t>
            </a:r>
            <a:endParaRPr lang="cs-CZ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1491630"/>
            <a:ext cx="4431600" cy="276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73482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pracovního postupu</a:t>
            </a:r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9623"/>
            <a:ext cx="8229600" cy="5040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8. Ucelení malby</a:t>
            </a:r>
            <a:endParaRPr lang="cs-CZ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1491630"/>
            <a:ext cx="4431600" cy="276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1864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pracovního postupu</a:t>
            </a:r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9623"/>
            <a:ext cx="8229600" cy="5040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9. Hotový „obraz“</a:t>
            </a:r>
            <a:endParaRPr lang="cs-CZ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1491630"/>
            <a:ext cx="4431600" cy="2770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52736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Fotografie: Autor prezentace</a:t>
            </a:r>
          </a:p>
          <a:p>
            <a:r>
              <a:rPr lang="cs-CZ" dirty="0" err="1" smtClean="0"/>
              <a:t>Fresh</a:t>
            </a:r>
            <a:r>
              <a:rPr lang="cs-CZ" dirty="0" smtClean="0"/>
              <a:t> </a:t>
            </a:r>
            <a:r>
              <a:rPr lang="cs-CZ" dirty="0" err="1" smtClean="0"/>
              <a:t>Paint</a:t>
            </a:r>
            <a:r>
              <a:rPr lang="cs-CZ" dirty="0" smtClean="0"/>
              <a:t>: </a:t>
            </a:r>
            <a:r>
              <a:rPr lang="cs-CZ" dirty="0"/>
              <a:t>Microsoft </a:t>
            </a:r>
            <a:r>
              <a:rPr lang="cs-CZ" dirty="0" err="1"/>
              <a:t>Corporation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dcmitype/"/>
    <ds:schemaRef ds:uri="http://purl.org/dc/terms/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d19d6491-b662-4d98-996c-1e38fe9d018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</TotalTime>
  <Words>189</Words>
  <Application>Microsoft Office PowerPoint</Application>
  <PresentationFormat>Předvádění na obrazovce (16:9)</PresentationFormat>
  <Paragraphs>46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boxed_powerpoint_16x9_2012-08</vt:lpstr>
      <vt:lpstr>  Dotkněte se inovací CZ.1.07/1.3.00/51.0024  </vt:lpstr>
      <vt:lpstr>Snímek 2</vt:lpstr>
      <vt:lpstr>Práce s materiálem</vt:lpstr>
      <vt:lpstr>Očekávání a cíle</vt:lpstr>
      <vt:lpstr>Příklad pracovního postupu</vt:lpstr>
      <vt:lpstr>Příklad pracovního postupu</vt:lpstr>
      <vt:lpstr>Příklad pracovního postupu</vt:lpstr>
      <vt:lpstr>Příklad pracovního postupu</vt:lpstr>
      <vt:lpstr>Příklad pracovního postupu</vt:lpstr>
      <vt:lpstr>Příklad pracovního postupu</vt:lpstr>
      <vt:lpstr>Příklad pracovního postupu</vt:lpstr>
      <vt:lpstr>Příklad pracovního postupu</vt:lpstr>
      <vt:lpstr>Příklad pracovního postupu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44</cp:revision>
  <dcterms:created xsi:type="dcterms:W3CDTF">2014-10-07T08:27:59Z</dcterms:created>
  <dcterms:modified xsi:type="dcterms:W3CDTF">2015-06-15T14:56:59Z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