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3" r:id="rId3"/>
    <p:sldId id="256" r:id="rId4"/>
    <p:sldId id="259" r:id="rId5"/>
    <p:sldId id="258" r:id="rId6"/>
    <p:sldId id="260" r:id="rId7"/>
    <p:sldId id="261" r:id="rId8"/>
    <p:sldId id="266" r:id="rId9"/>
    <p:sldId id="257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VY_32_INOVACE_11_TV </a:t>
          </a:r>
          <a:r>
            <a:rPr lang="cs-CZ" sz="2000" baseline="0" dirty="0" err="1" smtClean="0"/>
            <a:t>programmes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TV </a:t>
          </a:r>
          <a:r>
            <a:rPr lang="cs-CZ" sz="2000" dirty="0" err="1" smtClean="0"/>
            <a:t>programmes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313D5E-ED52-4BFC-8044-C852D1964F30}" type="presOf" srcId="{757F3AB3-0718-4624-B441-E567A8F0AB56}" destId="{333A1088-737F-45CB-B68E-254E46348037}" srcOrd="0" destOrd="0" presId="urn:microsoft.com/office/officeart/2005/8/layout/target3"/>
    <dgm:cxn modelId="{50BC3915-5225-4719-92CE-22F3F735B9E0}" type="presOf" srcId="{D1B46980-6531-4606-95E6-44980827E919}" destId="{2BE915AB-18AA-4053-B92C-3BFC9ED204BB}" srcOrd="1" destOrd="0" presId="urn:microsoft.com/office/officeart/2005/8/layout/target3"/>
    <dgm:cxn modelId="{46B868EC-34C0-4C67-AB34-AF7CC424F3AC}" type="presOf" srcId="{D1B46980-6531-4606-95E6-44980827E919}" destId="{6140AFEC-043D-4C43-A2F9-D0F5331DF3A3}" srcOrd="0" destOrd="0" presId="urn:microsoft.com/office/officeart/2005/8/layout/target3"/>
    <dgm:cxn modelId="{AE44B588-0346-47E3-8C04-CA413D04E8AD}" type="presOf" srcId="{B651F6E3-6281-48DB-9319-2AEAFDAE7572}" destId="{619D679B-A015-4ECF-8348-D1034C574F40}" srcOrd="0" destOrd="0" presId="urn:microsoft.com/office/officeart/2005/8/layout/target3"/>
    <dgm:cxn modelId="{3D3C22C5-35F1-48D3-8EAA-474A4AB5F21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2EFF73B-E2C7-49FF-9359-99149A3B86F3}" type="presOf" srcId="{D8197B8C-B260-4A16-BDF4-0947B075E274}" destId="{25B08C86-7E15-44DC-BE7F-FFB55DD49D12}" srcOrd="0" destOrd="0" presId="urn:microsoft.com/office/officeart/2005/8/layout/target3"/>
    <dgm:cxn modelId="{4DFAAEAA-D7B5-4852-99E2-EB71D82C62D9}" type="presOf" srcId="{D8197B8C-B260-4A16-BDF4-0947B075E274}" destId="{5A5FFA88-C948-4069-8E93-59FA12366E83}" srcOrd="1" destOrd="0" presId="urn:microsoft.com/office/officeart/2005/8/layout/target3"/>
    <dgm:cxn modelId="{7BEEAE15-413B-4E83-9E2B-8FCE4AA30A8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4FD869-215F-4C53-98D4-E972C9E1822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E667DA-1BA3-48E0-821F-8CF1555F7B72}" type="presOf" srcId="{D1D4F407-5343-4D3F-B5B9-D407B03CAEB4}" destId="{D005CE8C-CC26-4C3E-AC11-E15060ECD759}" srcOrd="0" destOrd="0" presId="urn:microsoft.com/office/officeart/2005/8/layout/target3"/>
    <dgm:cxn modelId="{FD8C4E94-C090-4602-AAEC-2C03BB53C958}" type="presOf" srcId="{D1D4F407-5343-4D3F-B5B9-D407B03CAEB4}" destId="{AED2198E-93D5-4001-81B4-73124B309672}" srcOrd="1" destOrd="0" presId="urn:microsoft.com/office/officeart/2005/8/layout/target3"/>
    <dgm:cxn modelId="{FFCABE1E-3368-4519-A8D3-0B2AE019CE43}" type="presParOf" srcId="{333A1088-737F-45CB-B68E-254E46348037}" destId="{F5ABB229-8D3B-4694-996A-96F23CF14429}" srcOrd="0" destOrd="0" presId="urn:microsoft.com/office/officeart/2005/8/layout/target3"/>
    <dgm:cxn modelId="{FC3ECE49-FA8E-42E0-BC08-4EA0F47FE3DE}" type="presParOf" srcId="{333A1088-737F-45CB-B68E-254E46348037}" destId="{F41139FD-01EE-4571-8B17-4FB00FC51163}" srcOrd="1" destOrd="0" presId="urn:microsoft.com/office/officeart/2005/8/layout/target3"/>
    <dgm:cxn modelId="{082B8EDC-3AAA-4636-8980-1E92CC462403}" type="presParOf" srcId="{333A1088-737F-45CB-B68E-254E46348037}" destId="{D005CE8C-CC26-4C3E-AC11-E15060ECD759}" srcOrd="2" destOrd="0" presId="urn:microsoft.com/office/officeart/2005/8/layout/target3"/>
    <dgm:cxn modelId="{59DCEA27-0F88-4697-B39A-D70D7684CAB7}" type="presParOf" srcId="{333A1088-737F-45CB-B68E-254E46348037}" destId="{2C702D82-9B77-49B7-9568-BB8EB47C3372}" srcOrd="3" destOrd="0" presId="urn:microsoft.com/office/officeart/2005/8/layout/target3"/>
    <dgm:cxn modelId="{1BBAC471-A8E0-4D9B-9645-D3D245E3B463}" type="presParOf" srcId="{333A1088-737F-45CB-B68E-254E46348037}" destId="{A52A0455-90FF-4808-ABD0-F02540D31D5A}" srcOrd="4" destOrd="0" presId="urn:microsoft.com/office/officeart/2005/8/layout/target3"/>
    <dgm:cxn modelId="{8C475A23-4070-4870-8D65-E26594E978F5}" type="presParOf" srcId="{333A1088-737F-45CB-B68E-254E46348037}" destId="{6140AFEC-043D-4C43-A2F9-D0F5331DF3A3}" srcOrd="5" destOrd="0" presId="urn:microsoft.com/office/officeart/2005/8/layout/target3"/>
    <dgm:cxn modelId="{1E908F6E-268B-472B-9A43-D2858CF8EC12}" type="presParOf" srcId="{333A1088-737F-45CB-B68E-254E46348037}" destId="{9358AC05-5D7D-4327-9F80-1AD486AEA664}" srcOrd="6" destOrd="0" presId="urn:microsoft.com/office/officeart/2005/8/layout/target3"/>
    <dgm:cxn modelId="{0F35705E-77DF-4D73-AEC4-50CCBC185BB4}" type="presParOf" srcId="{333A1088-737F-45CB-B68E-254E46348037}" destId="{313FC574-E1CD-4FB4-B054-0B805CE0447D}" srcOrd="7" destOrd="0" presId="urn:microsoft.com/office/officeart/2005/8/layout/target3"/>
    <dgm:cxn modelId="{D11295C7-E194-4B15-896B-96B0489EAF9C}" type="presParOf" srcId="{333A1088-737F-45CB-B68E-254E46348037}" destId="{619D679B-A015-4ECF-8348-D1034C574F40}" srcOrd="8" destOrd="0" presId="urn:microsoft.com/office/officeart/2005/8/layout/target3"/>
    <dgm:cxn modelId="{AC0155DB-4C72-4461-9164-D2B34E9F9402}" type="presParOf" srcId="{333A1088-737F-45CB-B68E-254E46348037}" destId="{322283A8-4A27-4CDA-BAE3-F381106A9174}" srcOrd="9" destOrd="0" presId="urn:microsoft.com/office/officeart/2005/8/layout/target3"/>
    <dgm:cxn modelId="{C6A22B18-A4C0-47BF-A9AC-3F99DE5C3B4A}" type="presParOf" srcId="{333A1088-737F-45CB-B68E-254E46348037}" destId="{FFC9F71D-1B4F-4AD9-A4A6-86ADEFC8AF5C}" srcOrd="10" destOrd="0" presId="urn:microsoft.com/office/officeart/2005/8/layout/target3"/>
    <dgm:cxn modelId="{6BD96601-DB27-49E6-864F-B4C198981ADB}" type="presParOf" srcId="{333A1088-737F-45CB-B68E-254E46348037}" destId="{25B08C86-7E15-44DC-BE7F-FFB55DD49D12}" srcOrd="11" destOrd="0" presId="urn:microsoft.com/office/officeart/2005/8/layout/target3"/>
    <dgm:cxn modelId="{45BBCA60-B9B9-4B94-BE45-4FC32BA7EF56}" type="presParOf" srcId="{333A1088-737F-45CB-B68E-254E46348037}" destId="{76644BE8-9D7C-4C09-B250-3D10AF48CBB7}" srcOrd="12" destOrd="0" presId="urn:microsoft.com/office/officeart/2005/8/layout/target3"/>
    <dgm:cxn modelId="{453A7688-95FC-4DD4-9AF5-650121BCB67B}" type="presParOf" srcId="{333A1088-737F-45CB-B68E-254E46348037}" destId="{EE85B701-7295-41C0-BA7A-34D3756A2AE6}" srcOrd="13" destOrd="0" presId="urn:microsoft.com/office/officeart/2005/8/layout/target3"/>
    <dgm:cxn modelId="{478055A8-4DDA-4DE9-BF37-32BB1FA3FF5A}" type="presParOf" srcId="{333A1088-737F-45CB-B68E-254E46348037}" destId="{8BEBB6EC-1DAA-4CAC-8A25-BC0FCBD5DBD5}" srcOrd="14" destOrd="0" presId="urn:microsoft.com/office/officeart/2005/8/layout/target3"/>
    <dgm:cxn modelId="{C39A6BF9-12B4-4346-9D77-A1D65E7943BD}" type="presParOf" srcId="{333A1088-737F-45CB-B68E-254E46348037}" destId="{AED2198E-93D5-4001-81B4-73124B309672}" srcOrd="15" destOrd="0" presId="urn:microsoft.com/office/officeart/2005/8/layout/target3"/>
    <dgm:cxn modelId="{F45D9220-2E39-4A9F-B46F-C5239D5E97C1}" type="presParOf" srcId="{333A1088-737F-45CB-B68E-254E46348037}" destId="{2BE915AB-18AA-4053-B92C-3BFC9ED204BB}" srcOrd="16" destOrd="0" presId="urn:microsoft.com/office/officeart/2005/8/layout/target3"/>
    <dgm:cxn modelId="{8905D4F2-A31C-434B-A24B-B84D7625AA1B}" type="presParOf" srcId="{333A1088-737F-45CB-B68E-254E46348037}" destId="{6BB5E863-4638-4E1D-BFDE-399D028AC4ED}" srcOrd="17" destOrd="0" presId="urn:microsoft.com/office/officeart/2005/8/layout/target3"/>
    <dgm:cxn modelId="{5530B6C3-63B3-4B6A-998A-D294AF7EBB01}" type="presParOf" srcId="{333A1088-737F-45CB-B68E-254E46348037}" destId="{5A5FFA88-C948-4069-8E93-59FA12366E83}" srcOrd="18" destOrd="0" presId="urn:microsoft.com/office/officeart/2005/8/layout/target3"/>
    <dgm:cxn modelId="{E46C826E-2517-43CD-A741-44392A8182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VY_32_INOVACE_11_TV </a:t>
          </a:r>
          <a:r>
            <a:rPr lang="cs-CZ" sz="2000" kern="1200" baseline="0" dirty="0" err="1" smtClean="0"/>
            <a:t>programmes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TV </a:t>
          </a:r>
          <a:r>
            <a:rPr lang="cs-CZ" sz="2000" kern="1200" dirty="0" err="1" smtClean="0"/>
            <a:t>programmes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7853C-0E5D-4D67-AFCF-D69C26933FC7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E90D7-1910-453C-A618-EB61314644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6443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Odhad nové slov. zásoby podle</a:t>
            </a:r>
            <a:r>
              <a:rPr lang="cs-CZ" baseline="0" dirty="0" smtClean="0"/>
              <a:t> obrázků, t</a:t>
            </a:r>
            <a:r>
              <a:rPr lang="cs-CZ" dirty="0" smtClean="0"/>
              <a:t>vořit odpovědi na otázku s využitím nové slovní zásoby,</a:t>
            </a:r>
            <a:r>
              <a:rPr lang="cs-CZ" baseline="0" dirty="0" smtClean="0"/>
              <a:t>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na papír nebo přímo na </a:t>
            </a:r>
            <a:r>
              <a:rPr lang="cs-CZ" dirty="0" err="1" smtClean="0"/>
              <a:t>inter</a:t>
            </a:r>
            <a:r>
              <a:rPr lang="cs-CZ" dirty="0" smtClean="0"/>
              <a:t>.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Najít význam slova z tajenky ve slovníku.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obdobné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Číst a tvořit</a:t>
            </a:r>
            <a:r>
              <a:rPr lang="cs-CZ" baseline="0" dirty="0" smtClean="0"/>
              <a:t> věty typu: „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film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on </a:t>
            </a:r>
            <a:r>
              <a:rPr lang="cs-CZ" baseline="0" dirty="0" err="1" smtClean="0"/>
              <a:t>Channnel</a:t>
            </a:r>
            <a:r>
              <a:rPr lang="cs-CZ" baseline="0" dirty="0" smtClean="0"/>
              <a:t> 1 </a:t>
            </a:r>
            <a:r>
              <a:rPr lang="cs-CZ" baseline="0" dirty="0" err="1" smtClean="0"/>
              <a:t>at</a:t>
            </a:r>
            <a:r>
              <a:rPr lang="cs-CZ" baseline="0" dirty="0" smtClean="0"/>
              <a:t> 5.30“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Tvořit rozhovory, </a:t>
            </a:r>
            <a:r>
              <a:rPr lang="cs-CZ" dirty="0" smtClean="0"/>
              <a:t>využít přinesené </a:t>
            </a:r>
            <a:r>
              <a:rPr lang="cs-CZ" smtClean="0"/>
              <a:t>TV programy.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na papír nebo přepsat</a:t>
            </a:r>
            <a:r>
              <a:rPr lang="cs-CZ" baseline="0" dirty="0" smtClean="0"/>
              <a:t> do sešitu. </a:t>
            </a:r>
            <a:r>
              <a:rPr lang="cs-CZ" baseline="0" dirty="0" smtClean="0"/>
              <a:t>(druh, název </a:t>
            </a:r>
            <a:r>
              <a:rPr lang="cs-CZ" baseline="0" dirty="0" smtClean="0"/>
              <a:t>programu</a:t>
            </a:r>
            <a:r>
              <a:rPr lang="cs-CZ" baseline="0" dirty="0" smtClean="0"/>
              <a:t>,, </a:t>
            </a:r>
            <a:r>
              <a:rPr lang="cs-CZ" baseline="0" dirty="0" smtClean="0"/>
              <a:t>den, čas, kanál).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90D7-1910-453C-A618-EB613146444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gi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072098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nakopírované listy, sešit, papír, psací potřeby, TV program, slovník AJ -ČJ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aktivita, motivace při výuce slovní zásoby a tvorbě vět, kladné a záporné odpovědi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obrázky, rozhovory, psaní slov – křížovka, práce se slovníkem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TV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programmes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………………………………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Z71DI2OS\MC9000346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85860"/>
            <a:ext cx="3531037" cy="1831210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1000108"/>
            <a:ext cx="2258342" cy="1820443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LFN51MY0\MC9004465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357166"/>
            <a:ext cx="2046202" cy="2254408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LFN51MY0\MC900440664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3786190"/>
            <a:ext cx="2159725" cy="2242791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LFN51MY0\MC90021596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44" y="3643314"/>
            <a:ext cx="2584084" cy="2500330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istrator\Local Settings\Temporary Internet Files\Content.IE5\IAJ1XMTL\MC90032673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00826" y="3571876"/>
            <a:ext cx="2391160" cy="242889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7158" y="2714620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science fiction </a:t>
            </a:r>
            <a:r>
              <a:rPr lang="cs-CZ" sz="3200" dirty="0" err="1" smtClean="0"/>
              <a:t>films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7554" y="2857496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animal</a:t>
            </a:r>
            <a:r>
              <a:rPr lang="cs-CZ" sz="3200" dirty="0" smtClean="0"/>
              <a:t> </a:t>
            </a:r>
            <a:r>
              <a:rPr lang="cs-CZ" sz="3200" dirty="0" err="1" smtClean="0"/>
              <a:t>programmes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8016" y="2357430"/>
            <a:ext cx="2285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sports</a:t>
            </a:r>
            <a:r>
              <a:rPr lang="cs-CZ" sz="3200" dirty="0" smtClean="0"/>
              <a:t> </a:t>
            </a:r>
            <a:r>
              <a:rPr lang="cs-CZ" sz="3200" dirty="0" err="1" smtClean="0"/>
              <a:t>programmes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29454" y="6273225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quizzes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9058" y="607220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comedies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282" y="6273225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music </a:t>
            </a:r>
            <a:r>
              <a:rPr lang="cs-CZ" sz="3200" dirty="0" err="1" smtClean="0"/>
              <a:t>programmes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3008543"/>
              </p:ext>
            </p:extLst>
          </p:nvPr>
        </p:nvGraphicFramePr>
        <p:xfrm>
          <a:off x="571472" y="940667"/>
          <a:ext cx="8072493" cy="5548161"/>
        </p:xfrm>
        <a:graphic>
          <a:graphicData uri="http://schemas.openxmlformats.org/drawingml/2006/table">
            <a:tbl>
              <a:tblPr/>
              <a:tblGrid>
                <a:gridCol w="2295029"/>
                <a:gridCol w="849898"/>
                <a:gridCol w="758873"/>
                <a:gridCol w="737396"/>
                <a:gridCol w="737396"/>
                <a:gridCol w="666828"/>
                <a:gridCol w="552281"/>
                <a:gridCol w="737396"/>
                <a:gridCol w="737396"/>
              </a:tblGrid>
              <a:tr h="1009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komedie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zvíře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sport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televize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program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Times New Roman"/>
                          <a:ea typeface="Calibri"/>
                          <a:cs typeface="Times New Roman"/>
                        </a:rPr>
                        <a:t>science…...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532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TV kanál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kvízy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53134278"/>
              </p:ext>
            </p:extLst>
          </p:nvPr>
        </p:nvGraphicFramePr>
        <p:xfrm>
          <a:off x="642910" y="1378458"/>
          <a:ext cx="8072493" cy="5181808"/>
        </p:xfrm>
        <a:graphic>
          <a:graphicData uri="http://schemas.openxmlformats.org/drawingml/2006/table">
            <a:tbl>
              <a:tblPr/>
              <a:tblGrid>
                <a:gridCol w="2295029"/>
                <a:gridCol w="849898"/>
                <a:gridCol w="758873"/>
                <a:gridCol w="737396"/>
                <a:gridCol w="737396"/>
                <a:gridCol w="666828"/>
                <a:gridCol w="552281"/>
                <a:gridCol w="737396"/>
                <a:gridCol w="737396"/>
              </a:tblGrid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komedie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zvíře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sport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televize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program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g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science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f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65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TV kanál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ch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56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kvízy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q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z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z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solidFill>
                            <a:srgbClr val="7030A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3600" dirty="0">
                        <a:solidFill>
                          <a:srgbClr val="7030A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cartoons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mean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dictionary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C:\Documents and Settings\Administrator\Local Settings\Temporary Internet Files\Content.IE5\ZTNVNTSM\MM900236269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2143116"/>
            <a:ext cx="2229984" cy="1895486"/>
          </a:xfrm>
          <a:prstGeom prst="rect">
            <a:avLst/>
          </a:prstGeom>
          <a:noFill/>
        </p:spPr>
      </p:pic>
      <p:pic>
        <p:nvPicPr>
          <p:cNvPr id="16387" name="Picture 3" descr="C:\Documents and Settings\Administrator\Local Settings\Temporary Internet Files\Content.IE5\LFN51MY0\MM900283911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285860"/>
            <a:ext cx="2327683" cy="1752608"/>
          </a:xfrm>
          <a:prstGeom prst="rect">
            <a:avLst/>
          </a:prstGeom>
          <a:noFill/>
        </p:spPr>
      </p:pic>
      <p:pic>
        <p:nvPicPr>
          <p:cNvPr id="16388" name="Picture 4" descr="C:\Documents and Settings\Administrator\Local Settings\Temporary Internet Files\Content.IE5\WI60G1FI\MM90023637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4429132"/>
            <a:ext cx="3190179" cy="1781183"/>
          </a:xfrm>
          <a:prstGeom prst="rect">
            <a:avLst/>
          </a:prstGeom>
          <a:noFill/>
        </p:spPr>
      </p:pic>
      <p:pic>
        <p:nvPicPr>
          <p:cNvPr id="16389" name="Picture 5" descr="C:\Documents and Settings\Administrator\Local Settings\Temporary Internet Files\Content.IE5\IQV8GVD3\MC90035587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3357562"/>
            <a:ext cx="2411159" cy="2972722"/>
          </a:xfrm>
          <a:prstGeom prst="rect">
            <a:avLst/>
          </a:prstGeom>
          <a:noFill/>
        </p:spPr>
      </p:pic>
      <p:pic>
        <p:nvPicPr>
          <p:cNvPr id="16390" name="Picture 6" descr="C:\Documents and Settings\Administrator\Local Settings\Temporary Internet Files\Content.IE5\ZTNVNTSM\MC90023298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58016" y="3500438"/>
            <a:ext cx="1785950" cy="3029957"/>
          </a:xfrm>
          <a:prstGeom prst="rect">
            <a:avLst/>
          </a:prstGeom>
          <a:noFill/>
        </p:spPr>
      </p:pic>
      <p:pic>
        <p:nvPicPr>
          <p:cNvPr id="16392" name="Picture 8" descr="C:\Documents and Settings\Administrator\Local Settings\Temporary Internet Files\Content.IE5\ZTNVNTSM\MC90019216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81656" y="1357299"/>
            <a:ext cx="3762344" cy="2000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cartoons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lů 2"/>
          <p:cNvSpPr/>
          <p:nvPr/>
        </p:nvSpPr>
        <p:spPr>
          <a:xfrm rot="2588631">
            <a:off x="2728309" y="855870"/>
            <a:ext cx="484632" cy="2913095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9238854">
            <a:off x="5831974" y="908274"/>
            <a:ext cx="484632" cy="279546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28662" y="4071942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I do.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72132" y="4000504"/>
            <a:ext cx="3214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No, I don´</a:t>
            </a:r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Documents and Settings\Administrator\Local Settings\Temporary Internet Files\Content.IE5\3PVKIJVL\MC9003891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4143380"/>
            <a:ext cx="3341905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TV </a:t>
            </a:r>
            <a:r>
              <a:rPr lang="cs-CZ" sz="3600" b="1" u="sng" dirty="0" err="1" smtClean="0">
                <a:solidFill>
                  <a:srgbClr val="00B050"/>
                </a:solidFill>
              </a:rPr>
              <a:t>Guide</a:t>
            </a:r>
            <a:r>
              <a:rPr lang="cs-CZ" sz="3600" b="1" u="sng" dirty="0" smtClean="0">
                <a:solidFill>
                  <a:srgbClr val="00B050"/>
                </a:solidFill>
              </a:rPr>
              <a:t> – </a:t>
            </a:r>
            <a:r>
              <a:rPr lang="cs-CZ" sz="3600" b="1" u="sng" dirty="0" err="1" smtClean="0">
                <a:solidFill>
                  <a:srgbClr val="00B050"/>
                </a:solidFill>
              </a:rPr>
              <a:t>Channel</a:t>
            </a:r>
            <a:r>
              <a:rPr lang="cs-CZ" sz="3600" b="1" u="sng" dirty="0" smtClean="0">
                <a:solidFill>
                  <a:srgbClr val="00B050"/>
                </a:solidFill>
              </a:rPr>
              <a:t> 1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  <a:solidFill>
            <a:srgbClr val="FF9900"/>
          </a:solidFill>
        </p:spPr>
        <p:txBody>
          <a:bodyPr>
            <a:no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5.00   </a:t>
            </a:r>
            <a:r>
              <a:rPr lang="cs-CZ" dirty="0" err="1" smtClean="0"/>
              <a:t>News</a:t>
            </a:r>
            <a:r>
              <a:rPr lang="cs-CZ" dirty="0" smtClean="0"/>
              <a:t> and </a:t>
            </a:r>
            <a:r>
              <a:rPr lang="cs-CZ" dirty="0" err="1" smtClean="0"/>
              <a:t>Weather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5.30   Film: Star </a:t>
            </a:r>
            <a:r>
              <a:rPr lang="cs-CZ" dirty="0" err="1" smtClean="0"/>
              <a:t>wars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7.15  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(</a:t>
            </a:r>
            <a:r>
              <a:rPr lang="cs-CZ" dirty="0" err="1" smtClean="0"/>
              <a:t>cooking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7.45    </a:t>
            </a:r>
            <a:r>
              <a:rPr lang="cs-CZ" dirty="0" err="1" smtClean="0"/>
              <a:t>Sports</a:t>
            </a:r>
            <a:r>
              <a:rPr lang="cs-CZ" dirty="0" smtClean="0"/>
              <a:t> </a:t>
            </a:r>
            <a:r>
              <a:rPr lang="cs-CZ" dirty="0" err="1" smtClean="0"/>
              <a:t>news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8.00    Super </a:t>
            </a:r>
            <a:r>
              <a:rPr lang="cs-CZ" dirty="0" err="1" smtClean="0"/>
              <a:t>Quiz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9.00    </a:t>
            </a:r>
            <a:r>
              <a:rPr lang="cs-CZ" dirty="0" err="1" smtClean="0"/>
              <a:t>The</a:t>
            </a:r>
            <a:r>
              <a:rPr lang="cs-CZ" dirty="0" smtClean="0"/>
              <a:t> Pop music </a:t>
            </a:r>
            <a:r>
              <a:rPr lang="cs-CZ" dirty="0" err="1" smtClean="0"/>
              <a:t>programme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10.00  </a:t>
            </a:r>
            <a:r>
              <a:rPr lang="cs-CZ" dirty="0" err="1" smtClean="0"/>
              <a:t>Amazing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(</a:t>
            </a:r>
            <a:r>
              <a:rPr lang="cs-CZ" dirty="0" err="1" smtClean="0"/>
              <a:t>sharks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Make </a:t>
            </a:r>
            <a:r>
              <a:rPr lang="cs-CZ" dirty="0" err="1" smtClean="0"/>
              <a:t>sentences</a:t>
            </a:r>
            <a:r>
              <a:rPr lang="cs-CZ" dirty="0" smtClean="0"/>
              <a:t>: </a:t>
            </a:r>
            <a:r>
              <a:rPr lang="cs-CZ" b="1" dirty="0"/>
              <a:t>„ </a:t>
            </a:r>
            <a:r>
              <a:rPr lang="cs-CZ" b="1" dirty="0" err="1"/>
              <a:t>The</a:t>
            </a:r>
            <a:r>
              <a:rPr lang="cs-CZ" b="1" dirty="0"/>
              <a:t> film </a:t>
            </a:r>
            <a:r>
              <a:rPr lang="cs-CZ" b="1" dirty="0" err="1"/>
              <a:t>is</a:t>
            </a:r>
            <a:r>
              <a:rPr lang="cs-CZ" b="1" dirty="0"/>
              <a:t> on </a:t>
            </a:r>
            <a:r>
              <a:rPr lang="cs-CZ" b="1" dirty="0" smtClean="0"/>
              <a:t>…… </a:t>
            </a:r>
            <a:r>
              <a:rPr lang="cs-CZ" b="1" dirty="0" err="1"/>
              <a:t>at</a:t>
            </a:r>
            <a:r>
              <a:rPr lang="cs-CZ" b="1" dirty="0"/>
              <a:t> </a:t>
            </a:r>
            <a:r>
              <a:rPr lang="cs-CZ" b="1" dirty="0" smtClean="0"/>
              <a:t>……“</a:t>
            </a:r>
            <a:endParaRPr lang="cs-CZ" b="1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LFN51MY0\MP9004310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764704"/>
            <a:ext cx="3347864" cy="22310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pPr marL="514350" indent="-514350" algn="l"/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TV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programm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programm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channel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on?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on?</a:t>
            </a:r>
            <a:endParaRPr lang="cs-CZ" b="1" dirty="0"/>
          </a:p>
        </p:txBody>
      </p:sp>
      <p:pic>
        <p:nvPicPr>
          <p:cNvPr id="1027" name="Picture 3" descr="C:\Documents and Settings\Administrator\Local Settings\Temporary Internet Files\Content.IE5\TK4FQMDO\MC9000215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929066"/>
            <a:ext cx="4141449" cy="21775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71504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programm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………………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a …………………………………………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on ……………………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Channel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……………………………….</a:t>
            </a:r>
          </a:p>
          <a:p>
            <a:pPr>
              <a:buFont typeface="Wingdings" pitchFamily="2" charset="2"/>
              <a:buChar char="Ø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403</Words>
  <Application>Microsoft Office PowerPoint</Application>
  <PresentationFormat>Předvádění na obrazovce (4:3)</PresentationFormat>
  <Paragraphs>137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What TV programmes do you like? I like……………………………… </vt:lpstr>
      <vt:lpstr>Crossword.</vt:lpstr>
      <vt:lpstr>Check.</vt:lpstr>
      <vt:lpstr>What does the cartoons mean?  Find in the dictionary! </vt:lpstr>
      <vt:lpstr>Do you like cartoons?</vt:lpstr>
      <vt:lpstr>TV Guide – Channel 1</vt:lpstr>
      <vt:lpstr>    Make the dialogues.    </vt:lpstr>
      <vt:lpstr>Complete the sentences.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TV programmes do you like? I like……………………………… </dc:title>
  <cp:lastModifiedBy>Administrator</cp:lastModifiedBy>
  <cp:revision>18</cp:revision>
  <dcterms:modified xsi:type="dcterms:W3CDTF">2012-03-11T07:20:47Z</dcterms:modified>
</cp:coreProperties>
</file>