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6"/>
  </p:notesMasterIdLst>
  <p:sldIdLst>
    <p:sldId id="310" r:id="rId5"/>
    <p:sldId id="326" r:id="rId6"/>
    <p:sldId id="325" r:id="rId7"/>
    <p:sldId id="328" r:id="rId8"/>
    <p:sldId id="330" r:id="rId9"/>
    <p:sldId id="332" r:id="rId10"/>
    <p:sldId id="334" r:id="rId11"/>
    <p:sldId id="335" r:id="rId12"/>
    <p:sldId id="336" r:id="rId13"/>
    <p:sldId id="337" r:id="rId14"/>
    <p:sldId id="324" r:id="rId15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>
        <p:scale>
          <a:sx n="100" d="100"/>
          <a:sy n="100" d="100"/>
        </p:scale>
        <p:origin x="-228" y="-672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16.6.2015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16.6.2015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16.6.2015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80272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4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png"/><Relationship Id="rId20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5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6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d8ICZSfvNGQ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d8ICZSfvNGQ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err="1" smtClean="0"/>
              <a:t>Present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Perfect</a:t>
            </a:r>
            <a:endParaRPr lang="cs-CZ" sz="3600" b="1" dirty="0" smtClean="0"/>
          </a:p>
          <a:p>
            <a:r>
              <a:rPr lang="cs-CZ" sz="2000" dirty="0" err="1" smtClean="0"/>
              <a:t>Have</a:t>
            </a:r>
            <a:r>
              <a:rPr lang="cs-CZ" sz="2000" dirty="0" smtClean="0"/>
              <a:t>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ever</a:t>
            </a:r>
            <a:r>
              <a:rPr lang="cs-CZ" sz="2000" dirty="0" smtClean="0"/>
              <a:t> …?</a:t>
            </a:r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ZŠ a MŠ </a:t>
            </a:r>
            <a:r>
              <a:rPr lang="cs-CZ" dirty="0" err="1" smtClean="0"/>
              <a:t>T.G.Masaryka</a:t>
            </a:r>
            <a:r>
              <a:rPr lang="cs-CZ" dirty="0" smtClean="0"/>
              <a:t> Fulnek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Mgr. Hana </a:t>
            </a:r>
            <a:r>
              <a:rPr lang="cs-CZ" dirty="0" err="1" smtClean="0"/>
              <a:t>Klimíčková</a:t>
            </a:r>
            <a:endParaRPr lang="cs-CZ" dirty="0" smtClean="0"/>
          </a:p>
          <a:p>
            <a:pPr algn="l"/>
            <a:r>
              <a:rPr lang="cs-CZ" dirty="0" smtClean="0"/>
              <a:t>Předmět: anglický jazyk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Prezentace je určena pro 8. třídu, procvičení předpřítomného času (</a:t>
            </a:r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Perfect</a:t>
            </a:r>
            <a:r>
              <a:rPr lang="cs-CZ" dirty="0" smtClean="0"/>
              <a:t>) –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ever</a:t>
            </a:r>
            <a:r>
              <a:rPr lang="cs-CZ" dirty="0" smtClean="0"/>
              <a:t> …?.</a:t>
            </a:r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75606"/>
            <a:ext cx="8229600" cy="3175000"/>
          </a:xfrm>
        </p:spPr>
        <p:txBody>
          <a:bodyPr>
            <a:normAutofit lnSpcReduction="10000"/>
          </a:bodyPr>
          <a:lstStyle/>
          <a:p>
            <a:r>
              <a:rPr lang="cs-CZ" sz="1800" u="sng" dirty="0" smtClean="0"/>
              <a:t>Popis práce s materiálem</a:t>
            </a:r>
          </a:p>
          <a:p>
            <a:r>
              <a:rPr lang="cs-CZ" sz="1400" dirty="0" smtClean="0"/>
              <a:t>Zopakování tvorby otázky v předpřítomném čase s příslovcem </a:t>
            </a:r>
            <a:r>
              <a:rPr lang="cs-CZ" sz="1400" dirty="0" err="1" smtClean="0"/>
              <a:t>ever</a:t>
            </a:r>
            <a:r>
              <a:rPr lang="cs-CZ" sz="1400" dirty="0" smtClean="0"/>
              <a:t>: </a:t>
            </a:r>
            <a:r>
              <a:rPr lang="cs-CZ" sz="1400" dirty="0" err="1" smtClean="0"/>
              <a:t>Have</a:t>
            </a:r>
            <a:r>
              <a:rPr lang="cs-CZ" sz="1400" dirty="0" smtClean="0"/>
              <a:t> </a:t>
            </a:r>
            <a:r>
              <a:rPr lang="cs-CZ" sz="1400" dirty="0" err="1" smtClean="0"/>
              <a:t>you</a:t>
            </a:r>
            <a:r>
              <a:rPr lang="cs-CZ" sz="1400" dirty="0" smtClean="0"/>
              <a:t> </a:t>
            </a:r>
            <a:r>
              <a:rPr lang="cs-CZ" sz="1400" dirty="0" err="1" smtClean="0"/>
              <a:t>ever</a:t>
            </a:r>
            <a:r>
              <a:rPr lang="cs-CZ" sz="1400" dirty="0" smtClean="0"/>
              <a:t> + past </a:t>
            </a:r>
            <a:r>
              <a:rPr lang="cs-CZ" sz="1400" dirty="0" err="1" smtClean="0"/>
              <a:t>participle</a:t>
            </a:r>
            <a:r>
              <a:rPr lang="cs-CZ" sz="1400" dirty="0" smtClean="0"/>
              <a:t>?</a:t>
            </a:r>
          </a:p>
          <a:p>
            <a:r>
              <a:rPr lang="cs-CZ" sz="1400" dirty="0" smtClean="0"/>
              <a:t>Práce se slovníkem – pravidelná a nepravidelná slovesa a jejich minulé příčestí (tablet)</a:t>
            </a:r>
          </a:p>
          <a:p>
            <a:r>
              <a:rPr lang="cs-CZ" sz="1400" dirty="0" smtClean="0"/>
              <a:t>Práce s pracovním listem, jeho doplňování a kontrola na základě prezentace na </a:t>
            </a:r>
            <a:r>
              <a:rPr lang="cs-CZ" sz="1400" dirty="0" smtClean="0">
                <a:hlinkClick r:id="rId2"/>
              </a:rPr>
              <a:t>www.youtube.com</a:t>
            </a:r>
            <a:r>
              <a:rPr lang="cs-CZ" sz="1400" dirty="0" smtClean="0"/>
              <a:t> (tablet)</a:t>
            </a:r>
          </a:p>
          <a:p>
            <a:r>
              <a:rPr lang="cs-CZ" sz="1400" dirty="0" smtClean="0"/>
              <a:t>projekt (Vytvoř dotazník - 10 vět pro svého spolužáka </a:t>
            </a:r>
            <a:r>
              <a:rPr lang="cs-CZ" sz="1400" dirty="0" err="1" smtClean="0"/>
              <a:t>Have</a:t>
            </a:r>
            <a:r>
              <a:rPr lang="cs-CZ" sz="1400" dirty="0" smtClean="0"/>
              <a:t> </a:t>
            </a:r>
            <a:r>
              <a:rPr lang="cs-CZ" sz="1400" dirty="0" err="1" smtClean="0"/>
              <a:t>you</a:t>
            </a:r>
            <a:r>
              <a:rPr lang="cs-CZ" sz="1400" dirty="0" smtClean="0"/>
              <a:t> </a:t>
            </a:r>
            <a:r>
              <a:rPr lang="cs-CZ" sz="1400" dirty="0" err="1" smtClean="0"/>
              <a:t>ever</a:t>
            </a:r>
            <a:r>
              <a:rPr lang="cs-CZ" sz="1400" dirty="0" smtClean="0"/>
              <a:t> …?)</a:t>
            </a:r>
          </a:p>
          <a:p>
            <a:endParaRPr lang="cs-CZ" sz="1800" dirty="0" smtClean="0"/>
          </a:p>
          <a:p>
            <a:r>
              <a:rPr lang="cs-CZ" sz="1800" u="sng" dirty="0" smtClean="0"/>
              <a:t>Přílohy</a:t>
            </a:r>
          </a:p>
          <a:p>
            <a:r>
              <a:rPr lang="cs-CZ" sz="1400" dirty="0" smtClean="0"/>
              <a:t>Pracovní list: </a:t>
            </a:r>
            <a:r>
              <a:rPr lang="cs-CZ" sz="1400" dirty="0" err="1" smtClean="0"/>
              <a:t>Have</a:t>
            </a:r>
            <a:r>
              <a:rPr lang="cs-CZ" sz="1400" dirty="0" smtClean="0"/>
              <a:t> </a:t>
            </a:r>
            <a:r>
              <a:rPr lang="cs-CZ" sz="1400" dirty="0" err="1" smtClean="0"/>
              <a:t>you</a:t>
            </a:r>
            <a:r>
              <a:rPr lang="cs-CZ" sz="1400" dirty="0" smtClean="0"/>
              <a:t> </a:t>
            </a:r>
            <a:r>
              <a:rPr lang="cs-CZ" sz="1400" dirty="0" err="1" smtClean="0"/>
              <a:t>ever</a:t>
            </a:r>
            <a:r>
              <a:rPr lang="cs-CZ" sz="1400" dirty="0" smtClean="0"/>
              <a:t>…?</a:t>
            </a:r>
          </a:p>
          <a:p>
            <a:endParaRPr lang="cs-CZ" sz="1400" dirty="0" smtClean="0"/>
          </a:p>
          <a:p>
            <a:r>
              <a:rPr lang="cs-CZ" sz="1800" u="sng" dirty="0" smtClean="0"/>
              <a:t>Očekávání a cíle</a:t>
            </a:r>
          </a:p>
          <a:p>
            <a:r>
              <a:rPr lang="cs-CZ" sz="1400" dirty="0" smtClean="0"/>
              <a:t>Práce se slovníkem (tablet), zopakování sloves, procvičení předpřítomného času (</a:t>
            </a:r>
            <a:r>
              <a:rPr lang="cs-CZ" sz="1400" dirty="0" err="1" smtClean="0"/>
              <a:t>Have</a:t>
            </a:r>
            <a:r>
              <a:rPr lang="cs-CZ" sz="1400" dirty="0" smtClean="0"/>
              <a:t> </a:t>
            </a:r>
            <a:r>
              <a:rPr lang="cs-CZ" sz="1400" dirty="0" err="1" smtClean="0"/>
              <a:t>you</a:t>
            </a:r>
            <a:r>
              <a:rPr lang="cs-CZ" sz="1400" dirty="0" smtClean="0"/>
              <a:t> </a:t>
            </a:r>
            <a:r>
              <a:rPr lang="cs-CZ" sz="1400" dirty="0" err="1" smtClean="0"/>
              <a:t>ever</a:t>
            </a:r>
            <a:r>
              <a:rPr lang="cs-CZ" sz="1400" dirty="0" smtClean="0"/>
              <a:t> …?), následná příprava projektu (Dotazník </a:t>
            </a:r>
            <a:r>
              <a:rPr lang="cs-CZ" sz="1400" dirty="0" err="1" smtClean="0"/>
              <a:t>Have</a:t>
            </a:r>
            <a:r>
              <a:rPr lang="cs-CZ" sz="1400" dirty="0" smtClean="0"/>
              <a:t> </a:t>
            </a:r>
            <a:r>
              <a:rPr lang="cs-CZ" sz="1400" dirty="0" err="1" smtClean="0"/>
              <a:t>you</a:t>
            </a:r>
            <a:r>
              <a:rPr lang="cs-CZ" sz="1400" dirty="0" smtClean="0"/>
              <a:t> </a:t>
            </a:r>
            <a:r>
              <a:rPr lang="cs-CZ" sz="1400" dirty="0" err="1" smtClean="0"/>
              <a:t>ever</a:t>
            </a:r>
            <a:r>
              <a:rPr lang="cs-CZ" sz="1400" dirty="0" smtClean="0"/>
              <a:t> …?)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Perfect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ever</a:t>
            </a:r>
            <a:r>
              <a:rPr lang="cs-CZ" dirty="0"/>
              <a:t> </a:t>
            </a:r>
            <a:r>
              <a:rPr lang="cs-CZ" dirty="0" smtClean="0"/>
              <a:t>…?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29503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915566"/>
            <a:ext cx="7787208" cy="338437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u="sng" dirty="0" err="1" smtClean="0"/>
              <a:t>Have</a:t>
            </a:r>
            <a:r>
              <a:rPr lang="cs-CZ" sz="3200" dirty="0" smtClean="0"/>
              <a:t> </a:t>
            </a:r>
            <a:r>
              <a:rPr lang="cs-CZ" sz="3200" dirty="0" err="1" smtClean="0"/>
              <a:t>you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92D050"/>
                </a:solidFill>
              </a:rPr>
              <a:t>ever</a:t>
            </a:r>
            <a:r>
              <a:rPr lang="cs-CZ" sz="3200" dirty="0" smtClean="0">
                <a:solidFill>
                  <a:srgbClr val="92D050"/>
                </a:solidFill>
              </a:rPr>
              <a:t> </a:t>
            </a:r>
            <a:r>
              <a:rPr lang="cs-CZ" sz="3200" u="sng" dirty="0" err="1" smtClean="0"/>
              <a:t>eaten</a:t>
            </a:r>
            <a:r>
              <a:rPr lang="cs-CZ" sz="3200" dirty="0" smtClean="0"/>
              <a:t> Indian food?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Users\Hanka\Desktop\školní rok 2014-2015\angličtina8project3\tablety\IMG_3340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692" t="52513" r="3436"/>
          <a:stretch/>
        </p:blipFill>
        <p:spPr bwMode="auto">
          <a:xfrm>
            <a:off x="2375756" y="1563638"/>
            <a:ext cx="4860540" cy="2588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70091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EVER - někdy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203599"/>
            <a:ext cx="8352928" cy="316835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/>
              <a:t>Už jsi </a:t>
            </a:r>
            <a:r>
              <a:rPr lang="cs-CZ" sz="2400" b="1" dirty="0">
                <a:solidFill>
                  <a:srgbClr val="92D050"/>
                </a:solidFill>
              </a:rPr>
              <a:t>někdy</a:t>
            </a:r>
            <a:r>
              <a:rPr lang="cs-CZ" sz="2400" b="1" dirty="0"/>
              <a:t> .......?</a:t>
            </a:r>
            <a:endParaRPr lang="cs-CZ" sz="2400" dirty="0"/>
          </a:p>
          <a:p>
            <a:pPr marL="0" indent="0">
              <a:buNone/>
            </a:pPr>
            <a:r>
              <a:rPr lang="cs-CZ" sz="2400" b="1" dirty="0" err="1"/>
              <a:t>Have</a:t>
            </a:r>
            <a:r>
              <a:rPr lang="cs-CZ" sz="2400" b="1" dirty="0"/>
              <a:t> </a:t>
            </a:r>
            <a:r>
              <a:rPr lang="cs-CZ" sz="2400" b="1" dirty="0" err="1"/>
              <a:t>you</a:t>
            </a:r>
            <a:r>
              <a:rPr lang="cs-CZ" sz="2400" b="1" dirty="0"/>
              <a:t> </a:t>
            </a:r>
            <a:r>
              <a:rPr lang="cs-CZ" sz="2400" b="1" dirty="0" err="1">
                <a:solidFill>
                  <a:srgbClr val="92D050"/>
                </a:solidFill>
              </a:rPr>
              <a:t>ever</a:t>
            </a:r>
            <a:r>
              <a:rPr lang="cs-CZ" sz="2400" b="1" dirty="0">
                <a:solidFill>
                  <a:srgbClr val="92D050"/>
                </a:solidFill>
              </a:rPr>
              <a:t> </a:t>
            </a:r>
            <a:r>
              <a:rPr lang="cs-CZ" sz="2400" b="1" dirty="0" smtClean="0"/>
              <a:t>.....?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u="sng" dirty="0" err="1"/>
              <a:t>Have</a:t>
            </a:r>
            <a:r>
              <a:rPr lang="cs-CZ" sz="2400" dirty="0"/>
              <a:t> </a:t>
            </a:r>
            <a:r>
              <a:rPr lang="cs-CZ" sz="2400" dirty="0" err="1"/>
              <a:t>you</a:t>
            </a:r>
            <a:r>
              <a:rPr lang="cs-CZ" sz="2400" dirty="0"/>
              <a:t> </a:t>
            </a:r>
            <a:r>
              <a:rPr lang="cs-CZ" sz="2400" b="1" dirty="0" err="1">
                <a:solidFill>
                  <a:srgbClr val="92D050"/>
                </a:solidFill>
              </a:rPr>
              <a:t>ever</a:t>
            </a:r>
            <a:r>
              <a:rPr lang="cs-CZ" sz="2400" dirty="0">
                <a:solidFill>
                  <a:srgbClr val="92D050"/>
                </a:solidFill>
              </a:rPr>
              <a:t> </a:t>
            </a:r>
            <a:r>
              <a:rPr lang="cs-CZ" sz="2400" u="sng" dirty="0" err="1"/>
              <a:t>eaten</a:t>
            </a:r>
            <a:r>
              <a:rPr lang="cs-CZ" sz="2400" dirty="0"/>
              <a:t> Indian food</a:t>
            </a:r>
            <a:r>
              <a:rPr lang="cs-CZ" sz="2400" dirty="0" smtClean="0"/>
              <a:t>? – Už jsi někdy jedl indické jídlo?</a:t>
            </a:r>
            <a:endParaRPr lang="cs-CZ" sz="2400" dirty="0"/>
          </a:p>
          <a:p>
            <a:pPr marL="0" indent="0">
              <a:buNone/>
            </a:pPr>
            <a:r>
              <a:rPr lang="cs-CZ" sz="2400" u="sng" dirty="0" err="1" smtClean="0"/>
              <a:t>Have</a:t>
            </a:r>
            <a:r>
              <a:rPr lang="cs-CZ" sz="2400" dirty="0" smtClean="0"/>
              <a:t> </a:t>
            </a:r>
            <a:r>
              <a:rPr lang="cs-CZ" sz="2400" dirty="0" err="1"/>
              <a:t>you</a:t>
            </a:r>
            <a:r>
              <a:rPr lang="cs-CZ" sz="2400" dirty="0"/>
              <a:t> </a:t>
            </a:r>
            <a:r>
              <a:rPr lang="cs-CZ" sz="2400" b="1" dirty="0" err="1">
                <a:solidFill>
                  <a:srgbClr val="92D050"/>
                </a:solidFill>
              </a:rPr>
              <a:t>ever</a:t>
            </a:r>
            <a:r>
              <a:rPr lang="cs-CZ" sz="2400" dirty="0">
                <a:solidFill>
                  <a:srgbClr val="92D050"/>
                </a:solidFill>
              </a:rPr>
              <a:t> </a:t>
            </a:r>
            <a:r>
              <a:rPr lang="cs-CZ" sz="2400" u="sng" dirty="0" err="1"/>
              <a:t>been</a:t>
            </a:r>
            <a:r>
              <a:rPr lang="cs-CZ" sz="2400" dirty="0"/>
              <a:t> to </a:t>
            </a:r>
            <a:r>
              <a:rPr lang="cs-CZ" sz="2400" dirty="0" err="1"/>
              <a:t>Africa</a:t>
            </a:r>
            <a:r>
              <a:rPr lang="cs-CZ" sz="2400" dirty="0"/>
              <a:t>? – </a:t>
            </a:r>
            <a:r>
              <a:rPr lang="cs-CZ" sz="2400" dirty="0" smtClean="0"/>
              <a:t>Už jsi někdy byl v</a:t>
            </a:r>
            <a:r>
              <a:rPr lang="cs-CZ" sz="2400" dirty="0"/>
              <a:t> Africe?</a:t>
            </a:r>
          </a:p>
          <a:p>
            <a:pPr marL="0" indent="0">
              <a:buNone/>
            </a:pPr>
            <a:r>
              <a:rPr lang="cs-CZ" sz="2400" u="sng" dirty="0" err="1"/>
              <a:t>Have</a:t>
            </a:r>
            <a:r>
              <a:rPr lang="cs-CZ" sz="2400" dirty="0"/>
              <a:t> </a:t>
            </a:r>
            <a:r>
              <a:rPr lang="cs-CZ" sz="2400" dirty="0" err="1"/>
              <a:t>you</a:t>
            </a:r>
            <a:r>
              <a:rPr lang="cs-CZ" sz="2400" dirty="0"/>
              <a:t> </a:t>
            </a:r>
            <a:r>
              <a:rPr lang="cs-CZ" sz="2400" b="1" dirty="0" err="1">
                <a:solidFill>
                  <a:srgbClr val="92D050"/>
                </a:solidFill>
              </a:rPr>
              <a:t>ever</a:t>
            </a:r>
            <a:r>
              <a:rPr lang="cs-CZ" sz="2400" dirty="0">
                <a:solidFill>
                  <a:srgbClr val="92D050"/>
                </a:solidFill>
              </a:rPr>
              <a:t> </a:t>
            </a:r>
            <a:r>
              <a:rPr lang="cs-CZ" sz="2400" u="sng" dirty="0" err="1"/>
              <a:t>ridden</a:t>
            </a:r>
            <a:r>
              <a:rPr lang="cs-CZ" sz="2400" dirty="0"/>
              <a:t> a </a:t>
            </a:r>
            <a:r>
              <a:rPr lang="cs-CZ" sz="2400" dirty="0" err="1"/>
              <a:t>horse</a:t>
            </a:r>
            <a:r>
              <a:rPr lang="cs-CZ" sz="2400" dirty="0"/>
              <a:t>? – Jezdil jsi někdy na koni?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818032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Make </a:t>
            </a:r>
            <a:r>
              <a:rPr lang="cs-CZ" b="1" dirty="0" err="1"/>
              <a:t>questions</a:t>
            </a:r>
            <a:r>
              <a:rPr lang="cs-CZ" b="1" dirty="0"/>
              <a:t> </a:t>
            </a:r>
            <a:r>
              <a:rPr lang="cs-CZ" b="1" dirty="0" err="1"/>
              <a:t>Have</a:t>
            </a:r>
            <a:r>
              <a:rPr lang="cs-CZ" b="1" dirty="0"/>
              <a:t> </a:t>
            </a:r>
            <a:r>
              <a:rPr lang="cs-CZ" b="1" dirty="0" err="1"/>
              <a:t>you</a:t>
            </a:r>
            <a:r>
              <a:rPr lang="cs-CZ" b="1" dirty="0"/>
              <a:t> </a:t>
            </a:r>
            <a:r>
              <a:rPr lang="cs-CZ" b="1" dirty="0" err="1"/>
              <a:t>ever</a:t>
            </a:r>
            <a:r>
              <a:rPr lang="cs-CZ" b="1" dirty="0"/>
              <a:t>....?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491630"/>
            <a:ext cx="3394720" cy="28803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visit Prague</a:t>
            </a:r>
          </a:p>
          <a:p>
            <a:r>
              <a:rPr lang="cs-CZ" sz="2400" dirty="0" err="1" smtClean="0"/>
              <a:t>eat</a:t>
            </a:r>
            <a:r>
              <a:rPr lang="cs-CZ" sz="2400" dirty="0" smtClean="0"/>
              <a:t> </a:t>
            </a:r>
            <a:r>
              <a:rPr lang="cs-CZ" sz="2400" dirty="0" err="1" smtClean="0"/>
              <a:t>Chinese</a:t>
            </a:r>
            <a:r>
              <a:rPr lang="cs-CZ" sz="2400" dirty="0" smtClean="0"/>
              <a:t> food</a:t>
            </a:r>
          </a:p>
          <a:p>
            <a:r>
              <a:rPr lang="cs-CZ" sz="2400" dirty="0" err="1" smtClean="0"/>
              <a:t>travel</a:t>
            </a:r>
            <a:r>
              <a:rPr lang="cs-CZ" sz="2400" dirty="0" smtClean="0"/>
              <a:t> by plane</a:t>
            </a:r>
          </a:p>
          <a:p>
            <a:r>
              <a:rPr lang="cs-CZ" sz="2400" dirty="0" smtClean="0"/>
              <a:t>drive a car</a:t>
            </a:r>
          </a:p>
          <a:p>
            <a:r>
              <a:rPr lang="cs-CZ" sz="2400" dirty="0" err="1" smtClean="0"/>
              <a:t>stay</a:t>
            </a:r>
            <a:r>
              <a:rPr lang="cs-CZ" sz="2400" dirty="0" smtClean="0"/>
              <a:t> in a hotel</a:t>
            </a:r>
          </a:p>
          <a:p>
            <a:r>
              <a:rPr lang="cs-CZ" sz="2400" dirty="0" err="1" smtClean="0"/>
              <a:t>swim</a:t>
            </a:r>
            <a:r>
              <a:rPr lang="cs-CZ" sz="2400" dirty="0" smtClean="0"/>
              <a:t> in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see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707904" y="1491630"/>
            <a:ext cx="5184576" cy="2880000"/>
          </a:xfrm>
        </p:spPr>
        <p:txBody>
          <a:bodyPr>
            <a:noAutofit/>
          </a:bodyPr>
          <a:lstStyle/>
          <a:p>
            <a:pPr lvl="0"/>
            <a:r>
              <a:rPr lang="cs-CZ" sz="2400" dirty="0" err="1"/>
              <a:t>Have</a:t>
            </a:r>
            <a:r>
              <a:rPr lang="cs-CZ" sz="2400" dirty="0"/>
              <a:t> </a:t>
            </a:r>
            <a:r>
              <a:rPr lang="cs-CZ" sz="2400" dirty="0" err="1"/>
              <a:t>you</a:t>
            </a:r>
            <a:r>
              <a:rPr lang="cs-CZ" sz="2400" dirty="0"/>
              <a:t> </a:t>
            </a:r>
            <a:r>
              <a:rPr lang="cs-CZ" sz="2400" dirty="0" err="1"/>
              <a:t>ever</a:t>
            </a:r>
            <a:r>
              <a:rPr lang="cs-CZ" sz="2400" dirty="0"/>
              <a:t> </a:t>
            </a:r>
            <a:r>
              <a:rPr lang="cs-CZ" sz="2400" dirty="0" err="1"/>
              <a:t>visited</a:t>
            </a:r>
            <a:r>
              <a:rPr lang="cs-CZ" sz="2400" dirty="0"/>
              <a:t> Prague?</a:t>
            </a:r>
          </a:p>
          <a:p>
            <a:pPr lvl="0"/>
            <a:r>
              <a:rPr lang="cs-CZ" sz="2400" dirty="0" err="1"/>
              <a:t>Have</a:t>
            </a:r>
            <a:r>
              <a:rPr lang="cs-CZ" sz="2400" dirty="0"/>
              <a:t> </a:t>
            </a:r>
            <a:r>
              <a:rPr lang="cs-CZ" sz="2400" dirty="0" err="1"/>
              <a:t>you</a:t>
            </a:r>
            <a:r>
              <a:rPr lang="cs-CZ" sz="2400" dirty="0"/>
              <a:t> </a:t>
            </a:r>
            <a:r>
              <a:rPr lang="cs-CZ" sz="2400" dirty="0" err="1"/>
              <a:t>ever</a:t>
            </a:r>
            <a:r>
              <a:rPr lang="cs-CZ" sz="2400" dirty="0"/>
              <a:t> </a:t>
            </a:r>
            <a:r>
              <a:rPr lang="cs-CZ" sz="2400" dirty="0" err="1"/>
              <a:t>eaten</a:t>
            </a:r>
            <a:r>
              <a:rPr lang="cs-CZ" sz="2400" dirty="0"/>
              <a:t> </a:t>
            </a:r>
            <a:r>
              <a:rPr lang="cs-CZ" sz="2400" dirty="0" err="1"/>
              <a:t>Chinese</a:t>
            </a:r>
            <a:r>
              <a:rPr lang="cs-CZ" sz="2400" dirty="0"/>
              <a:t> food?</a:t>
            </a:r>
          </a:p>
          <a:p>
            <a:pPr lvl="0"/>
            <a:r>
              <a:rPr lang="cs-CZ" sz="2400" dirty="0" err="1"/>
              <a:t>Have</a:t>
            </a:r>
            <a:r>
              <a:rPr lang="cs-CZ" sz="2400" dirty="0"/>
              <a:t> </a:t>
            </a:r>
            <a:r>
              <a:rPr lang="cs-CZ" sz="2400" dirty="0" err="1"/>
              <a:t>you</a:t>
            </a:r>
            <a:r>
              <a:rPr lang="cs-CZ" sz="2400" dirty="0"/>
              <a:t> </a:t>
            </a:r>
            <a:r>
              <a:rPr lang="cs-CZ" sz="2400" dirty="0" err="1"/>
              <a:t>ever</a:t>
            </a:r>
            <a:r>
              <a:rPr lang="cs-CZ" sz="2400" dirty="0"/>
              <a:t> </a:t>
            </a:r>
            <a:r>
              <a:rPr lang="cs-CZ" sz="2400" dirty="0" err="1" smtClean="0"/>
              <a:t>travelled</a:t>
            </a:r>
            <a:r>
              <a:rPr lang="cs-CZ" sz="2400" dirty="0" smtClean="0"/>
              <a:t> by </a:t>
            </a:r>
            <a:r>
              <a:rPr lang="cs-CZ" sz="2400" dirty="0"/>
              <a:t>plane?</a:t>
            </a:r>
          </a:p>
          <a:p>
            <a:pPr lvl="0"/>
            <a:r>
              <a:rPr lang="cs-CZ" sz="2400" dirty="0" err="1"/>
              <a:t>Have</a:t>
            </a:r>
            <a:r>
              <a:rPr lang="cs-CZ" sz="2400" dirty="0"/>
              <a:t> </a:t>
            </a:r>
            <a:r>
              <a:rPr lang="cs-CZ" sz="2400" dirty="0" err="1"/>
              <a:t>you</a:t>
            </a:r>
            <a:r>
              <a:rPr lang="cs-CZ" sz="2400" dirty="0"/>
              <a:t> </a:t>
            </a:r>
            <a:r>
              <a:rPr lang="cs-CZ" sz="2400" dirty="0" err="1"/>
              <a:t>ever</a:t>
            </a:r>
            <a:r>
              <a:rPr lang="cs-CZ" sz="2400" dirty="0"/>
              <a:t> </a:t>
            </a:r>
            <a:r>
              <a:rPr lang="cs-CZ" sz="2400" dirty="0" err="1"/>
              <a:t>driven</a:t>
            </a:r>
            <a:r>
              <a:rPr lang="cs-CZ" sz="2400" dirty="0"/>
              <a:t> a car?</a:t>
            </a:r>
          </a:p>
          <a:p>
            <a:pPr lvl="0"/>
            <a:r>
              <a:rPr lang="cs-CZ" sz="2400" dirty="0" err="1"/>
              <a:t>Have</a:t>
            </a:r>
            <a:r>
              <a:rPr lang="cs-CZ" sz="2400" dirty="0"/>
              <a:t> </a:t>
            </a:r>
            <a:r>
              <a:rPr lang="cs-CZ" sz="2400" dirty="0" err="1"/>
              <a:t>you</a:t>
            </a:r>
            <a:r>
              <a:rPr lang="cs-CZ" sz="2400" dirty="0"/>
              <a:t> </a:t>
            </a:r>
            <a:r>
              <a:rPr lang="cs-CZ" sz="2400" dirty="0" err="1"/>
              <a:t>ever</a:t>
            </a:r>
            <a:r>
              <a:rPr lang="cs-CZ" sz="2400" dirty="0"/>
              <a:t> </a:t>
            </a:r>
            <a:r>
              <a:rPr lang="cs-CZ" sz="2400" dirty="0" err="1"/>
              <a:t>stayed</a:t>
            </a:r>
            <a:r>
              <a:rPr lang="cs-CZ" sz="2400" dirty="0"/>
              <a:t> in a </a:t>
            </a:r>
            <a:r>
              <a:rPr lang="cs-CZ" sz="2400" dirty="0" smtClean="0"/>
              <a:t>hotel</a:t>
            </a:r>
            <a:r>
              <a:rPr lang="cs-CZ" sz="2400" dirty="0"/>
              <a:t>?</a:t>
            </a:r>
          </a:p>
          <a:p>
            <a:pPr lvl="0"/>
            <a:r>
              <a:rPr lang="cs-CZ" sz="2400" dirty="0" err="1"/>
              <a:t>Have</a:t>
            </a:r>
            <a:r>
              <a:rPr lang="cs-CZ" sz="2400" dirty="0"/>
              <a:t> </a:t>
            </a:r>
            <a:r>
              <a:rPr lang="cs-CZ" sz="2400" dirty="0" err="1"/>
              <a:t>you</a:t>
            </a:r>
            <a:r>
              <a:rPr lang="cs-CZ" sz="2400" dirty="0"/>
              <a:t> </a:t>
            </a:r>
            <a:r>
              <a:rPr lang="cs-CZ" sz="2400" dirty="0" err="1"/>
              <a:t>ever</a:t>
            </a:r>
            <a:r>
              <a:rPr lang="cs-CZ" sz="2400" dirty="0"/>
              <a:t> </a:t>
            </a:r>
            <a:r>
              <a:rPr lang="cs-CZ" sz="2400" dirty="0" err="1"/>
              <a:t>swum</a:t>
            </a:r>
            <a:r>
              <a:rPr lang="cs-CZ" sz="2400" dirty="0"/>
              <a:t> in </a:t>
            </a:r>
            <a:r>
              <a:rPr lang="cs-CZ" sz="2400" dirty="0" err="1"/>
              <a:t>the</a:t>
            </a:r>
            <a:r>
              <a:rPr lang="cs-CZ" sz="2400" dirty="0"/>
              <a:t> </a:t>
            </a:r>
            <a:r>
              <a:rPr lang="cs-CZ" sz="2400" dirty="0" err="1"/>
              <a:t>see</a:t>
            </a:r>
            <a:r>
              <a:rPr lang="cs-CZ" sz="2400" dirty="0"/>
              <a:t>?</a:t>
            </a:r>
          </a:p>
          <a:p>
            <a:endParaRPr lang="cs-CZ" sz="24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2261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1800" u="sng" dirty="0" err="1" smtClean="0"/>
              <a:t>Translate</a:t>
            </a:r>
            <a:r>
              <a:rPr lang="cs-CZ" sz="1800" u="sng" dirty="0" smtClean="0"/>
              <a:t> </a:t>
            </a:r>
            <a:r>
              <a:rPr lang="cs-CZ" sz="1800" u="sng" dirty="0" err="1" smtClean="0"/>
              <a:t>the</a:t>
            </a:r>
            <a:r>
              <a:rPr lang="cs-CZ" sz="1800" u="sng" dirty="0" smtClean="0"/>
              <a:t> </a:t>
            </a:r>
            <a:r>
              <a:rPr lang="cs-CZ" sz="1800" u="sng" dirty="0" err="1" smtClean="0"/>
              <a:t>verbs</a:t>
            </a:r>
            <a:r>
              <a:rPr lang="cs-CZ" sz="1800" u="sng" dirty="0" smtClean="0"/>
              <a:t> </a:t>
            </a:r>
            <a:r>
              <a:rPr lang="cs-CZ" sz="1800" u="sng" dirty="0" err="1" smtClean="0"/>
              <a:t>into</a:t>
            </a:r>
            <a:r>
              <a:rPr lang="cs-CZ" sz="1800" u="sng" dirty="0" smtClean="0"/>
              <a:t> </a:t>
            </a:r>
            <a:r>
              <a:rPr lang="cs-CZ" sz="1800" u="sng" dirty="0" err="1" smtClean="0"/>
              <a:t>English</a:t>
            </a:r>
            <a:r>
              <a:rPr lang="cs-CZ" sz="1800" u="sng" dirty="0"/>
              <a:t> </a:t>
            </a:r>
            <a:r>
              <a:rPr lang="cs-CZ" sz="1800" u="sng" dirty="0" smtClean="0"/>
              <a:t>and </a:t>
            </a:r>
            <a:r>
              <a:rPr lang="cs-CZ" sz="1800" u="sng" dirty="0" err="1" smtClean="0"/>
              <a:t>write</a:t>
            </a:r>
            <a:r>
              <a:rPr lang="cs-CZ" sz="1800" u="sng" dirty="0" smtClean="0"/>
              <a:t> </a:t>
            </a:r>
            <a:r>
              <a:rPr lang="cs-CZ" sz="1800" u="sng" dirty="0" err="1" smtClean="0"/>
              <a:t>the</a:t>
            </a:r>
            <a:r>
              <a:rPr lang="cs-CZ" sz="1800" u="sng" dirty="0" smtClean="0"/>
              <a:t> past </a:t>
            </a:r>
            <a:r>
              <a:rPr lang="cs-CZ" sz="1800" u="sng" dirty="0" err="1" smtClean="0"/>
              <a:t>participles</a:t>
            </a:r>
            <a:r>
              <a:rPr lang="cs-CZ" sz="1800" u="sng" dirty="0" smtClean="0"/>
              <a:t> </a:t>
            </a:r>
            <a:r>
              <a:rPr lang="cs-CZ" sz="1800" u="sng" dirty="0" err="1" smtClean="0"/>
              <a:t>of</a:t>
            </a:r>
            <a:r>
              <a:rPr lang="cs-CZ" sz="1800" u="sng" dirty="0" smtClean="0"/>
              <a:t> </a:t>
            </a:r>
            <a:r>
              <a:rPr lang="cs-CZ" sz="1800" u="sng" dirty="0" err="1" smtClean="0"/>
              <a:t>the</a:t>
            </a:r>
            <a:r>
              <a:rPr lang="cs-CZ" sz="1800" u="sng" dirty="0" smtClean="0"/>
              <a:t> </a:t>
            </a:r>
            <a:r>
              <a:rPr lang="cs-CZ" sz="1800" u="sng" dirty="0" err="1" smtClean="0"/>
              <a:t>verbs</a:t>
            </a:r>
            <a:r>
              <a:rPr lang="cs-CZ" sz="1800" u="sng" dirty="0" smtClean="0"/>
              <a:t>.</a:t>
            </a:r>
            <a:br>
              <a:rPr lang="cs-CZ" sz="1800" u="sng" dirty="0" smtClean="0"/>
            </a:br>
            <a:r>
              <a:rPr lang="cs-CZ" sz="1800" u="sng" dirty="0" smtClean="0"/>
              <a:t>Use </a:t>
            </a:r>
            <a:r>
              <a:rPr lang="cs-CZ" sz="1800" u="sng" dirty="0" err="1" smtClean="0"/>
              <a:t>dictionary</a:t>
            </a:r>
            <a:r>
              <a:rPr lang="cs-CZ" sz="1800" u="sng" dirty="0" smtClean="0"/>
              <a:t>.</a:t>
            </a:r>
            <a:endParaRPr lang="cs-CZ" sz="18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16016" y="1275606"/>
            <a:ext cx="2160240" cy="3240000"/>
          </a:xfrm>
        </p:spPr>
        <p:txBody>
          <a:bodyPr>
            <a:noAutofit/>
          </a:bodyPr>
          <a:lstStyle/>
          <a:p>
            <a:r>
              <a:rPr lang="cs-CZ" sz="1800" dirty="0"/>
              <a:t>dostat</a:t>
            </a:r>
          </a:p>
          <a:p>
            <a:r>
              <a:rPr lang="cs-CZ" sz="1800" dirty="0"/>
              <a:t>políbit</a:t>
            </a:r>
          </a:p>
          <a:p>
            <a:r>
              <a:rPr lang="cs-CZ" sz="1800" dirty="0"/>
              <a:t>vyrobit</a:t>
            </a:r>
          </a:p>
          <a:p>
            <a:r>
              <a:rPr lang="cs-CZ" sz="1800" dirty="0"/>
              <a:t>setkat se</a:t>
            </a:r>
          </a:p>
          <a:p>
            <a:r>
              <a:rPr lang="cs-CZ" sz="1800" dirty="0"/>
              <a:t>hrát si</a:t>
            </a:r>
          </a:p>
          <a:p>
            <a:r>
              <a:rPr lang="cs-CZ" sz="1800" dirty="0"/>
              <a:t>jezdit</a:t>
            </a:r>
          </a:p>
          <a:p>
            <a:r>
              <a:rPr lang="cs-CZ" sz="1800" dirty="0"/>
              <a:t>zůstat</a:t>
            </a:r>
          </a:p>
          <a:p>
            <a:r>
              <a:rPr lang="cs-CZ" sz="1800" dirty="0"/>
              <a:t>zpívat</a:t>
            </a:r>
          </a:p>
          <a:p>
            <a:r>
              <a:rPr lang="cs-CZ" sz="1800" dirty="0"/>
              <a:t>vidět</a:t>
            </a:r>
          </a:p>
          <a:p>
            <a:endParaRPr lang="cs-CZ" sz="1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539552" y="1275606"/>
            <a:ext cx="2160240" cy="32400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 smtClean="0"/>
              <a:t>být</a:t>
            </a:r>
          </a:p>
          <a:p>
            <a:r>
              <a:rPr lang="cs-CZ" sz="1800" dirty="0" smtClean="0"/>
              <a:t>přinést</a:t>
            </a:r>
          </a:p>
          <a:p>
            <a:r>
              <a:rPr lang="cs-CZ" sz="1800" dirty="0" smtClean="0"/>
              <a:t>zlomit</a:t>
            </a:r>
          </a:p>
          <a:p>
            <a:r>
              <a:rPr lang="cs-CZ" sz="1800" dirty="0" smtClean="0"/>
              <a:t>plakat</a:t>
            </a:r>
          </a:p>
          <a:p>
            <a:r>
              <a:rPr lang="cs-CZ" sz="1800" dirty="0" smtClean="0"/>
              <a:t>změnit</a:t>
            </a:r>
          </a:p>
          <a:p>
            <a:r>
              <a:rPr lang="cs-CZ" sz="1800" dirty="0" smtClean="0"/>
              <a:t>jíst</a:t>
            </a:r>
          </a:p>
          <a:p>
            <a:r>
              <a:rPr lang="cs-CZ" sz="1800" dirty="0" smtClean="0"/>
              <a:t>prdnout si</a:t>
            </a:r>
          </a:p>
          <a:p>
            <a:r>
              <a:rPr lang="cs-CZ" sz="1800" dirty="0" smtClean="0"/>
              <a:t>spadnout</a:t>
            </a:r>
          </a:p>
          <a:p>
            <a:r>
              <a:rPr lang="cs-CZ" sz="1800" dirty="0" smtClean="0"/>
              <a:t>pěstovat</a:t>
            </a:r>
          </a:p>
          <a:p>
            <a:r>
              <a:rPr lang="cs-CZ" sz="1800" dirty="0" smtClean="0"/>
              <a:t>mít</a:t>
            </a:r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3699832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1800" u="sng" dirty="0" err="1" smtClean="0"/>
              <a:t>Watch</a:t>
            </a:r>
            <a:r>
              <a:rPr lang="cs-CZ" sz="1800" u="sng" dirty="0" smtClean="0"/>
              <a:t> </a:t>
            </a:r>
            <a:r>
              <a:rPr lang="cs-CZ" sz="1800" u="sng" dirty="0" err="1" smtClean="0"/>
              <a:t>the</a:t>
            </a:r>
            <a:r>
              <a:rPr lang="cs-CZ" sz="1800" u="sng" dirty="0" smtClean="0"/>
              <a:t> video and </a:t>
            </a:r>
            <a:r>
              <a:rPr lang="cs-CZ" sz="1800" u="sng" dirty="0" err="1" smtClean="0"/>
              <a:t>complete</a:t>
            </a:r>
            <a:r>
              <a:rPr lang="cs-CZ" sz="1800" u="sng" dirty="0" smtClean="0"/>
              <a:t> </a:t>
            </a:r>
            <a:r>
              <a:rPr lang="cs-CZ" sz="1800" u="sng" dirty="0" err="1" smtClean="0"/>
              <a:t>the</a:t>
            </a:r>
            <a:r>
              <a:rPr lang="cs-CZ" sz="1800" u="sng" dirty="0" smtClean="0"/>
              <a:t> </a:t>
            </a:r>
            <a:r>
              <a:rPr lang="cs-CZ" sz="1800" u="sng" dirty="0" err="1" smtClean="0"/>
              <a:t>worksheet</a:t>
            </a:r>
            <a:r>
              <a:rPr lang="cs-CZ" sz="1800" u="sng" dirty="0"/>
              <a:t>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https://</a:t>
            </a:r>
            <a:r>
              <a:rPr lang="cs-CZ" dirty="0" smtClean="0">
                <a:hlinkClick r:id="rId2"/>
              </a:rPr>
              <a:t>www.youtube.com/watch?v=d8ICZSfvNGQ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40779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99542"/>
            <a:ext cx="8013576" cy="459000"/>
          </a:xfrm>
        </p:spPr>
        <p:txBody>
          <a:bodyPr/>
          <a:lstStyle/>
          <a:p>
            <a:pPr algn="l"/>
            <a:r>
              <a:rPr lang="cs-CZ" sz="1800" b="1" dirty="0" smtClean="0"/>
              <a:t>Přílohy: </a:t>
            </a:r>
            <a:r>
              <a:rPr lang="cs-CZ" sz="1800" b="1" dirty="0" err="1" smtClean="0"/>
              <a:t>worksheet</a:t>
            </a:r>
            <a:endParaRPr lang="cs-CZ" sz="1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9582"/>
            <a:ext cx="8003232" cy="3175000"/>
          </a:xfrm>
        </p:spPr>
        <p:txBody>
          <a:bodyPr>
            <a:noAutofit/>
          </a:bodyPr>
          <a:lstStyle/>
          <a:p>
            <a:r>
              <a:rPr lang="cs-CZ" sz="900" u="sng" dirty="0" err="1" smtClean="0"/>
              <a:t>Write</a:t>
            </a:r>
            <a:r>
              <a:rPr lang="cs-CZ" sz="900" u="sng" dirty="0" smtClean="0"/>
              <a:t> </a:t>
            </a:r>
            <a:r>
              <a:rPr lang="cs-CZ" sz="900" u="sng" dirty="0" err="1"/>
              <a:t>down</a:t>
            </a:r>
            <a:r>
              <a:rPr lang="cs-CZ" sz="900" u="sng" dirty="0"/>
              <a:t> 20 </a:t>
            </a:r>
            <a:r>
              <a:rPr lang="cs-CZ" sz="900" u="sng" dirty="0" err="1"/>
              <a:t>missing</a:t>
            </a:r>
            <a:r>
              <a:rPr lang="cs-CZ" sz="900" u="sng" dirty="0"/>
              <a:t> past </a:t>
            </a:r>
            <a:r>
              <a:rPr lang="cs-CZ" sz="900" u="sng" dirty="0" err="1"/>
              <a:t>participles</a:t>
            </a:r>
            <a:r>
              <a:rPr lang="cs-CZ" sz="900" u="sng" dirty="0"/>
              <a:t>.</a:t>
            </a:r>
          </a:p>
          <a:p>
            <a:pPr lvl="0"/>
            <a:r>
              <a:rPr lang="cs-CZ" sz="900" dirty="0" err="1"/>
              <a:t>Have</a:t>
            </a:r>
            <a:r>
              <a:rPr lang="cs-CZ" sz="900" dirty="0"/>
              <a:t> </a:t>
            </a:r>
            <a:r>
              <a:rPr lang="cs-CZ" sz="900" dirty="0" err="1"/>
              <a:t>you</a:t>
            </a:r>
            <a:r>
              <a:rPr lang="cs-CZ" sz="900" dirty="0"/>
              <a:t> </a:t>
            </a:r>
            <a:r>
              <a:rPr lang="cs-CZ" sz="900" dirty="0" err="1"/>
              <a:t>ever</a:t>
            </a:r>
            <a:r>
              <a:rPr lang="cs-CZ" sz="900" dirty="0"/>
              <a:t> .............................. </a:t>
            </a:r>
            <a:r>
              <a:rPr lang="cs-CZ" sz="900" dirty="0" err="1"/>
              <a:t>at</a:t>
            </a:r>
            <a:r>
              <a:rPr lang="cs-CZ" sz="900" dirty="0"/>
              <a:t> a sad film?</a:t>
            </a:r>
          </a:p>
          <a:p>
            <a:pPr lvl="0"/>
            <a:r>
              <a:rPr lang="cs-CZ" sz="900" dirty="0" err="1"/>
              <a:t>Have</a:t>
            </a:r>
            <a:r>
              <a:rPr lang="cs-CZ" sz="900" dirty="0"/>
              <a:t> </a:t>
            </a:r>
            <a:r>
              <a:rPr lang="cs-CZ" sz="900" dirty="0" err="1"/>
              <a:t>you</a:t>
            </a:r>
            <a:r>
              <a:rPr lang="cs-CZ" sz="900" dirty="0"/>
              <a:t> </a:t>
            </a:r>
            <a:r>
              <a:rPr lang="cs-CZ" sz="900" dirty="0" err="1"/>
              <a:t>ever</a:t>
            </a:r>
            <a:r>
              <a:rPr lang="cs-CZ" sz="900" dirty="0"/>
              <a:t> .............................. a </a:t>
            </a:r>
            <a:r>
              <a:rPr lang="cs-CZ" sz="900" dirty="0" err="1"/>
              <a:t>motorbike</a:t>
            </a:r>
            <a:r>
              <a:rPr lang="cs-CZ" sz="900" dirty="0"/>
              <a:t>?</a:t>
            </a:r>
          </a:p>
          <a:p>
            <a:pPr lvl="0"/>
            <a:r>
              <a:rPr lang="cs-CZ" sz="900" dirty="0" err="1"/>
              <a:t>Have</a:t>
            </a:r>
            <a:r>
              <a:rPr lang="cs-CZ" sz="900" dirty="0"/>
              <a:t> </a:t>
            </a:r>
            <a:r>
              <a:rPr lang="cs-CZ" sz="900" dirty="0" err="1"/>
              <a:t>you</a:t>
            </a:r>
            <a:r>
              <a:rPr lang="cs-CZ" sz="900" dirty="0"/>
              <a:t> </a:t>
            </a:r>
            <a:r>
              <a:rPr lang="cs-CZ" sz="900" dirty="0" err="1"/>
              <a:t>ever</a:t>
            </a:r>
            <a:r>
              <a:rPr lang="cs-CZ" sz="900" dirty="0"/>
              <a:t> .............................. a bone?</a:t>
            </a:r>
          </a:p>
          <a:p>
            <a:pPr lvl="0"/>
            <a:r>
              <a:rPr lang="cs-CZ" sz="900" dirty="0" err="1"/>
              <a:t>Have</a:t>
            </a:r>
            <a:r>
              <a:rPr lang="cs-CZ" sz="900" dirty="0"/>
              <a:t> </a:t>
            </a:r>
            <a:r>
              <a:rPr lang="cs-CZ" sz="900" dirty="0" err="1"/>
              <a:t>you</a:t>
            </a:r>
            <a:r>
              <a:rPr lang="cs-CZ" sz="900" dirty="0"/>
              <a:t> </a:t>
            </a:r>
            <a:r>
              <a:rPr lang="cs-CZ" sz="900" dirty="0" err="1"/>
              <a:t>ever</a:t>
            </a:r>
            <a:r>
              <a:rPr lang="cs-CZ" sz="900" dirty="0"/>
              <a:t> .............................. </a:t>
            </a:r>
            <a:r>
              <a:rPr lang="cs-CZ" sz="900" dirty="0" err="1"/>
              <a:t>the</a:t>
            </a:r>
            <a:r>
              <a:rPr lang="cs-CZ" sz="900" dirty="0"/>
              <a:t> </a:t>
            </a:r>
            <a:r>
              <a:rPr lang="cs-CZ" sz="900" dirty="0" err="1"/>
              <a:t>guitar</a:t>
            </a:r>
            <a:r>
              <a:rPr lang="cs-CZ" sz="900" dirty="0"/>
              <a:t>?</a:t>
            </a:r>
          </a:p>
          <a:p>
            <a:pPr lvl="0"/>
            <a:r>
              <a:rPr lang="cs-CZ" sz="900" dirty="0" err="1"/>
              <a:t>Have</a:t>
            </a:r>
            <a:r>
              <a:rPr lang="cs-CZ" sz="900" dirty="0"/>
              <a:t> </a:t>
            </a:r>
            <a:r>
              <a:rPr lang="cs-CZ" sz="900" dirty="0" err="1"/>
              <a:t>you</a:t>
            </a:r>
            <a:r>
              <a:rPr lang="cs-CZ" sz="900" dirty="0"/>
              <a:t> </a:t>
            </a:r>
            <a:r>
              <a:rPr lang="cs-CZ" sz="900" dirty="0" err="1"/>
              <a:t>ever</a:t>
            </a:r>
            <a:r>
              <a:rPr lang="cs-CZ" sz="900" dirty="0"/>
              <a:t> .............................. a plant?</a:t>
            </a:r>
          </a:p>
          <a:p>
            <a:pPr lvl="0"/>
            <a:r>
              <a:rPr lang="cs-CZ" sz="900" dirty="0" err="1"/>
              <a:t>Have</a:t>
            </a:r>
            <a:r>
              <a:rPr lang="cs-CZ" sz="900" dirty="0"/>
              <a:t> </a:t>
            </a:r>
            <a:r>
              <a:rPr lang="cs-CZ" sz="900" dirty="0" err="1"/>
              <a:t>you</a:t>
            </a:r>
            <a:r>
              <a:rPr lang="cs-CZ" sz="900" dirty="0"/>
              <a:t> </a:t>
            </a:r>
            <a:r>
              <a:rPr lang="cs-CZ" sz="900" dirty="0" err="1"/>
              <a:t>ever</a:t>
            </a:r>
            <a:r>
              <a:rPr lang="cs-CZ" sz="900" dirty="0"/>
              <a:t> .............................. a </a:t>
            </a:r>
            <a:r>
              <a:rPr lang="cs-CZ" sz="900" dirty="0" err="1"/>
              <a:t>nappy</a:t>
            </a:r>
            <a:r>
              <a:rPr lang="cs-CZ" sz="900" dirty="0"/>
              <a:t>?</a:t>
            </a:r>
          </a:p>
          <a:p>
            <a:pPr lvl="0"/>
            <a:r>
              <a:rPr lang="cs-CZ" sz="900" dirty="0" err="1"/>
              <a:t>Have</a:t>
            </a:r>
            <a:r>
              <a:rPr lang="cs-CZ" sz="900" dirty="0"/>
              <a:t> </a:t>
            </a:r>
            <a:r>
              <a:rPr lang="cs-CZ" sz="900" dirty="0" err="1"/>
              <a:t>you</a:t>
            </a:r>
            <a:r>
              <a:rPr lang="cs-CZ" sz="900" dirty="0"/>
              <a:t> </a:t>
            </a:r>
            <a:r>
              <a:rPr lang="cs-CZ" sz="900" dirty="0" err="1"/>
              <a:t>ever</a:t>
            </a:r>
            <a:r>
              <a:rPr lang="cs-CZ" sz="900" dirty="0"/>
              <a:t> ............................... on </a:t>
            </a:r>
            <a:r>
              <a:rPr lang="cs-CZ" sz="900" dirty="0" err="1"/>
              <a:t>an</a:t>
            </a:r>
            <a:r>
              <a:rPr lang="cs-CZ" sz="900" dirty="0"/>
              <a:t> </a:t>
            </a:r>
            <a:r>
              <a:rPr lang="cs-CZ" sz="900" dirty="0" err="1"/>
              <a:t>aeroplane</a:t>
            </a:r>
            <a:r>
              <a:rPr lang="cs-CZ" sz="900" dirty="0"/>
              <a:t>?</a:t>
            </a:r>
          </a:p>
          <a:p>
            <a:pPr lvl="0"/>
            <a:r>
              <a:rPr lang="cs-CZ" sz="900" dirty="0" err="1"/>
              <a:t>Have</a:t>
            </a:r>
            <a:r>
              <a:rPr lang="cs-CZ" sz="900" dirty="0"/>
              <a:t> </a:t>
            </a:r>
            <a:r>
              <a:rPr lang="cs-CZ" sz="900" dirty="0" err="1"/>
              <a:t>you</a:t>
            </a:r>
            <a:r>
              <a:rPr lang="cs-CZ" sz="900" dirty="0"/>
              <a:t> </a:t>
            </a:r>
            <a:r>
              <a:rPr lang="cs-CZ" sz="900" dirty="0" err="1"/>
              <a:t>ever</a:t>
            </a:r>
            <a:r>
              <a:rPr lang="cs-CZ" sz="900" dirty="0"/>
              <a:t> ...............................a dog?</a:t>
            </a:r>
          </a:p>
          <a:p>
            <a:pPr lvl="0"/>
            <a:r>
              <a:rPr lang="cs-CZ" sz="900" dirty="0" err="1"/>
              <a:t>Have</a:t>
            </a:r>
            <a:r>
              <a:rPr lang="cs-CZ" sz="900" dirty="0"/>
              <a:t> </a:t>
            </a:r>
            <a:r>
              <a:rPr lang="cs-CZ" sz="900" dirty="0" err="1"/>
              <a:t>you</a:t>
            </a:r>
            <a:r>
              <a:rPr lang="cs-CZ" sz="900" dirty="0"/>
              <a:t> </a:t>
            </a:r>
            <a:r>
              <a:rPr lang="cs-CZ" sz="900" dirty="0" err="1"/>
              <a:t>ever</a:t>
            </a:r>
            <a:r>
              <a:rPr lang="cs-CZ" sz="900" dirty="0"/>
              <a:t> ................................ </a:t>
            </a:r>
            <a:r>
              <a:rPr lang="cs-CZ" sz="900" dirty="0" err="1"/>
              <a:t>surgery</a:t>
            </a:r>
            <a:r>
              <a:rPr lang="cs-CZ" sz="900" dirty="0"/>
              <a:t>?</a:t>
            </a:r>
          </a:p>
          <a:p>
            <a:pPr lvl="0"/>
            <a:r>
              <a:rPr lang="cs-CZ" sz="900" dirty="0" err="1"/>
              <a:t>Have</a:t>
            </a:r>
            <a:r>
              <a:rPr lang="cs-CZ" sz="900" dirty="0"/>
              <a:t> </a:t>
            </a:r>
            <a:r>
              <a:rPr lang="cs-CZ" sz="900" dirty="0" err="1"/>
              <a:t>you</a:t>
            </a:r>
            <a:r>
              <a:rPr lang="cs-CZ" sz="900" dirty="0"/>
              <a:t> </a:t>
            </a:r>
            <a:r>
              <a:rPr lang="cs-CZ" sz="900" dirty="0" err="1"/>
              <a:t>ever</a:t>
            </a:r>
            <a:r>
              <a:rPr lang="cs-CZ" sz="900" dirty="0"/>
              <a:t> ................................ </a:t>
            </a:r>
            <a:r>
              <a:rPr lang="cs-CZ" sz="900" dirty="0" err="1"/>
              <a:t>snails</a:t>
            </a:r>
            <a:r>
              <a:rPr lang="cs-CZ" sz="900" dirty="0"/>
              <a:t>?</a:t>
            </a:r>
          </a:p>
          <a:p>
            <a:pPr lvl="0"/>
            <a:r>
              <a:rPr lang="cs-CZ" sz="900" dirty="0" err="1"/>
              <a:t>Have</a:t>
            </a:r>
            <a:r>
              <a:rPr lang="cs-CZ" sz="900" dirty="0"/>
              <a:t> </a:t>
            </a:r>
            <a:r>
              <a:rPr lang="cs-CZ" sz="900" dirty="0" err="1"/>
              <a:t>you</a:t>
            </a:r>
            <a:r>
              <a:rPr lang="cs-CZ" sz="900" dirty="0"/>
              <a:t> </a:t>
            </a:r>
            <a:r>
              <a:rPr lang="cs-CZ" sz="900" dirty="0" err="1"/>
              <a:t>ever</a:t>
            </a:r>
            <a:r>
              <a:rPr lang="cs-CZ" sz="900" dirty="0"/>
              <a:t> ............................... a piercing?</a:t>
            </a:r>
          </a:p>
          <a:p>
            <a:pPr lvl="0"/>
            <a:r>
              <a:rPr lang="cs-CZ" sz="900" dirty="0" err="1"/>
              <a:t>Have</a:t>
            </a:r>
            <a:r>
              <a:rPr lang="cs-CZ" sz="900" dirty="0"/>
              <a:t> </a:t>
            </a:r>
            <a:r>
              <a:rPr lang="cs-CZ" sz="900" dirty="0" err="1"/>
              <a:t>you</a:t>
            </a:r>
            <a:r>
              <a:rPr lang="cs-CZ" sz="900" dirty="0"/>
              <a:t> </a:t>
            </a:r>
            <a:r>
              <a:rPr lang="cs-CZ" sz="900" dirty="0" err="1"/>
              <a:t>ever</a:t>
            </a:r>
            <a:r>
              <a:rPr lang="cs-CZ" sz="900" dirty="0"/>
              <a:t> ...............................in </a:t>
            </a:r>
            <a:r>
              <a:rPr lang="cs-CZ" sz="900" dirty="0" err="1"/>
              <a:t>the</a:t>
            </a:r>
            <a:r>
              <a:rPr lang="cs-CZ" sz="900" dirty="0"/>
              <a:t> </a:t>
            </a:r>
            <a:r>
              <a:rPr lang="cs-CZ" sz="900" dirty="0" err="1"/>
              <a:t>swimming</a:t>
            </a:r>
            <a:r>
              <a:rPr lang="cs-CZ" sz="900" dirty="0"/>
              <a:t> pool?</a:t>
            </a:r>
          </a:p>
          <a:p>
            <a:pPr lvl="0"/>
            <a:r>
              <a:rPr lang="cs-CZ" sz="900" dirty="0" err="1"/>
              <a:t>Have</a:t>
            </a:r>
            <a:r>
              <a:rPr lang="cs-CZ" sz="900" dirty="0"/>
              <a:t> </a:t>
            </a:r>
            <a:r>
              <a:rPr lang="cs-CZ" sz="900" dirty="0" err="1"/>
              <a:t>you</a:t>
            </a:r>
            <a:r>
              <a:rPr lang="cs-CZ" sz="900" dirty="0"/>
              <a:t> </a:t>
            </a:r>
            <a:r>
              <a:rPr lang="cs-CZ" sz="900" dirty="0" err="1"/>
              <a:t>ever</a:t>
            </a:r>
            <a:r>
              <a:rPr lang="cs-CZ" sz="900" dirty="0"/>
              <a:t> ............................... a </a:t>
            </a:r>
            <a:r>
              <a:rPr lang="cs-CZ" sz="900" dirty="0" err="1"/>
              <a:t>vegetarian</a:t>
            </a:r>
            <a:r>
              <a:rPr lang="cs-CZ" sz="900" dirty="0"/>
              <a:t>?</a:t>
            </a:r>
          </a:p>
          <a:p>
            <a:pPr lvl="0"/>
            <a:r>
              <a:rPr lang="cs-CZ" sz="900" dirty="0" err="1"/>
              <a:t>Have</a:t>
            </a:r>
            <a:r>
              <a:rPr lang="cs-CZ" sz="900" dirty="0"/>
              <a:t> </a:t>
            </a:r>
            <a:r>
              <a:rPr lang="cs-CZ" sz="900" dirty="0" err="1"/>
              <a:t>you</a:t>
            </a:r>
            <a:r>
              <a:rPr lang="cs-CZ" sz="900" dirty="0"/>
              <a:t> </a:t>
            </a:r>
            <a:r>
              <a:rPr lang="cs-CZ" sz="900" dirty="0" err="1"/>
              <a:t>ever</a:t>
            </a:r>
            <a:r>
              <a:rPr lang="cs-CZ" sz="900" dirty="0"/>
              <a:t> .............................. a </a:t>
            </a:r>
            <a:r>
              <a:rPr lang="cs-CZ" sz="900" dirty="0" err="1"/>
              <a:t>Spanish</a:t>
            </a:r>
            <a:r>
              <a:rPr lang="cs-CZ" sz="900" dirty="0"/>
              <a:t> </a:t>
            </a:r>
            <a:r>
              <a:rPr lang="cs-CZ" sz="900" dirty="0" err="1"/>
              <a:t>omelette</a:t>
            </a:r>
            <a:r>
              <a:rPr lang="cs-CZ" sz="900" dirty="0"/>
              <a:t>?</a:t>
            </a:r>
          </a:p>
          <a:p>
            <a:pPr lvl="0"/>
            <a:r>
              <a:rPr lang="cs-CZ" sz="900" dirty="0" err="1"/>
              <a:t>Have</a:t>
            </a:r>
            <a:r>
              <a:rPr lang="cs-CZ" sz="900" dirty="0"/>
              <a:t> </a:t>
            </a:r>
            <a:r>
              <a:rPr lang="cs-CZ" sz="900" dirty="0" err="1"/>
              <a:t>you</a:t>
            </a:r>
            <a:r>
              <a:rPr lang="cs-CZ" sz="900" dirty="0"/>
              <a:t> </a:t>
            </a:r>
            <a:r>
              <a:rPr lang="cs-CZ" sz="900" dirty="0" err="1"/>
              <a:t>ever</a:t>
            </a:r>
            <a:r>
              <a:rPr lang="cs-CZ" sz="900" dirty="0"/>
              <a:t> ............................... </a:t>
            </a:r>
            <a:r>
              <a:rPr lang="cs-CZ" sz="900" dirty="0" err="1"/>
              <a:t>your</a:t>
            </a:r>
            <a:r>
              <a:rPr lang="cs-CZ" sz="900" dirty="0"/>
              <a:t> girl/</a:t>
            </a:r>
            <a:r>
              <a:rPr lang="cs-CZ" sz="900" dirty="0" err="1"/>
              <a:t>boyfriend</a:t>
            </a:r>
            <a:r>
              <a:rPr lang="cs-CZ" sz="900" dirty="0"/>
              <a:t> </a:t>
            </a:r>
            <a:r>
              <a:rPr lang="cs-CZ" sz="900" dirty="0" err="1"/>
              <a:t>home</a:t>
            </a:r>
            <a:r>
              <a:rPr lang="cs-CZ" sz="900" dirty="0"/>
              <a:t>?</a:t>
            </a:r>
          </a:p>
          <a:p>
            <a:pPr lvl="0"/>
            <a:r>
              <a:rPr lang="cs-CZ" sz="900" dirty="0" err="1"/>
              <a:t>Have</a:t>
            </a:r>
            <a:r>
              <a:rPr lang="cs-CZ" sz="900" dirty="0"/>
              <a:t> </a:t>
            </a:r>
            <a:r>
              <a:rPr lang="cs-CZ" sz="900" dirty="0" err="1"/>
              <a:t>you</a:t>
            </a:r>
            <a:r>
              <a:rPr lang="cs-CZ" sz="900" dirty="0"/>
              <a:t> </a:t>
            </a:r>
            <a:r>
              <a:rPr lang="cs-CZ" sz="900" dirty="0" err="1"/>
              <a:t>ever</a:t>
            </a:r>
            <a:r>
              <a:rPr lang="cs-CZ" sz="900" dirty="0"/>
              <a:t> ...............................- </a:t>
            </a:r>
            <a:r>
              <a:rPr lang="cs-CZ" sz="900" dirty="0" err="1"/>
              <a:t>over</a:t>
            </a:r>
            <a:r>
              <a:rPr lang="cs-CZ" sz="900" dirty="0"/>
              <a:t> </a:t>
            </a:r>
            <a:r>
              <a:rPr lang="cs-CZ" sz="900" dirty="0" err="1"/>
              <a:t>at</a:t>
            </a:r>
            <a:r>
              <a:rPr lang="cs-CZ" sz="900" dirty="0"/>
              <a:t> </a:t>
            </a:r>
            <a:r>
              <a:rPr lang="cs-CZ" sz="900" dirty="0" err="1"/>
              <a:t>friends</a:t>
            </a:r>
            <a:r>
              <a:rPr lang="cs-CZ" sz="900" dirty="0"/>
              <a:t>? (</a:t>
            </a:r>
            <a:r>
              <a:rPr lang="cs-CZ" sz="900" dirty="0" err="1"/>
              <a:t>sleep</a:t>
            </a:r>
            <a:r>
              <a:rPr lang="cs-CZ" sz="900" dirty="0"/>
              <a:t> </a:t>
            </a:r>
            <a:r>
              <a:rPr lang="cs-CZ" sz="900" dirty="0" err="1"/>
              <a:t>at</a:t>
            </a:r>
            <a:r>
              <a:rPr lang="cs-CZ" sz="900" dirty="0"/>
              <a:t> </a:t>
            </a:r>
            <a:r>
              <a:rPr lang="cs-CZ" sz="900" dirty="0" err="1"/>
              <a:t>your</a:t>
            </a:r>
            <a:r>
              <a:rPr lang="cs-CZ" sz="900" dirty="0"/>
              <a:t> </a:t>
            </a:r>
            <a:r>
              <a:rPr lang="cs-CZ" sz="900" dirty="0" err="1"/>
              <a:t>friends</a:t>
            </a:r>
            <a:r>
              <a:rPr lang="cs-CZ" sz="900" dirty="0"/>
              <a:t>´ place)</a:t>
            </a:r>
          </a:p>
          <a:p>
            <a:pPr lvl="0"/>
            <a:r>
              <a:rPr lang="cs-CZ" sz="900" dirty="0" err="1"/>
              <a:t>Have</a:t>
            </a:r>
            <a:r>
              <a:rPr lang="cs-CZ" sz="900" dirty="0"/>
              <a:t> </a:t>
            </a:r>
            <a:r>
              <a:rPr lang="cs-CZ" sz="900" dirty="0" err="1"/>
              <a:t>you</a:t>
            </a:r>
            <a:r>
              <a:rPr lang="cs-CZ" sz="900" dirty="0"/>
              <a:t> </a:t>
            </a:r>
            <a:r>
              <a:rPr lang="cs-CZ" sz="900" dirty="0" err="1"/>
              <a:t>ever</a:t>
            </a:r>
            <a:r>
              <a:rPr lang="cs-CZ" sz="900" dirty="0"/>
              <a:t> ............................... in </a:t>
            </a:r>
            <a:r>
              <a:rPr lang="cs-CZ" sz="900" dirty="0" err="1"/>
              <a:t>the</a:t>
            </a:r>
            <a:r>
              <a:rPr lang="cs-CZ" sz="900" dirty="0"/>
              <a:t> </a:t>
            </a:r>
            <a:r>
              <a:rPr lang="cs-CZ" sz="900" dirty="0" err="1"/>
              <a:t>shower</a:t>
            </a:r>
            <a:r>
              <a:rPr lang="cs-CZ" sz="900" dirty="0"/>
              <a:t>?</a:t>
            </a:r>
          </a:p>
          <a:p>
            <a:pPr lvl="0"/>
            <a:r>
              <a:rPr lang="cs-CZ" sz="900" dirty="0" err="1"/>
              <a:t>Have</a:t>
            </a:r>
            <a:r>
              <a:rPr lang="cs-CZ" sz="900" dirty="0"/>
              <a:t> </a:t>
            </a:r>
            <a:r>
              <a:rPr lang="cs-CZ" sz="900" dirty="0" err="1"/>
              <a:t>you</a:t>
            </a:r>
            <a:r>
              <a:rPr lang="cs-CZ" sz="900" dirty="0"/>
              <a:t> </a:t>
            </a:r>
            <a:r>
              <a:rPr lang="cs-CZ" sz="900" dirty="0" err="1"/>
              <a:t>ever</a:t>
            </a:r>
            <a:r>
              <a:rPr lang="cs-CZ" sz="900" dirty="0"/>
              <a:t> ............................... </a:t>
            </a:r>
            <a:r>
              <a:rPr lang="cs-CZ" sz="900" dirty="0" err="1"/>
              <a:t>bored</a:t>
            </a:r>
            <a:r>
              <a:rPr lang="cs-CZ" sz="900" dirty="0"/>
              <a:t> in </a:t>
            </a:r>
            <a:r>
              <a:rPr lang="cs-CZ" sz="900" dirty="0" err="1"/>
              <a:t>Physics</a:t>
            </a:r>
            <a:r>
              <a:rPr lang="cs-CZ" sz="900" dirty="0"/>
              <a:t>?</a:t>
            </a:r>
          </a:p>
          <a:p>
            <a:pPr lvl="0"/>
            <a:r>
              <a:rPr lang="cs-CZ" sz="900" dirty="0" err="1"/>
              <a:t>Have</a:t>
            </a:r>
            <a:r>
              <a:rPr lang="cs-CZ" sz="900" dirty="0"/>
              <a:t> </a:t>
            </a:r>
            <a:r>
              <a:rPr lang="cs-CZ" sz="900" dirty="0" err="1"/>
              <a:t>you</a:t>
            </a:r>
            <a:r>
              <a:rPr lang="cs-CZ" sz="900" dirty="0"/>
              <a:t> </a:t>
            </a:r>
            <a:r>
              <a:rPr lang="cs-CZ" sz="900" dirty="0" err="1"/>
              <a:t>ever</a:t>
            </a:r>
            <a:r>
              <a:rPr lang="cs-CZ" sz="900" dirty="0"/>
              <a:t> ............................... a </a:t>
            </a:r>
            <a:r>
              <a:rPr lang="cs-CZ" sz="900" dirty="0" err="1"/>
              <a:t>ghost</a:t>
            </a:r>
            <a:r>
              <a:rPr lang="cs-CZ" sz="900" dirty="0"/>
              <a:t>?</a:t>
            </a:r>
          </a:p>
          <a:p>
            <a:pPr lvl="0"/>
            <a:r>
              <a:rPr lang="cs-CZ" sz="900" dirty="0" err="1"/>
              <a:t>Have</a:t>
            </a:r>
            <a:r>
              <a:rPr lang="cs-CZ" sz="900" dirty="0"/>
              <a:t> </a:t>
            </a:r>
            <a:r>
              <a:rPr lang="cs-CZ" sz="900" dirty="0" err="1"/>
              <a:t>you</a:t>
            </a:r>
            <a:r>
              <a:rPr lang="cs-CZ" sz="900" dirty="0"/>
              <a:t> </a:t>
            </a:r>
            <a:r>
              <a:rPr lang="cs-CZ" sz="900" dirty="0" err="1"/>
              <a:t>ever</a:t>
            </a:r>
            <a:r>
              <a:rPr lang="cs-CZ" sz="900" dirty="0"/>
              <a:t> ............................... </a:t>
            </a:r>
            <a:r>
              <a:rPr lang="cs-CZ" sz="900" dirty="0" err="1"/>
              <a:t>down</a:t>
            </a:r>
            <a:r>
              <a:rPr lang="cs-CZ" sz="900" dirty="0"/>
              <a:t> </a:t>
            </a:r>
            <a:r>
              <a:rPr lang="cs-CZ" sz="900" dirty="0" err="1"/>
              <a:t>the</a:t>
            </a:r>
            <a:r>
              <a:rPr lang="cs-CZ" sz="900" dirty="0"/>
              <a:t> </a:t>
            </a:r>
            <a:r>
              <a:rPr lang="cs-CZ" sz="900" dirty="0" err="1"/>
              <a:t>stairs</a:t>
            </a:r>
            <a:r>
              <a:rPr lang="cs-CZ" sz="900" dirty="0"/>
              <a:t>?</a:t>
            </a:r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endParaRPr lang="cs-CZ" sz="900" dirty="0" smtClean="0"/>
          </a:p>
          <a:p>
            <a:endParaRPr lang="cs-CZ" sz="900" dirty="0"/>
          </a:p>
          <a:p>
            <a:pPr marL="0" indent="0">
              <a:buNone/>
            </a:pPr>
            <a:endParaRPr lang="cs-CZ" sz="90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018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r>
              <a:rPr lang="cs-CZ">
                <a:hlinkClick r:id="rId2"/>
              </a:rPr>
              <a:t>https://www.youtube.com/watch?v=d8ICZSfvNGQ</a:t>
            </a:r>
            <a:endParaRPr lang="cs-CZ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3" ma:contentTypeDescription="Vytvoří nový dokument" ma:contentTypeScope="" ma:versionID="4beace10c8a03a8acaf038bce8667a94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04e8822fff4bd9123357aef9eb256e52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9d6491-b662-4d98-996c-1e38fe9d0183">
      <UserInfo>
        <DisplayName/>
        <AccountId xsi:nil="true"/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DAEA6EA-FC55-4291-A653-0CF25D5E1C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schemas.microsoft.com/office/2006/metadata/properties"/>
    <ds:schemaRef ds:uri="http://schemas.microsoft.com/office/infopath/2007/PartnerControls"/>
    <ds:schemaRef ds:uri="d19d6491-b662-4d98-996c-1e38fe9d0183"/>
  </ds:schemaRefs>
</ds:datastoreItem>
</file>

<file path=customXml/itemProps3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161</TotalTime>
  <Words>503</Words>
  <Application>Microsoft Office PowerPoint</Application>
  <PresentationFormat>Předvádění na obrazovce (16:9)</PresentationFormat>
  <Paragraphs>103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boxed_powerpoint_16x9_2012-08</vt:lpstr>
      <vt:lpstr>  Dotkněte se inovací CZ.1.07/1.3.00/51.0024  </vt:lpstr>
      <vt:lpstr>Snímek 2</vt:lpstr>
      <vt:lpstr>Metodický pokyn</vt:lpstr>
      <vt:lpstr>Present Perfect</vt:lpstr>
      <vt:lpstr>Snímek 5</vt:lpstr>
      <vt:lpstr>EVER - někdy</vt:lpstr>
      <vt:lpstr>Make questions Have you ever....?</vt:lpstr>
      <vt:lpstr>Translate the verbs into English and write the past participles of the verbs. Use dictionary.</vt:lpstr>
      <vt:lpstr>Watch the video and complete the worksheet.</vt:lpstr>
      <vt:lpstr>Přílohy: worksheet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25</cp:revision>
  <dcterms:created xsi:type="dcterms:W3CDTF">2014-10-07T08:27:59Z</dcterms:created>
  <dcterms:modified xsi:type="dcterms:W3CDTF">2015-06-16T15:31:20Z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