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56" r:id="rId4"/>
    <p:sldId id="259" r:id="rId5"/>
    <p:sldId id="260" r:id="rId6"/>
    <p:sldId id="261" r:id="rId7"/>
    <p:sldId id="266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VY_32_INOVACE_12_Free </a:t>
          </a:r>
          <a:r>
            <a:rPr lang="cs-CZ" sz="2000" baseline="0" dirty="0" err="1" smtClean="0"/>
            <a:t>time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Free </a:t>
          </a:r>
          <a:r>
            <a:rPr lang="cs-CZ" sz="2000" dirty="0" err="1" smtClean="0"/>
            <a:t>time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B4AA2C5-2EEC-442A-82E7-1B796F426208}" type="presOf" srcId="{B651F6E3-6281-48DB-9319-2AEAFDAE7572}" destId="{6BB5E863-4638-4E1D-BFDE-399D028AC4ED}" srcOrd="1" destOrd="0" presId="urn:microsoft.com/office/officeart/2005/8/layout/target3"/>
    <dgm:cxn modelId="{FDDD127A-7F55-49F0-9D2D-A3C25E35E822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5FDE677-17CD-4421-A9A6-435C139AFBBA}" type="presOf" srcId="{D8197B8C-B260-4A16-BDF4-0947B075E274}" destId="{25B08C86-7E15-44DC-BE7F-FFB55DD49D12}" srcOrd="0" destOrd="0" presId="urn:microsoft.com/office/officeart/2005/8/layout/target3"/>
    <dgm:cxn modelId="{1468762C-7B45-496F-85A1-7595EB49F73E}" type="presOf" srcId="{D1D4F407-5343-4D3F-B5B9-D407B03CAEB4}" destId="{D005CE8C-CC26-4C3E-AC11-E15060ECD759}" srcOrd="0" destOrd="0" presId="urn:microsoft.com/office/officeart/2005/8/layout/target3"/>
    <dgm:cxn modelId="{6AA9282C-934D-4469-B08F-767318003B77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8E2DA2A-1695-4EC5-892E-7BCF351CC470}" type="presOf" srcId="{D8197B8C-B260-4A16-BDF4-0947B075E274}" destId="{5A5FFA88-C948-4069-8E93-59FA12366E83}" srcOrd="1" destOrd="0" presId="urn:microsoft.com/office/officeart/2005/8/layout/target3"/>
    <dgm:cxn modelId="{79220378-C56A-473C-9E86-D824AA0EF093}" type="presOf" srcId="{D1D4F407-5343-4D3F-B5B9-D407B03CAEB4}" destId="{AED2198E-93D5-4001-81B4-73124B309672}" srcOrd="1" destOrd="0" presId="urn:microsoft.com/office/officeart/2005/8/layout/target3"/>
    <dgm:cxn modelId="{AA9222D3-FD78-4BA8-ACD5-14A170B8863D}" type="presOf" srcId="{4C35D32F-0EAB-4CD7-82EE-45574DC2A586}" destId="{890E4F0B-2866-4A3F-A3C7-2A14B1797930}" srcOrd="1" destOrd="0" presId="urn:microsoft.com/office/officeart/2005/8/layout/target3"/>
    <dgm:cxn modelId="{5C51528D-6D2C-4B8B-B640-812485CB4CF1}" type="presOf" srcId="{D1B46980-6531-4606-95E6-44980827E919}" destId="{2BE915AB-18AA-4053-B92C-3BFC9ED204BB}" srcOrd="1" destOrd="0" presId="urn:microsoft.com/office/officeart/2005/8/layout/target3"/>
    <dgm:cxn modelId="{B59E2244-D708-47F5-B930-C2D201308544}" type="presOf" srcId="{757F3AB3-0718-4624-B441-E567A8F0AB56}" destId="{333A1088-737F-45CB-B68E-254E46348037}" srcOrd="0" destOrd="0" presId="urn:microsoft.com/office/officeart/2005/8/layout/target3"/>
    <dgm:cxn modelId="{90BB68B1-B261-4703-AF5E-D62E0760D6C2}" type="presOf" srcId="{D1B46980-6531-4606-95E6-44980827E919}" destId="{6140AFEC-043D-4C43-A2F9-D0F5331DF3A3}" srcOrd="0" destOrd="0" presId="urn:microsoft.com/office/officeart/2005/8/layout/target3"/>
    <dgm:cxn modelId="{9879297B-A786-4C8A-8756-64F982814A8D}" type="presParOf" srcId="{333A1088-737F-45CB-B68E-254E46348037}" destId="{F5ABB229-8D3B-4694-996A-96F23CF14429}" srcOrd="0" destOrd="0" presId="urn:microsoft.com/office/officeart/2005/8/layout/target3"/>
    <dgm:cxn modelId="{8E72E17E-2468-4494-9D0B-124C84818DF7}" type="presParOf" srcId="{333A1088-737F-45CB-B68E-254E46348037}" destId="{F41139FD-01EE-4571-8B17-4FB00FC51163}" srcOrd="1" destOrd="0" presId="urn:microsoft.com/office/officeart/2005/8/layout/target3"/>
    <dgm:cxn modelId="{9BB67EBD-C42F-4142-AF6C-542B7285A72F}" type="presParOf" srcId="{333A1088-737F-45CB-B68E-254E46348037}" destId="{D005CE8C-CC26-4C3E-AC11-E15060ECD759}" srcOrd="2" destOrd="0" presId="urn:microsoft.com/office/officeart/2005/8/layout/target3"/>
    <dgm:cxn modelId="{A5C85781-D58F-4097-870B-3CD8C78CDDE7}" type="presParOf" srcId="{333A1088-737F-45CB-B68E-254E46348037}" destId="{2C702D82-9B77-49B7-9568-BB8EB47C3372}" srcOrd="3" destOrd="0" presId="urn:microsoft.com/office/officeart/2005/8/layout/target3"/>
    <dgm:cxn modelId="{5868232F-A48E-4AEF-8810-AEE024C987E2}" type="presParOf" srcId="{333A1088-737F-45CB-B68E-254E46348037}" destId="{A52A0455-90FF-4808-ABD0-F02540D31D5A}" srcOrd="4" destOrd="0" presId="urn:microsoft.com/office/officeart/2005/8/layout/target3"/>
    <dgm:cxn modelId="{8C316323-66BC-4D01-9C71-6FEA0F34DFF5}" type="presParOf" srcId="{333A1088-737F-45CB-B68E-254E46348037}" destId="{6140AFEC-043D-4C43-A2F9-D0F5331DF3A3}" srcOrd="5" destOrd="0" presId="urn:microsoft.com/office/officeart/2005/8/layout/target3"/>
    <dgm:cxn modelId="{F14498A4-995C-4D07-8184-6D83DF8F3698}" type="presParOf" srcId="{333A1088-737F-45CB-B68E-254E46348037}" destId="{9358AC05-5D7D-4327-9F80-1AD486AEA664}" srcOrd="6" destOrd="0" presId="urn:microsoft.com/office/officeart/2005/8/layout/target3"/>
    <dgm:cxn modelId="{430C540A-63DE-43E1-8BF6-FEB3319E949B}" type="presParOf" srcId="{333A1088-737F-45CB-B68E-254E46348037}" destId="{313FC574-E1CD-4FB4-B054-0B805CE0447D}" srcOrd="7" destOrd="0" presId="urn:microsoft.com/office/officeart/2005/8/layout/target3"/>
    <dgm:cxn modelId="{EB61BF47-12B7-4DAC-81AC-C6B38BA80510}" type="presParOf" srcId="{333A1088-737F-45CB-B68E-254E46348037}" destId="{619D679B-A015-4ECF-8348-D1034C574F40}" srcOrd="8" destOrd="0" presId="urn:microsoft.com/office/officeart/2005/8/layout/target3"/>
    <dgm:cxn modelId="{E7E2EC59-EC00-4053-A643-4B85D186ECBC}" type="presParOf" srcId="{333A1088-737F-45CB-B68E-254E46348037}" destId="{322283A8-4A27-4CDA-BAE3-F381106A9174}" srcOrd="9" destOrd="0" presId="urn:microsoft.com/office/officeart/2005/8/layout/target3"/>
    <dgm:cxn modelId="{C848A723-5FBC-40B7-A2C6-46C0371B69AA}" type="presParOf" srcId="{333A1088-737F-45CB-B68E-254E46348037}" destId="{FFC9F71D-1B4F-4AD9-A4A6-86ADEFC8AF5C}" srcOrd="10" destOrd="0" presId="urn:microsoft.com/office/officeart/2005/8/layout/target3"/>
    <dgm:cxn modelId="{1E2011E3-460B-4395-9ECB-F79B1E6B1563}" type="presParOf" srcId="{333A1088-737F-45CB-B68E-254E46348037}" destId="{25B08C86-7E15-44DC-BE7F-FFB55DD49D12}" srcOrd="11" destOrd="0" presId="urn:microsoft.com/office/officeart/2005/8/layout/target3"/>
    <dgm:cxn modelId="{03CB4D0B-93C6-42F5-9F85-6811EC6BDDE1}" type="presParOf" srcId="{333A1088-737F-45CB-B68E-254E46348037}" destId="{76644BE8-9D7C-4C09-B250-3D10AF48CBB7}" srcOrd="12" destOrd="0" presId="urn:microsoft.com/office/officeart/2005/8/layout/target3"/>
    <dgm:cxn modelId="{5D92C425-106E-4139-9396-F25F9E27EA09}" type="presParOf" srcId="{333A1088-737F-45CB-B68E-254E46348037}" destId="{EE85B701-7295-41C0-BA7A-34D3756A2AE6}" srcOrd="13" destOrd="0" presId="urn:microsoft.com/office/officeart/2005/8/layout/target3"/>
    <dgm:cxn modelId="{8F3DE551-BDC8-45F2-9947-C751300D0808}" type="presParOf" srcId="{333A1088-737F-45CB-B68E-254E46348037}" destId="{8BEBB6EC-1DAA-4CAC-8A25-BC0FCBD5DBD5}" srcOrd="14" destOrd="0" presId="urn:microsoft.com/office/officeart/2005/8/layout/target3"/>
    <dgm:cxn modelId="{20A00424-517C-4BE6-9E01-6F96E65152B0}" type="presParOf" srcId="{333A1088-737F-45CB-B68E-254E46348037}" destId="{AED2198E-93D5-4001-81B4-73124B309672}" srcOrd="15" destOrd="0" presId="urn:microsoft.com/office/officeart/2005/8/layout/target3"/>
    <dgm:cxn modelId="{E983463E-C550-4710-BD27-62E6B11F020D}" type="presParOf" srcId="{333A1088-737F-45CB-B68E-254E46348037}" destId="{2BE915AB-18AA-4053-B92C-3BFC9ED204BB}" srcOrd="16" destOrd="0" presId="urn:microsoft.com/office/officeart/2005/8/layout/target3"/>
    <dgm:cxn modelId="{0EDEF9AA-E43C-4EB2-9FD0-C655BA1FEA68}" type="presParOf" srcId="{333A1088-737F-45CB-B68E-254E46348037}" destId="{6BB5E863-4638-4E1D-BFDE-399D028AC4ED}" srcOrd="17" destOrd="0" presId="urn:microsoft.com/office/officeart/2005/8/layout/target3"/>
    <dgm:cxn modelId="{507705FC-B637-40E8-A1F2-0DF431F2B4B3}" type="presParOf" srcId="{333A1088-737F-45CB-B68E-254E46348037}" destId="{5A5FFA88-C948-4069-8E93-59FA12366E83}" srcOrd="18" destOrd="0" presId="urn:microsoft.com/office/officeart/2005/8/layout/target3"/>
    <dgm:cxn modelId="{9C818165-47C8-43D2-8EAC-75024F290D9C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23A12B-52CF-40F4-82D5-97D882410608}" type="doc">
      <dgm:prSet loTypeId="urn:microsoft.com/office/officeart/2005/8/layout/radial5" loCatId="cycle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ACF33B64-E407-4ACD-9058-CFFA14961FDD}">
      <dgm:prSet phldrT="[Text]"/>
      <dgm:spPr/>
      <dgm:t>
        <a:bodyPr/>
        <a:lstStyle/>
        <a:p>
          <a:r>
            <a:rPr lang="cs-CZ" dirty="0" smtClean="0"/>
            <a:t>I go</a:t>
          </a:r>
          <a:endParaRPr lang="cs-CZ" dirty="0"/>
        </a:p>
      </dgm:t>
    </dgm:pt>
    <dgm:pt modelId="{DB284F00-1AD6-4000-A124-AED73E9F304C}" type="parTrans" cxnId="{EB8CD67D-2464-4DA4-A373-5045FDF79517}">
      <dgm:prSet/>
      <dgm:spPr/>
      <dgm:t>
        <a:bodyPr/>
        <a:lstStyle/>
        <a:p>
          <a:endParaRPr lang="cs-CZ"/>
        </a:p>
      </dgm:t>
    </dgm:pt>
    <dgm:pt modelId="{4CF5E667-0DE3-4123-90F3-919B7C6E0DAD}" type="sibTrans" cxnId="{EB8CD67D-2464-4DA4-A373-5045FDF79517}">
      <dgm:prSet/>
      <dgm:spPr/>
      <dgm:t>
        <a:bodyPr/>
        <a:lstStyle/>
        <a:p>
          <a:endParaRPr lang="cs-CZ"/>
        </a:p>
      </dgm:t>
    </dgm:pt>
    <dgm:pt modelId="{B3CC94C0-2DE1-4B80-AAEE-ED30BD6B5144}">
      <dgm:prSet phldrT="[Text]" custT="1"/>
      <dgm:spPr/>
      <dgm:t>
        <a:bodyPr/>
        <a:lstStyle/>
        <a:p>
          <a:r>
            <a:rPr lang="cs-CZ" sz="2400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swimming</a:t>
          </a:r>
          <a:endParaRPr lang="cs-CZ" sz="2400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A34073C5-F1B2-4C71-9149-BB6321E31697}" type="parTrans" cxnId="{D1D5B92E-C85A-41BD-8BDB-01282F107ACA}">
      <dgm:prSet/>
      <dgm:spPr/>
      <dgm:t>
        <a:bodyPr/>
        <a:lstStyle/>
        <a:p>
          <a:endParaRPr lang="cs-CZ"/>
        </a:p>
      </dgm:t>
    </dgm:pt>
    <dgm:pt modelId="{69F3E662-E714-4413-9E12-0C2EAE6B7020}" type="sibTrans" cxnId="{D1D5B92E-C85A-41BD-8BDB-01282F107ACA}">
      <dgm:prSet/>
      <dgm:spPr/>
      <dgm:t>
        <a:bodyPr/>
        <a:lstStyle/>
        <a:p>
          <a:endParaRPr lang="cs-CZ"/>
        </a:p>
      </dgm:t>
    </dgm:pt>
    <dgm:pt modelId="{E20577A7-20F8-4363-A6A9-3BF730FA0D61}">
      <dgm:prSet phldrT="[Text]" custT="1"/>
      <dgm:spPr/>
      <dgm:t>
        <a:bodyPr/>
        <a:lstStyle/>
        <a:p>
          <a:r>
            <a:rPr lang="cs-CZ" sz="2400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running</a:t>
          </a:r>
          <a:endParaRPr lang="cs-CZ" sz="2400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56B8C696-B67B-4E9D-98CE-DFBBFFBF5F90}" type="parTrans" cxnId="{7E03C2AF-7B4D-4EF9-8B71-F5952386A909}">
      <dgm:prSet/>
      <dgm:spPr/>
      <dgm:t>
        <a:bodyPr/>
        <a:lstStyle/>
        <a:p>
          <a:endParaRPr lang="cs-CZ"/>
        </a:p>
      </dgm:t>
    </dgm:pt>
    <dgm:pt modelId="{EC5B7252-BFC0-4752-BA9F-A1457087106C}" type="sibTrans" cxnId="{7E03C2AF-7B4D-4EF9-8B71-F5952386A909}">
      <dgm:prSet/>
      <dgm:spPr/>
      <dgm:t>
        <a:bodyPr/>
        <a:lstStyle/>
        <a:p>
          <a:endParaRPr lang="cs-CZ"/>
        </a:p>
      </dgm:t>
    </dgm:pt>
    <dgm:pt modelId="{58409457-F117-4D8C-BC92-B625A6FBB421}">
      <dgm:prSet phldrT="[Text]"/>
      <dgm:spPr/>
      <dgm:t>
        <a:bodyPr/>
        <a:lstStyle/>
        <a:p>
          <a:r>
            <a:rPr lang="cs-CZ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fishing</a:t>
          </a:r>
          <a:endParaRPr lang="cs-CZ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40F8816E-E7FD-4B71-A504-D0812747FB3B}" type="parTrans" cxnId="{32D3F547-8745-4ABF-9D0E-BD85DC8CBC8F}">
      <dgm:prSet/>
      <dgm:spPr/>
      <dgm:t>
        <a:bodyPr/>
        <a:lstStyle/>
        <a:p>
          <a:endParaRPr lang="cs-CZ"/>
        </a:p>
      </dgm:t>
    </dgm:pt>
    <dgm:pt modelId="{9D7E29DE-5AD7-404A-8CC4-68037BE79C07}" type="sibTrans" cxnId="{32D3F547-8745-4ABF-9D0E-BD85DC8CBC8F}">
      <dgm:prSet/>
      <dgm:spPr/>
      <dgm:t>
        <a:bodyPr/>
        <a:lstStyle/>
        <a:p>
          <a:endParaRPr lang="cs-CZ"/>
        </a:p>
      </dgm:t>
    </dgm:pt>
    <dgm:pt modelId="{768AE7F5-1E0A-4EB8-8FF7-15684397B6C9}">
      <dgm:prSet phldrT="[Text]"/>
      <dgm:spPr/>
      <dgm:t>
        <a:bodyPr/>
        <a:lstStyle/>
        <a:p>
          <a:r>
            <a:rPr lang="cs-CZ" b="1" dirty="0" err="1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shopping</a:t>
          </a:r>
          <a:endParaRPr lang="cs-CZ" b="1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F025A0B2-EB1B-469C-AE40-858902C7DC28}" type="parTrans" cxnId="{4A3426F1-433B-4899-935C-BFAE283D3B5F}">
      <dgm:prSet/>
      <dgm:spPr/>
      <dgm:t>
        <a:bodyPr/>
        <a:lstStyle/>
        <a:p>
          <a:endParaRPr lang="cs-CZ"/>
        </a:p>
      </dgm:t>
    </dgm:pt>
    <dgm:pt modelId="{572E1AAD-A979-4B5E-82D6-5521206C6FB0}" type="sibTrans" cxnId="{4A3426F1-433B-4899-935C-BFAE283D3B5F}">
      <dgm:prSet/>
      <dgm:spPr/>
      <dgm:t>
        <a:bodyPr/>
        <a:lstStyle/>
        <a:p>
          <a:endParaRPr lang="cs-CZ"/>
        </a:p>
      </dgm:t>
    </dgm:pt>
    <dgm:pt modelId="{F2AA7489-7169-41B0-8EB9-6B348A6B0F6B}" type="pres">
      <dgm:prSet presAssocID="{4223A12B-52CF-40F4-82D5-97D882410608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C88BC63-F1E6-4F2B-B6C3-6B696C75F513}" type="pres">
      <dgm:prSet presAssocID="{ACF33B64-E407-4ACD-9058-CFFA14961FDD}" presName="centerShape" presStyleLbl="node0" presStyleIdx="0" presStyleCnt="1" custScaleX="130923" custScaleY="133853"/>
      <dgm:spPr/>
      <dgm:t>
        <a:bodyPr/>
        <a:lstStyle/>
        <a:p>
          <a:endParaRPr lang="cs-CZ"/>
        </a:p>
      </dgm:t>
    </dgm:pt>
    <dgm:pt modelId="{B18048F4-3AF5-424D-A1D5-12376308305C}" type="pres">
      <dgm:prSet presAssocID="{A34073C5-F1B2-4C71-9149-BB6321E31697}" presName="parTrans" presStyleLbl="sibTrans2D1" presStyleIdx="0" presStyleCnt="4"/>
      <dgm:spPr/>
      <dgm:t>
        <a:bodyPr/>
        <a:lstStyle/>
        <a:p>
          <a:endParaRPr lang="cs-CZ"/>
        </a:p>
      </dgm:t>
    </dgm:pt>
    <dgm:pt modelId="{CFFF99BE-A797-4012-B6AD-DD991C6EB4B8}" type="pres">
      <dgm:prSet presAssocID="{A34073C5-F1B2-4C71-9149-BB6321E31697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382ED60F-DE4C-449C-8CA8-775852F4D146}" type="pres">
      <dgm:prSet presAssocID="{B3CC94C0-2DE1-4B80-AAEE-ED30BD6B5144}" presName="node" presStyleLbl="node1" presStyleIdx="0" presStyleCnt="4" custScaleX="135569" custScaleY="1194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620DE9-3486-4811-9FA9-5BA32148BE43}" type="pres">
      <dgm:prSet presAssocID="{56B8C696-B67B-4E9D-98CE-DFBBFFBF5F90}" presName="parTrans" presStyleLbl="sibTrans2D1" presStyleIdx="1" presStyleCnt="4"/>
      <dgm:spPr/>
      <dgm:t>
        <a:bodyPr/>
        <a:lstStyle/>
        <a:p>
          <a:endParaRPr lang="cs-CZ"/>
        </a:p>
      </dgm:t>
    </dgm:pt>
    <dgm:pt modelId="{1C5DE37E-24AB-4A29-AD28-618365A9B75B}" type="pres">
      <dgm:prSet presAssocID="{56B8C696-B67B-4E9D-98CE-DFBBFFBF5F90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D0796085-DCA7-4491-8F1C-1CB391E4D2A5}" type="pres">
      <dgm:prSet presAssocID="{E20577A7-20F8-4363-A6A9-3BF730FA0D61}" presName="node" presStyleLbl="node1" presStyleIdx="1" presStyleCnt="4" custScaleX="115638" custScaleY="1268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BBC102-DFFC-478D-A4E7-E2C59DF7C7EE}" type="pres">
      <dgm:prSet presAssocID="{40F8816E-E7FD-4B71-A504-D0812747FB3B}" presName="parTrans" presStyleLbl="sibTrans2D1" presStyleIdx="2" presStyleCnt="4"/>
      <dgm:spPr/>
      <dgm:t>
        <a:bodyPr/>
        <a:lstStyle/>
        <a:p>
          <a:endParaRPr lang="cs-CZ"/>
        </a:p>
      </dgm:t>
    </dgm:pt>
    <dgm:pt modelId="{7019CC07-A554-4485-8DD1-6F86BDE2B997}" type="pres">
      <dgm:prSet presAssocID="{40F8816E-E7FD-4B71-A504-D0812747FB3B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2FE096CE-AF2B-4242-AAB4-897E7944116C}" type="pres">
      <dgm:prSet presAssocID="{58409457-F117-4D8C-BC92-B625A6FBB421}" presName="node" presStyleLbl="node1" presStyleIdx="2" presStyleCnt="4" custScaleX="1355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0F4B06-58C7-47C9-B344-7B850B77BE11}" type="pres">
      <dgm:prSet presAssocID="{F025A0B2-EB1B-469C-AE40-858902C7DC28}" presName="parTrans" presStyleLbl="sibTrans2D1" presStyleIdx="3" presStyleCnt="4"/>
      <dgm:spPr/>
      <dgm:t>
        <a:bodyPr/>
        <a:lstStyle/>
        <a:p>
          <a:endParaRPr lang="cs-CZ"/>
        </a:p>
      </dgm:t>
    </dgm:pt>
    <dgm:pt modelId="{B41DD6E9-7CA1-4D49-A01A-F433587DF955}" type="pres">
      <dgm:prSet presAssocID="{F025A0B2-EB1B-469C-AE40-858902C7DC28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E935F86A-6F0D-4B27-9D78-49FC3AF13B8F}" type="pres">
      <dgm:prSet presAssocID="{768AE7F5-1E0A-4EB8-8FF7-15684397B6C9}" presName="node" presStyleLbl="node1" presStyleIdx="3" presStyleCnt="4" custScaleX="118307" custScaleY="1235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03C2AF-7B4D-4EF9-8B71-F5952386A909}" srcId="{ACF33B64-E407-4ACD-9058-CFFA14961FDD}" destId="{E20577A7-20F8-4363-A6A9-3BF730FA0D61}" srcOrd="1" destOrd="0" parTransId="{56B8C696-B67B-4E9D-98CE-DFBBFFBF5F90}" sibTransId="{EC5B7252-BFC0-4752-BA9F-A1457087106C}"/>
    <dgm:cxn modelId="{0B7FF1AE-865E-46A1-AD96-BBBC6589AE81}" type="presOf" srcId="{768AE7F5-1E0A-4EB8-8FF7-15684397B6C9}" destId="{E935F86A-6F0D-4B27-9D78-49FC3AF13B8F}" srcOrd="0" destOrd="0" presId="urn:microsoft.com/office/officeart/2005/8/layout/radial5"/>
    <dgm:cxn modelId="{9FA2A268-C6B0-4271-A21D-E20DBECA9EB5}" type="presOf" srcId="{E20577A7-20F8-4363-A6A9-3BF730FA0D61}" destId="{D0796085-DCA7-4491-8F1C-1CB391E4D2A5}" srcOrd="0" destOrd="0" presId="urn:microsoft.com/office/officeart/2005/8/layout/radial5"/>
    <dgm:cxn modelId="{D1B57614-A68F-4AB0-864A-1E6C3D7310AF}" type="presOf" srcId="{A34073C5-F1B2-4C71-9149-BB6321E31697}" destId="{B18048F4-3AF5-424D-A1D5-12376308305C}" srcOrd="0" destOrd="0" presId="urn:microsoft.com/office/officeart/2005/8/layout/radial5"/>
    <dgm:cxn modelId="{653FCC13-E40C-40AF-B2E6-63DCBAE5A25B}" type="presOf" srcId="{40F8816E-E7FD-4B71-A504-D0812747FB3B}" destId="{7019CC07-A554-4485-8DD1-6F86BDE2B997}" srcOrd="1" destOrd="0" presId="urn:microsoft.com/office/officeart/2005/8/layout/radial5"/>
    <dgm:cxn modelId="{D1D5B92E-C85A-41BD-8BDB-01282F107ACA}" srcId="{ACF33B64-E407-4ACD-9058-CFFA14961FDD}" destId="{B3CC94C0-2DE1-4B80-AAEE-ED30BD6B5144}" srcOrd="0" destOrd="0" parTransId="{A34073C5-F1B2-4C71-9149-BB6321E31697}" sibTransId="{69F3E662-E714-4413-9E12-0C2EAE6B7020}"/>
    <dgm:cxn modelId="{EB8CD67D-2464-4DA4-A373-5045FDF79517}" srcId="{4223A12B-52CF-40F4-82D5-97D882410608}" destId="{ACF33B64-E407-4ACD-9058-CFFA14961FDD}" srcOrd="0" destOrd="0" parTransId="{DB284F00-1AD6-4000-A124-AED73E9F304C}" sibTransId="{4CF5E667-0DE3-4123-90F3-919B7C6E0DAD}"/>
    <dgm:cxn modelId="{02FEDA29-04BA-4EE7-AB02-6F39381E3F2C}" type="presOf" srcId="{F025A0B2-EB1B-469C-AE40-858902C7DC28}" destId="{B41DD6E9-7CA1-4D49-A01A-F433587DF955}" srcOrd="1" destOrd="0" presId="urn:microsoft.com/office/officeart/2005/8/layout/radial5"/>
    <dgm:cxn modelId="{32D3F547-8745-4ABF-9D0E-BD85DC8CBC8F}" srcId="{ACF33B64-E407-4ACD-9058-CFFA14961FDD}" destId="{58409457-F117-4D8C-BC92-B625A6FBB421}" srcOrd="2" destOrd="0" parTransId="{40F8816E-E7FD-4B71-A504-D0812747FB3B}" sibTransId="{9D7E29DE-5AD7-404A-8CC4-68037BE79C07}"/>
    <dgm:cxn modelId="{F0585BFE-2460-4FCE-B8D5-550C5F602E85}" type="presOf" srcId="{B3CC94C0-2DE1-4B80-AAEE-ED30BD6B5144}" destId="{382ED60F-DE4C-449C-8CA8-775852F4D146}" srcOrd="0" destOrd="0" presId="urn:microsoft.com/office/officeart/2005/8/layout/radial5"/>
    <dgm:cxn modelId="{5062BC18-2939-44B2-8629-54D9843631B6}" type="presOf" srcId="{58409457-F117-4D8C-BC92-B625A6FBB421}" destId="{2FE096CE-AF2B-4242-AAB4-897E7944116C}" srcOrd="0" destOrd="0" presId="urn:microsoft.com/office/officeart/2005/8/layout/radial5"/>
    <dgm:cxn modelId="{42F8DBE9-636B-43A6-AF37-538F01A25E54}" type="presOf" srcId="{F025A0B2-EB1B-469C-AE40-858902C7DC28}" destId="{990F4B06-58C7-47C9-B344-7B850B77BE11}" srcOrd="0" destOrd="0" presId="urn:microsoft.com/office/officeart/2005/8/layout/radial5"/>
    <dgm:cxn modelId="{8FC251F8-F563-4610-80EF-03B4E11779FD}" type="presOf" srcId="{56B8C696-B67B-4E9D-98CE-DFBBFFBF5F90}" destId="{1C5DE37E-24AB-4A29-AD28-618365A9B75B}" srcOrd="1" destOrd="0" presId="urn:microsoft.com/office/officeart/2005/8/layout/radial5"/>
    <dgm:cxn modelId="{9F3DBB62-8D0C-45C5-8124-A3AE35BADAE3}" type="presOf" srcId="{56B8C696-B67B-4E9D-98CE-DFBBFFBF5F90}" destId="{B4620DE9-3486-4811-9FA9-5BA32148BE43}" srcOrd="0" destOrd="0" presId="urn:microsoft.com/office/officeart/2005/8/layout/radial5"/>
    <dgm:cxn modelId="{E6AD6CEE-9330-4C7C-86BA-33F154E7830A}" type="presOf" srcId="{ACF33B64-E407-4ACD-9058-CFFA14961FDD}" destId="{5C88BC63-F1E6-4F2B-B6C3-6B696C75F513}" srcOrd="0" destOrd="0" presId="urn:microsoft.com/office/officeart/2005/8/layout/radial5"/>
    <dgm:cxn modelId="{4A3426F1-433B-4899-935C-BFAE283D3B5F}" srcId="{ACF33B64-E407-4ACD-9058-CFFA14961FDD}" destId="{768AE7F5-1E0A-4EB8-8FF7-15684397B6C9}" srcOrd="3" destOrd="0" parTransId="{F025A0B2-EB1B-469C-AE40-858902C7DC28}" sibTransId="{572E1AAD-A979-4B5E-82D6-5521206C6FB0}"/>
    <dgm:cxn modelId="{1F9AC7E9-D37D-4747-B88C-5FAD29E4C88C}" type="presOf" srcId="{4223A12B-52CF-40F4-82D5-97D882410608}" destId="{F2AA7489-7169-41B0-8EB9-6B348A6B0F6B}" srcOrd="0" destOrd="0" presId="urn:microsoft.com/office/officeart/2005/8/layout/radial5"/>
    <dgm:cxn modelId="{8A43D027-9941-404F-8919-5BD0B6B40BE1}" type="presOf" srcId="{A34073C5-F1B2-4C71-9149-BB6321E31697}" destId="{CFFF99BE-A797-4012-B6AD-DD991C6EB4B8}" srcOrd="1" destOrd="0" presId="urn:microsoft.com/office/officeart/2005/8/layout/radial5"/>
    <dgm:cxn modelId="{13F4162B-A7F0-4DA8-A6F9-D4A787F323BB}" type="presOf" srcId="{40F8816E-E7FD-4B71-A504-D0812747FB3B}" destId="{ADBBC102-DFFC-478D-A4E7-E2C59DF7C7EE}" srcOrd="0" destOrd="0" presId="urn:microsoft.com/office/officeart/2005/8/layout/radial5"/>
    <dgm:cxn modelId="{EDE1C38B-3B08-4BCB-80E1-895593D9FA1F}" type="presParOf" srcId="{F2AA7489-7169-41B0-8EB9-6B348A6B0F6B}" destId="{5C88BC63-F1E6-4F2B-B6C3-6B696C75F513}" srcOrd="0" destOrd="0" presId="urn:microsoft.com/office/officeart/2005/8/layout/radial5"/>
    <dgm:cxn modelId="{159895A2-13BE-44B1-B973-EAA9F8C26D0C}" type="presParOf" srcId="{F2AA7489-7169-41B0-8EB9-6B348A6B0F6B}" destId="{B18048F4-3AF5-424D-A1D5-12376308305C}" srcOrd="1" destOrd="0" presId="urn:microsoft.com/office/officeart/2005/8/layout/radial5"/>
    <dgm:cxn modelId="{03F7621C-9BC8-4774-91A8-FE0EFCFEFE6F}" type="presParOf" srcId="{B18048F4-3AF5-424D-A1D5-12376308305C}" destId="{CFFF99BE-A797-4012-B6AD-DD991C6EB4B8}" srcOrd="0" destOrd="0" presId="urn:microsoft.com/office/officeart/2005/8/layout/radial5"/>
    <dgm:cxn modelId="{A7C083DE-5136-427C-B55E-8E176A563691}" type="presParOf" srcId="{F2AA7489-7169-41B0-8EB9-6B348A6B0F6B}" destId="{382ED60F-DE4C-449C-8CA8-775852F4D146}" srcOrd="2" destOrd="0" presId="urn:microsoft.com/office/officeart/2005/8/layout/radial5"/>
    <dgm:cxn modelId="{56D45B16-D30E-4D7C-B31B-84D5D3256548}" type="presParOf" srcId="{F2AA7489-7169-41B0-8EB9-6B348A6B0F6B}" destId="{B4620DE9-3486-4811-9FA9-5BA32148BE43}" srcOrd="3" destOrd="0" presId="urn:microsoft.com/office/officeart/2005/8/layout/radial5"/>
    <dgm:cxn modelId="{C5E2E625-BAFB-48B1-9C55-396B0F3EB50F}" type="presParOf" srcId="{B4620DE9-3486-4811-9FA9-5BA32148BE43}" destId="{1C5DE37E-24AB-4A29-AD28-618365A9B75B}" srcOrd="0" destOrd="0" presId="urn:microsoft.com/office/officeart/2005/8/layout/radial5"/>
    <dgm:cxn modelId="{B2D32D64-9F22-45AF-8C5C-D165DC98B430}" type="presParOf" srcId="{F2AA7489-7169-41B0-8EB9-6B348A6B0F6B}" destId="{D0796085-DCA7-4491-8F1C-1CB391E4D2A5}" srcOrd="4" destOrd="0" presId="urn:microsoft.com/office/officeart/2005/8/layout/radial5"/>
    <dgm:cxn modelId="{C57FB17D-46C8-405C-AAEE-A4608F56DEE7}" type="presParOf" srcId="{F2AA7489-7169-41B0-8EB9-6B348A6B0F6B}" destId="{ADBBC102-DFFC-478D-A4E7-E2C59DF7C7EE}" srcOrd="5" destOrd="0" presId="urn:microsoft.com/office/officeart/2005/8/layout/radial5"/>
    <dgm:cxn modelId="{8A7C63CB-A2E7-41FE-A8E0-4AE7A5F6AC38}" type="presParOf" srcId="{ADBBC102-DFFC-478D-A4E7-E2C59DF7C7EE}" destId="{7019CC07-A554-4485-8DD1-6F86BDE2B997}" srcOrd="0" destOrd="0" presId="urn:microsoft.com/office/officeart/2005/8/layout/radial5"/>
    <dgm:cxn modelId="{C9888A51-966D-4158-B93C-76FD5374AB34}" type="presParOf" srcId="{F2AA7489-7169-41B0-8EB9-6B348A6B0F6B}" destId="{2FE096CE-AF2B-4242-AAB4-897E7944116C}" srcOrd="6" destOrd="0" presId="urn:microsoft.com/office/officeart/2005/8/layout/radial5"/>
    <dgm:cxn modelId="{A4E50688-C98E-4174-8350-3885FED2F723}" type="presParOf" srcId="{F2AA7489-7169-41B0-8EB9-6B348A6B0F6B}" destId="{990F4B06-58C7-47C9-B344-7B850B77BE11}" srcOrd="7" destOrd="0" presId="urn:microsoft.com/office/officeart/2005/8/layout/radial5"/>
    <dgm:cxn modelId="{6972E7DB-6561-439D-97D1-639923BDBFDD}" type="presParOf" srcId="{990F4B06-58C7-47C9-B344-7B850B77BE11}" destId="{B41DD6E9-7CA1-4D49-A01A-F433587DF955}" srcOrd="0" destOrd="0" presId="urn:microsoft.com/office/officeart/2005/8/layout/radial5"/>
    <dgm:cxn modelId="{42BE6675-267C-4521-8C34-B0021C1ADBD5}" type="presParOf" srcId="{F2AA7489-7169-41B0-8EB9-6B348A6B0F6B}" destId="{E935F86A-6F0D-4B27-9D78-49FC3AF13B8F}" srcOrd="8" destOrd="0" presId="urn:microsoft.com/office/officeart/2005/8/layout/radial5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5C96E2-1880-4E48-8EE9-9C9638B5FDCC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870BBF-6235-4FBE-9BAD-B16DD4F26B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Procvičování známé slovní zásoby,</a:t>
            </a:r>
            <a:r>
              <a:rPr lang="cs-CZ" baseline="0" dirty="0" smtClean="0"/>
              <a:t> psát nebo přikládat kartičky s anglickými výrazy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70BBF-6235-4FBE-9BAD-B16DD4F26BE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Procvičování známé slovní zásoby,</a:t>
            </a:r>
            <a:r>
              <a:rPr lang="cs-CZ" baseline="0" dirty="0" smtClean="0"/>
              <a:t> psát nebo přikládat kartičky s anglickými výrazy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70BBF-6235-4FBE-9BAD-B16DD4F26BE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Odpovědi s využitím nových</a:t>
            </a:r>
            <a:r>
              <a:rPr lang="cs-CZ" baseline="0" dirty="0" smtClean="0"/>
              <a:t> slov.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70BBF-6235-4FBE-9BAD-B16DD4F26BE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Tvořit obdobné rozhovory</a:t>
            </a:r>
            <a:r>
              <a:rPr lang="cs-CZ" baseline="0" dirty="0" smtClean="0"/>
              <a:t> s využitím nabídky slov.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70BBF-6235-4FBE-9BAD-B16DD4F26BE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 diář </a:t>
            </a:r>
            <a:r>
              <a:rPr lang="cs-CZ" dirty="0" smtClean="0"/>
              <a:t>(na okopírovaný papír) a </a:t>
            </a:r>
            <a:r>
              <a:rPr lang="cs-CZ" dirty="0" smtClean="0"/>
              <a:t>tvořit rozhovory.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70BBF-6235-4FBE-9BAD-B16DD4F26BE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Překlad ústně</a:t>
            </a:r>
            <a:r>
              <a:rPr lang="cs-CZ" baseline="0" dirty="0" smtClean="0"/>
              <a:t> nebo písemně.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70BBF-6235-4FBE-9BAD-B16DD4F26BE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 překladu – samostatná</a:t>
            </a:r>
            <a:r>
              <a:rPr lang="cs-CZ" baseline="0" dirty="0" smtClean="0"/>
              <a:t> nebo společná.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870BBF-6235-4FBE-9BAD-B16DD4F26BE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2922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4. </a:t>
            </a:r>
            <a:r>
              <a:rPr lang="cs-CZ" dirty="0" smtClean="0"/>
              <a:t>ročník</a:t>
            </a:r>
            <a:r>
              <a:rPr lang="cs-CZ" dirty="0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barevné fixy na interaktivní tabuli, kartičky se slovesy, sešit, papír, psací potřeby, okopírované listy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výuka slovní zásoby a tvorba vět, </a:t>
            </a:r>
            <a:r>
              <a:rPr lang="cs-CZ" dirty="0" smtClean="0"/>
              <a:t>motivace k rozhovorům o volném čase</a:t>
            </a:r>
            <a:r>
              <a:rPr lang="cs-CZ" dirty="0" smtClean="0"/>
              <a:t> 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rozhovory, překlad, psaní  slov</a:t>
            </a:r>
            <a:r>
              <a:rPr lang="cs-CZ" smtClean="0"/>
              <a:t>, </a:t>
            </a:r>
            <a:r>
              <a:rPr lang="cs-CZ" smtClean="0"/>
              <a:t>diář, dopis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sz="32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71501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dívat se na televizi</a:t>
            </a:r>
          </a:p>
          <a:p>
            <a:r>
              <a:rPr lang="cs-CZ" dirty="0" smtClean="0"/>
              <a:t>číst knihu</a:t>
            </a:r>
          </a:p>
          <a:p>
            <a:r>
              <a:rPr lang="cs-CZ" dirty="0" smtClean="0"/>
              <a:t>jezdit na kole</a:t>
            </a:r>
          </a:p>
          <a:p>
            <a:r>
              <a:rPr lang="cs-CZ" dirty="0" smtClean="0"/>
              <a:t>jezdit na koni</a:t>
            </a:r>
          </a:p>
          <a:p>
            <a:r>
              <a:rPr lang="cs-CZ" dirty="0" smtClean="0"/>
              <a:t>běhat</a:t>
            </a:r>
          </a:p>
          <a:p>
            <a:r>
              <a:rPr lang="cs-CZ" dirty="0" smtClean="0"/>
              <a:t>plavat</a:t>
            </a:r>
          </a:p>
          <a:p>
            <a:r>
              <a:rPr lang="cs-CZ" dirty="0" smtClean="0"/>
              <a:t>zpívat</a:t>
            </a:r>
          </a:p>
          <a:p>
            <a:r>
              <a:rPr lang="cs-CZ" dirty="0" smtClean="0"/>
              <a:t>potápět se</a:t>
            </a:r>
          </a:p>
          <a:p>
            <a:r>
              <a:rPr lang="cs-CZ" dirty="0" smtClean="0"/>
              <a:t>bruslit</a:t>
            </a:r>
          </a:p>
          <a:p>
            <a:r>
              <a:rPr lang="cs-CZ" dirty="0" smtClean="0"/>
              <a:t>poslouchat hudbu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00726"/>
          </a:xfrm>
        </p:spPr>
        <p:txBody>
          <a:bodyPr/>
          <a:lstStyle/>
          <a:p>
            <a:r>
              <a:rPr lang="cs-CZ" dirty="0" smtClean="0"/>
              <a:t>hrát – počítačové hry</a:t>
            </a:r>
          </a:p>
          <a:p>
            <a:pPr>
              <a:buNone/>
            </a:pPr>
            <a:r>
              <a:rPr lang="cs-CZ" dirty="0" smtClean="0"/>
              <a:t>             -  fotbal</a:t>
            </a:r>
          </a:p>
          <a:p>
            <a:pPr>
              <a:buNone/>
            </a:pPr>
            <a:r>
              <a:rPr lang="cs-CZ" dirty="0" smtClean="0"/>
              <a:t>             -  hokej</a:t>
            </a:r>
          </a:p>
          <a:p>
            <a:pPr>
              <a:buNone/>
            </a:pPr>
            <a:r>
              <a:rPr lang="cs-CZ" dirty="0" smtClean="0"/>
              <a:t>             -  volejbal</a:t>
            </a:r>
          </a:p>
          <a:p>
            <a:pPr>
              <a:buNone/>
            </a:pPr>
            <a:r>
              <a:rPr lang="cs-CZ" dirty="0" smtClean="0"/>
              <a:t>             -  basketbal</a:t>
            </a:r>
          </a:p>
          <a:p>
            <a:pPr>
              <a:buNone/>
            </a:pPr>
            <a:r>
              <a:rPr lang="cs-CZ" dirty="0" smtClean="0"/>
              <a:t>             -  tenis</a:t>
            </a:r>
          </a:p>
          <a:p>
            <a:pPr>
              <a:buNone/>
            </a:pPr>
            <a:r>
              <a:rPr lang="cs-CZ" dirty="0" smtClean="0"/>
              <a:t>             -  stolní tenis</a:t>
            </a:r>
          </a:p>
          <a:p>
            <a:pPr>
              <a:buNone/>
            </a:pPr>
            <a:r>
              <a:rPr lang="cs-CZ" dirty="0" smtClean="0"/>
              <a:t>             -  na housle</a:t>
            </a:r>
          </a:p>
          <a:p>
            <a:pPr>
              <a:buNone/>
            </a:pPr>
            <a:r>
              <a:rPr lang="cs-CZ" dirty="0" smtClean="0"/>
              <a:t>             -  na trumpetu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do in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00034" y="785794"/>
          <a:ext cx="8229600" cy="60722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go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skating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lů 5"/>
          <p:cNvSpPr/>
          <p:nvPr/>
        </p:nvSpPr>
        <p:spPr>
          <a:xfrm rot="2588631">
            <a:off x="2728309" y="855870"/>
            <a:ext cx="484632" cy="2913095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 rot="19238854">
            <a:off x="5831974" y="908274"/>
            <a:ext cx="484632" cy="2795468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214414" y="3786190"/>
            <a:ext cx="178228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I do.</a:t>
            </a:r>
            <a:endParaRPr lang="cs-CZ" sz="32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86512" y="3714752"/>
            <a:ext cx="21451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No, I don´</a:t>
            </a:r>
            <a:r>
              <a:rPr lang="cs-CZ" sz="32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2844" y="5000636"/>
            <a:ext cx="90011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use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go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shopping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go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fishing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go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walking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play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listen to music,,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ride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horse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 fontScale="90000"/>
          </a:bodyPr>
          <a:lstStyle/>
          <a:p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do on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Monday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Tuesday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…….?</a:t>
            </a:r>
            <a:b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diary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sz="32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072098"/>
          </a:xfrm>
        </p:spPr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sz="3600" dirty="0" err="1" smtClean="0"/>
              <a:t>Monday</a:t>
            </a:r>
            <a:r>
              <a:rPr lang="cs-CZ" sz="3600" dirty="0" smtClean="0"/>
              <a:t> –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err="1" smtClean="0"/>
              <a:t>Tuesday</a:t>
            </a:r>
            <a:r>
              <a:rPr lang="cs-CZ" sz="3600" dirty="0" smtClean="0"/>
              <a:t> –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err="1" smtClean="0"/>
              <a:t>Wednesday</a:t>
            </a:r>
            <a:r>
              <a:rPr lang="cs-CZ" sz="3600" dirty="0" smtClean="0"/>
              <a:t> – 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err="1" smtClean="0"/>
              <a:t>Thursday</a:t>
            </a:r>
            <a:r>
              <a:rPr lang="cs-CZ" sz="3600" dirty="0" smtClean="0"/>
              <a:t> –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err="1" smtClean="0"/>
              <a:t>Friday</a:t>
            </a:r>
            <a:r>
              <a:rPr lang="cs-CZ" sz="3600" dirty="0" smtClean="0"/>
              <a:t> – 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err="1" smtClean="0"/>
              <a:t>Saturday</a:t>
            </a:r>
            <a:r>
              <a:rPr lang="cs-CZ" sz="3600" dirty="0" smtClean="0"/>
              <a:t> –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err="1" smtClean="0"/>
              <a:t>Sunday</a:t>
            </a:r>
            <a:r>
              <a:rPr lang="cs-CZ" sz="3600" dirty="0" smtClean="0"/>
              <a:t> –</a:t>
            </a:r>
          </a:p>
          <a:p>
            <a:pPr marL="742950" indent="-742950">
              <a:buFont typeface="+mj-lt"/>
              <a:buAutoNum type="arabicPeriod"/>
            </a:pPr>
            <a:endParaRPr lang="cs-CZ" sz="3600" dirty="0" smtClean="0"/>
          </a:p>
          <a:p>
            <a:endParaRPr lang="cs-CZ" dirty="0"/>
          </a:p>
        </p:txBody>
      </p:sp>
      <p:pic>
        <p:nvPicPr>
          <p:cNvPr id="1026" name="Picture 2" descr="C:\Documents and Settings\Administrator\Local Settings\Temporary Internet Files\Content.IE5\WI60G1FI\MP90017844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57032" y="2143116"/>
            <a:ext cx="2196242" cy="32861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letter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r>
              <a:rPr lang="cs-CZ" dirty="0" err="1" smtClean="0"/>
              <a:t>Hello</a:t>
            </a:r>
            <a:r>
              <a:rPr lang="cs-CZ" dirty="0" smtClean="0"/>
              <a:t>! I´m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penfriend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Lenka. I´m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Pilsen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do in </a:t>
            </a:r>
            <a:r>
              <a:rPr lang="cs-CZ" dirty="0" err="1" smtClean="0"/>
              <a:t>your</a:t>
            </a:r>
            <a:r>
              <a:rPr lang="cs-CZ" dirty="0" smtClean="0"/>
              <a:t> free </a:t>
            </a:r>
            <a:r>
              <a:rPr lang="cs-CZ" dirty="0" err="1" smtClean="0"/>
              <a:t>time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go </a:t>
            </a:r>
            <a:r>
              <a:rPr lang="cs-CZ" dirty="0" err="1" smtClean="0"/>
              <a:t>shopping</a:t>
            </a:r>
            <a:r>
              <a:rPr lang="cs-CZ" dirty="0" smtClean="0"/>
              <a:t> on </a:t>
            </a:r>
            <a:r>
              <a:rPr lang="cs-CZ" dirty="0" err="1" smtClean="0"/>
              <a:t>Saturdays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I play violin.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music?</a:t>
            </a:r>
          </a:p>
          <a:p>
            <a:r>
              <a:rPr lang="cs-CZ" dirty="0" smtClean="0"/>
              <a:t>On </a:t>
            </a:r>
            <a:r>
              <a:rPr lang="cs-CZ" dirty="0" err="1" smtClean="0"/>
              <a:t>Sundays</a:t>
            </a:r>
            <a:r>
              <a:rPr lang="cs-CZ" dirty="0" smtClean="0"/>
              <a:t> I go </a:t>
            </a:r>
            <a:r>
              <a:rPr lang="cs-CZ" dirty="0" err="1" smtClean="0"/>
              <a:t>walking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</a:t>
            </a:r>
            <a:r>
              <a:rPr lang="cs-CZ" dirty="0" err="1" smtClean="0"/>
              <a:t>family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listen to pop music, </a:t>
            </a:r>
            <a:r>
              <a:rPr lang="cs-CZ" dirty="0" err="1" smtClean="0"/>
              <a:t>too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Best</a:t>
            </a:r>
            <a:r>
              <a:rPr lang="cs-CZ" dirty="0" smtClean="0"/>
              <a:t> </a:t>
            </a:r>
            <a:r>
              <a:rPr lang="cs-CZ" dirty="0" err="1" smtClean="0"/>
              <a:t>wishes</a:t>
            </a:r>
            <a:r>
              <a:rPr lang="cs-CZ" dirty="0" smtClean="0"/>
              <a:t>, Lenka.</a:t>
            </a:r>
          </a:p>
        </p:txBody>
      </p:sp>
      <p:pic>
        <p:nvPicPr>
          <p:cNvPr id="1027" name="Picture 3" descr="C:\Documents and Settings\Administrator\Local Settings\Temporary Internet Files\Content.IE5\LFN51MY0\MC90043257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4357694"/>
            <a:ext cx="2471514" cy="247151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5721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Ahoj! Jsem tvoje nová kamarádka na dopisování.</a:t>
            </a:r>
          </a:p>
          <a:p>
            <a:r>
              <a:rPr lang="cs-CZ" dirty="0" smtClean="0"/>
              <a:t>Jmenuji se Lenka. Jsem z Plzně.</a:t>
            </a:r>
          </a:p>
          <a:p>
            <a:r>
              <a:rPr lang="cs-CZ" dirty="0" smtClean="0"/>
              <a:t>Co děláš ve svém volném čase?</a:t>
            </a:r>
          </a:p>
          <a:p>
            <a:r>
              <a:rPr lang="cs-CZ" dirty="0" smtClean="0"/>
              <a:t>Já chodím nakupovat každou sobotu a hraju na housle.</a:t>
            </a:r>
          </a:p>
          <a:p>
            <a:r>
              <a:rPr lang="cs-CZ" dirty="0" smtClean="0"/>
              <a:t>Máš rád hudbu?</a:t>
            </a:r>
          </a:p>
          <a:p>
            <a:r>
              <a:rPr lang="cs-CZ" dirty="0" smtClean="0"/>
              <a:t>V sobotu chodím na procházku s mojí rodinou.</a:t>
            </a:r>
          </a:p>
          <a:p>
            <a:r>
              <a:rPr lang="cs-CZ" dirty="0" smtClean="0"/>
              <a:t>Také poslouchám populární hudbu.</a:t>
            </a:r>
          </a:p>
          <a:p>
            <a:r>
              <a:rPr lang="cs-CZ" dirty="0" smtClean="0"/>
              <a:t>Srdečné pozdravy, Lenka.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Documents and Settings\Administrator\Local Settings\Temporary Internet Files\Content.IE5\WI60G1FI\MC90021205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30" y="214290"/>
            <a:ext cx="1815998" cy="14218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440</Words>
  <PresentationFormat>Předvádění na obrazovce (4:3)</PresentationFormat>
  <Paragraphs>90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Translate and write:</vt:lpstr>
      <vt:lpstr>Translate and write:</vt:lpstr>
      <vt:lpstr>What do you do in your free time?</vt:lpstr>
      <vt:lpstr>Do you go skating in your free time?</vt:lpstr>
      <vt:lpstr>What do you do on Monday, Tuesday…….? (complete your diary)</vt:lpstr>
      <vt:lpstr>Read and translate the letter.</vt:lpstr>
      <vt:lpstr>Check.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Administrator</cp:lastModifiedBy>
  <cp:revision>15</cp:revision>
  <dcterms:modified xsi:type="dcterms:W3CDTF">2012-01-17T17:23:33Z</dcterms:modified>
</cp:coreProperties>
</file>