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310" r:id="rId5"/>
    <p:sldId id="326" r:id="rId6"/>
    <p:sldId id="325" r:id="rId7"/>
    <p:sldId id="329" r:id="rId8"/>
    <p:sldId id="327" r:id="rId9"/>
    <p:sldId id="328" r:id="rId10"/>
    <p:sldId id="330" r:id="rId11"/>
    <p:sldId id="331" r:id="rId12"/>
    <p:sldId id="332" r:id="rId13"/>
    <p:sldId id="324" r:id="rId14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>
        <p:scale>
          <a:sx n="100" d="100"/>
          <a:sy n="100" d="100"/>
        </p:scale>
        <p:origin x="-228" y="-67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16.6.2015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16.6.2015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Části těla zvířat</a:t>
            </a:r>
          </a:p>
        </p:txBody>
      </p:sp>
    </p:spTree>
    <p:extLst>
      <p:ext uri="{BB962C8B-B14F-4D97-AF65-F5344CB8AC3E}">
        <p14:creationId xmlns:p14="http://schemas.microsoft.com/office/powerpoint/2010/main" xmlns="" val="1131445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ZŠ a MŠ T.G.M. Fulnek</a:t>
            </a:r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Mgr. Blanka Kusá</a:t>
            </a:r>
          </a:p>
          <a:p>
            <a:pPr algn="l"/>
            <a:r>
              <a:rPr lang="cs-CZ" dirty="0" smtClean="0"/>
              <a:t>Předmět: Prvouka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 Prezentace je určena pro prvouku v 2. ročníku. Žáci si zopakují  části těla savců a prakticky vyzkoušejí  na dvou obrázcích. </a:t>
            </a:r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sz="1600" dirty="0" smtClean="0"/>
              <a:t>Materiál </a:t>
            </a:r>
            <a:r>
              <a:rPr lang="cs-CZ" sz="1600" dirty="0"/>
              <a:t>je zpracován v rámci projektu </a:t>
            </a:r>
            <a:r>
              <a:rPr lang="cs-CZ" sz="1600" dirty="0" smtClean="0"/>
              <a:t>Dotkněte se inovací CZ.1.07/1.3.00/51.0024 </a:t>
            </a:r>
            <a:endParaRPr lang="cs-CZ" sz="1600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961055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Materiál je určen pro práci s interaktivní tabulí a tablety</a:t>
            </a:r>
            <a:endParaRPr lang="cs-CZ" sz="1800" i="1" dirty="0"/>
          </a:p>
          <a:p>
            <a:r>
              <a:rPr lang="cs-CZ" sz="1800" dirty="0" smtClean="0"/>
              <a:t>Přílohy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Didaktická příprava: E – hra na tělo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/>
              <a:t> </a:t>
            </a:r>
            <a:r>
              <a:rPr lang="cs-CZ" sz="1800" i="1" dirty="0" smtClean="0"/>
              <a:t>                                    U – výklad s prezentací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/>
              <a:t> </a:t>
            </a:r>
            <a:r>
              <a:rPr lang="cs-CZ" sz="1800" i="1" dirty="0" smtClean="0"/>
              <a:t>                                    R -  </a:t>
            </a:r>
            <a:r>
              <a:rPr lang="cs-CZ" sz="1800" i="1" smtClean="0"/>
              <a:t>individuální procvičování</a:t>
            </a:r>
            <a:endParaRPr lang="cs-CZ" sz="1800" i="1" dirty="0"/>
          </a:p>
          <a:p>
            <a:r>
              <a:rPr lang="cs-CZ" sz="1800" dirty="0" smtClean="0"/>
              <a:t>Očekávání a cíle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/>
              <a:t>Ž</a:t>
            </a:r>
            <a:r>
              <a:rPr lang="cs-CZ" sz="1800" i="1" dirty="0" smtClean="0"/>
              <a:t>áci si osvojí termíny pro části těla</a:t>
            </a: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647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Části těla savců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</a:t>
            </a:r>
            <a:r>
              <a:rPr lang="cs-CZ" dirty="0" smtClean="0"/>
              <a:t>lava</a:t>
            </a:r>
          </a:p>
          <a:p>
            <a:r>
              <a:rPr lang="cs-CZ" dirty="0"/>
              <a:t>k</a:t>
            </a:r>
            <a:r>
              <a:rPr lang="cs-CZ" dirty="0" smtClean="0"/>
              <a:t>rk</a:t>
            </a:r>
          </a:p>
          <a:p>
            <a:r>
              <a:rPr lang="cs-CZ" dirty="0" smtClean="0"/>
              <a:t>trup</a:t>
            </a:r>
          </a:p>
          <a:p>
            <a:r>
              <a:rPr lang="cs-CZ" dirty="0"/>
              <a:t>p</a:t>
            </a:r>
            <a:r>
              <a:rPr lang="cs-CZ" dirty="0" smtClean="0"/>
              <a:t>řední končetiny</a:t>
            </a:r>
          </a:p>
          <a:p>
            <a:r>
              <a:rPr lang="cs-CZ" dirty="0"/>
              <a:t>z</a:t>
            </a:r>
            <a:r>
              <a:rPr lang="cs-CZ" dirty="0" smtClean="0"/>
              <a:t>adní končetiny</a:t>
            </a:r>
          </a:p>
          <a:p>
            <a:r>
              <a:rPr lang="cs-CZ" dirty="0"/>
              <a:t>o</a:t>
            </a:r>
            <a:r>
              <a:rPr lang="cs-CZ" dirty="0" smtClean="0"/>
              <a:t>cas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792164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na linky části těla.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1026" name="Picture 2" descr="C:\Users\Kabinet Z\Desktop\Hodina PPT\IMG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388214"/>
            <a:ext cx="4126104" cy="296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204354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na linky části těla.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2050" name="Picture 2" descr="C:\Users\Kabinet Z\Desktop\Hodina PPT\IMG_00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55070" y="1275606"/>
            <a:ext cx="4633343" cy="3318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858730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Části těla ptáků: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</a:t>
            </a:r>
            <a:r>
              <a:rPr lang="cs-CZ" dirty="0" smtClean="0"/>
              <a:t>lava</a:t>
            </a:r>
          </a:p>
          <a:p>
            <a:r>
              <a:rPr lang="cs-CZ" dirty="0"/>
              <a:t>k</a:t>
            </a:r>
            <a:r>
              <a:rPr lang="cs-CZ" dirty="0" smtClean="0"/>
              <a:t>rk</a:t>
            </a:r>
          </a:p>
          <a:p>
            <a:r>
              <a:rPr lang="cs-CZ" dirty="0"/>
              <a:t>t</a:t>
            </a:r>
            <a:r>
              <a:rPr lang="cs-CZ" dirty="0" smtClean="0"/>
              <a:t>rup</a:t>
            </a:r>
          </a:p>
          <a:p>
            <a:r>
              <a:rPr lang="cs-CZ" dirty="0"/>
              <a:t>k</a:t>
            </a:r>
            <a:r>
              <a:rPr lang="cs-CZ" dirty="0" smtClean="0"/>
              <a:t>řídla</a:t>
            </a:r>
          </a:p>
          <a:p>
            <a:r>
              <a:rPr lang="cs-CZ" dirty="0"/>
              <a:t>n</a:t>
            </a:r>
            <a:r>
              <a:rPr lang="cs-CZ" dirty="0" smtClean="0"/>
              <a:t>ohy</a:t>
            </a:r>
          </a:p>
          <a:p>
            <a:r>
              <a:rPr lang="cs-CZ" dirty="0" smtClean="0"/>
              <a:t>ocas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642875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na linky části těla.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1026" name="Picture 2" descr="C:\Users\Kabinet Z\Pictures\MP Navigator EX\2015_05_15\IMG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51203" y="1275606"/>
            <a:ext cx="4640757" cy="3318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004746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na linky části těla.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2050" name="Picture 2" descr="C:\Users\Kabinet Z\Pictures\MP Navigator EX\2015_05_15\IMG_00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7" y="1312889"/>
            <a:ext cx="4603350" cy="3281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225549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/>
          <a:lstStyle/>
          <a:p>
            <a:r>
              <a:rPr lang="cs-CZ" dirty="0" smtClean="0"/>
              <a:t>Archiv autora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2360964"/>
      </p:ext>
    </p:extLst>
  </p:cSld>
  <p:clrMapOvr>
    <a:masterClrMapping/>
  </p:clrMapOvr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3" ma:contentTypeDescription="Vytvoří nový dokument" ma:contentTypeScope="" ma:versionID="4beace10c8a03a8acaf038bce8667a94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04e8822fff4bd9123357aef9eb256e52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Hodnota hash upozornění na sdílení" ma:internalName="SharingHintHash" ma:readOnly="true">
      <xsd:simpleType>
        <xsd:restriction base="dms:Text"/>
      </xsd:simpleType>
    </xsd:element>
    <xsd:element name="SharedWithDetails" ma:index="10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19d6491-b662-4d98-996c-1e38fe9d0183">
      <UserInfo>
        <DisplayName/>
        <AccountId xsi:nil="true"/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DAEA6EA-FC55-4291-A653-0CF25D5E1C3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2F33400-E7C1-402A-9D11-37931DDB1730}">
  <ds:schemaRefs>
    <ds:schemaRef ds:uri="http://schemas.microsoft.com/office/2006/metadata/properties"/>
    <ds:schemaRef ds:uri="http://schemas.microsoft.com/office/infopath/2007/PartnerControls"/>
    <ds:schemaRef ds:uri="d19d6491-b662-4d98-996c-1e38fe9d0183"/>
  </ds:schemaRefs>
</ds:datastoreItem>
</file>

<file path=customXml/itemProps3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</TotalTime>
  <Words>152</Words>
  <Application>Microsoft Office PowerPoint</Application>
  <PresentationFormat>Předvádění na obrazovce (16:9)</PresentationFormat>
  <Paragraphs>43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boxed_powerpoint_16x9_2012-08</vt:lpstr>
      <vt:lpstr>  Dotkněte se inovací CZ.1.07/1.3.00/51.0024  </vt:lpstr>
      <vt:lpstr>Snímek 2</vt:lpstr>
      <vt:lpstr>Metodický pokyn</vt:lpstr>
      <vt:lpstr>Části těla savců :</vt:lpstr>
      <vt:lpstr>Doplň na linky části těla.</vt:lpstr>
      <vt:lpstr>Doplň na linky části těla.</vt:lpstr>
      <vt:lpstr>Části těla ptáků:</vt:lpstr>
      <vt:lpstr>Doplň na linky části těla.</vt:lpstr>
      <vt:lpstr>Doplň na linky části těla.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21</cp:revision>
  <dcterms:created xsi:type="dcterms:W3CDTF">2014-10-07T08:27:59Z</dcterms:created>
  <dcterms:modified xsi:type="dcterms:W3CDTF">2015-06-16T10:39:02Z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