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310" r:id="rId5"/>
    <p:sldId id="326" r:id="rId6"/>
    <p:sldId id="325" r:id="rId7"/>
    <p:sldId id="328" r:id="rId8"/>
    <p:sldId id="327" r:id="rId9"/>
    <p:sldId id="329" r:id="rId10"/>
    <p:sldId id="330" r:id="rId11"/>
    <p:sldId id="331" r:id="rId12"/>
    <p:sldId id="335" r:id="rId13"/>
    <p:sldId id="332" r:id="rId14"/>
    <p:sldId id="333" r:id="rId15"/>
    <p:sldId id="334" r:id="rId16"/>
    <p:sldId id="324" r:id="rId17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16.6.2015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Present perfect – questions with ever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 ZŠ a MŠ T. G. Masaryka, Fulnek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 Mgr. Veronika Meyerová</a:t>
            </a:r>
          </a:p>
          <a:p>
            <a:pPr algn="l"/>
            <a:r>
              <a:rPr lang="cs-CZ" dirty="0" smtClean="0"/>
              <a:t>Předmět: Anglický jazyk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Žáci se seznámí s tvořením otázky v předpřítomném čase s použitím ever. Žáci pracují s tabletem a prezentací v PowerPointu a tvoří dotazník pro svého spolužáka.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sz="1600" dirty="0" smtClean="0"/>
              <a:t>Materiál </a:t>
            </a:r>
            <a:r>
              <a:rPr lang="cs-CZ" sz="1600" dirty="0"/>
              <a:t>je zpracován v rámci projektu </a:t>
            </a:r>
            <a:r>
              <a:rPr lang="cs-CZ" sz="1600" dirty="0" smtClean="0"/>
              <a:t>Dotkněte se inovací CZ.1.07/1.3.00/51.0024 </a:t>
            </a:r>
            <a:endParaRPr lang="cs-CZ" sz="1600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Žák utvoří otázku v předpřítomném čase s použitím </a:t>
            </a:r>
            <a:r>
              <a:rPr lang="cs-CZ" sz="1800" i="1" dirty="0" err="1" smtClean="0"/>
              <a:t>ever</a:t>
            </a:r>
            <a:r>
              <a:rPr lang="cs-CZ" sz="1800" i="1" dirty="0" smtClean="0"/>
              <a:t> a odpoví na ni.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1026" name="Picture 2" descr="F:\FOTA\fota fotak Londyn\2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771066"/>
            <a:ext cx="6093320" cy="437243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43608" y="987574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Have you ever been to London?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Irregular verbs practising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Write all forms of these irregular verbs and their Czech translation.</a:t>
            </a:r>
          </a:p>
          <a:p>
            <a:r>
              <a:rPr lang="cs-CZ" dirty="0" smtClean="0"/>
              <a:t>Example: be – was/were – been – být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Eat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drive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Write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Read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Ride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Swim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Meet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/>
            <a:r>
              <a:rPr lang="cs-CZ" smtClean="0"/>
              <a:t>Check your answers.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Eat – ate – eaten - jíst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See – saw – seen - vidět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Drive – drove – driven - řídit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Write – wrote – written - psát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Read – read – read - číst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Ride – rode – ridden - jet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Swim – swam – swum - plavat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Meet – met – met - potkat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Fill in the gaps the missing irregular verb.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you ever .................. to the USA?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you ever .................. in the sea?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you ever .................. a famous actor/actress?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you ever .................. a car?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you ever .................. a shark?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you ever .................. a horse?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you ever .................. a magazine?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you ever .................. a letter?</a:t>
            </a:r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Now it´s your turn. Write down 10 questions for your classmates. You should use </a:t>
            </a:r>
            <a:r>
              <a:rPr lang="cs-CZ" i="1" dirty="0" smtClean="0"/>
              <a:t>Have you ever ......?</a:t>
            </a:r>
            <a:endParaRPr lang="cs-CZ" i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Now you work in pairs with your questionnaires „Have you ever...?“</a:t>
            </a:r>
          </a:p>
          <a:p>
            <a:r>
              <a:rPr lang="cs-CZ" dirty="0" smtClean="0"/>
              <a:t>You should answer: </a:t>
            </a:r>
            <a:r>
              <a:rPr lang="cs-CZ" b="1" u="sng" dirty="0" smtClean="0"/>
              <a:t>Yes, I have </a:t>
            </a:r>
            <a:r>
              <a:rPr lang="cs-CZ" dirty="0" smtClean="0"/>
              <a:t>or </a:t>
            </a:r>
            <a:r>
              <a:rPr lang="cs-CZ" b="1" u="sng" dirty="0" smtClean="0"/>
              <a:t>No, I haven´t.</a:t>
            </a:r>
            <a:endParaRPr lang="cs-CZ" b="1" u="sn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Present perfect question with ever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Have you ever been to the USA?</a:t>
            </a:r>
          </a:p>
          <a:p>
            <a:r>
              <a:rPr lang="cs-CZ" dirty="0" smtClean="0"/>
              <a:t>REMEMBER!</a:t>
            </a:r>
          </a:p>
          <a:p>
            <a:r>
              <a:rPr lang="cs-CZ" dirty="0" smtClean="0"/>
              <a:t>Have/has + subject + ever + past participle</a:t>
            </a:r>
          </a:p>
          <a:p>
            <a:r>
              <a:rPr lang="cs-CZ" dirty="0" smtClean="0"/>
              <a:t>Have – I, you, they, we</a:t>
            </a:r>
          </a:p>
          <a:p>
            <a:r>
              <a:rPr lang="cs-CZ" dirty="0" smtClean="0"/>
              <a:t>Has – he, she, it</a:t>
            </a:r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Translation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Translate these questions.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Byl jsi už někdy v Číně?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Lyžoval už někdy Jack?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Viděli oni někdy ducha?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Spala někdy Jana ve stanu?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Slyšeli jsme někdy nějaký podivný zvuk?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Let´s check your sentences.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you ever been to China?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Has Jack ever skied?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they ever seen a ghost?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Has Jane ever slept in a tent?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Have we ever heard any strange sound?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9d6491-b662-4d98-996c-1e38fe9d0183"/>
  </ds:schemaRefs>
</ds:datastoreItem>
</file>

<file path=customXml/itemProps3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</TotalTime>
  <Words>434</Words>
  <Application>Microsoft Office PowerPoint</Application>
  <PresentationFormat>Předvádění na obrazovce (16:9)</PresentationFormat>
  <Paragraphs>74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boxed_powerpoint_16x9_2012-08</vt:lpstr>
      <vt:lpstr>  Dotkněte se inovací CZ.1.07/1.3.00/51.0024  </vt:lpstr>
      <vt:lpstr>Snímek 2</vt:lpstr>
      <vt:lpstr>Metodický pokyn</vt:lpstr>
      <vt:lpstr>Snímek 4</vt:lpstr>
      <vt:lpstr>Irregular verbs practising</vt:lpstr>
      <vt:lpstr>Snímek 6</vt:lpstr>
      <vt:lpstr>Snímek 7</vt:lpstr>
      <vt:lpstr>Snímek 8</vt:lpstr>
      <vt:lpstr>Snímek 9</vt:lpstr>
      <vt:lpstr>Present perfect question with ever</vt:lpstr>
      <vt:lpstr>Translation</vt:lpstr>
      <vt:lpstr>Snímek 12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25</cp:revision>
  <dcterms:created xsi:type="dcterms:W3CDTF">2014-10-07T08:27:59Z</dcterms:created>
  <dcterms:modified xsi:type="dcterms:W3CDTF">2015-06-16T15:35:14Z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