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24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3" d="100"/>
          <a:sy n="103" d="100"/>
        </p:scale>
        <p:origin x="-138" y="-48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ezistromy.cz/cz/fotogalerie/jehlicnate-stromy" TargetMode="External"/><Relationship Id="rId3" Type="http://schemas.openxmlformats.org/officeDocument/2006/relationships/hyperlink" Target="http://www.garten.cz/foto/cz/21021/" TargetMode="External"/><Relationship Id="rId7" Type="http://schemas.openxmlformats.org/officeDocument/2006/relationships/hyperlink" Target="http://www.dumabyt.cz/rubriky/zahrada/pece-o-zahradu/smrk-jedli-nebo-borovici_13448.html" TargetMode="External"/><Relationship Id="rId2" Type="http://schemas.openxmlformats.org/officeDocument/2006/relationships/hyperlink" Target="http://skolakov.eu/prvouka/3-trida/rostliny/list/ucime-se/prezentace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z-okno.net/clanok/stromy-nam-nabizeji-silu-lasku-i-zdravi" TargetMode="External"/><Relationship Id="rId5" Type="http://schemas.openxmlformats.org/officeDocument/2006/relationships/hyperlink" Target="http://www.pannacz.com/herbar-rostlin.16/dub-devetsil-divizna-dobromysl.387.html" TargetMode="External"/><Relationship Id="rId4" Type="http://schemas.openxmlformats.org/officeDocument/2006/relationships/hyperlink" Target="http://www.inzerce-bazar.cz/encyklopedie/katalog-rostlin/jedovate-rostliny/nebezpecne-rostliny/jirovec-madal-kastan-konsky-aesculus-hippocastanum.html" TargetMode="External"/><Relationship Id="rId9" Type="http://schemas.openxmlformats.org/officeDocument/2006/relationships/hyperlink" Target="https://commons.wikimedia.org/wiki/Ginkgo_bilob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Listy</a:t>
            </a:r>
          </a:p>
        </p:txBody>
      </p:sp>
    </p:spTree>
    <p:extLst>
      <p:ext uri="{BB962C8B-B14F-4D97-AF65-F5344CB8AC3E}">
        <p14:creationId xmlns=""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 a MŠ T. G. Masaryka Fulnek, p. o.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Lucie Palatová</a:t>
            </a:r>
          </a:p>
          <a:p>
            <a:pPr algn="l"/>
            <a:r>
              <a:rPr lang="cs-CZ" dirty="0" smtClean="0"/>
              <a:t>Předmět: Prvouka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je určena pro žáky 3. ročníku k procvičení učiva o listech.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určen:</a:t>
            </a:r>
          </a:p>
          <a:p>
            <a:r>
              <a:rPr lang="cs-CZ" sz="1800" i="1" dirty="0" smtClean="0"/>
              <a:t>pro práci s interaktivní tabulí a tablety.</a:t>
            </a:r>
            <a:endParaRPr lang="cs-CZ" sz="1800" i="1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Cíl:</a:t>
            </a:r>
          </a:p>
          <a:p>
            <a:r>
              <a:rPr lang="cs-CZ" sz="1800" i="1" dirty="0" smtClean="0"/>
              <a:t>procvičení učiva o listech.</a:t>
            </a:r>
          </a:p>
          <a:p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základní části listu.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028" name="Picture 4" descr="http://skolakov.eu/prvouka/3-trida/rostliny/list/ucime-se/%C4%8Depela%C5%99ap%C3%ADk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347614"/>
            <a:ext cx="4464496" cy="323157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930965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7574"/>
            <a:ext cx="8229600" cy="459000"/>
          </a:xfrm>
        </p:spPr>
        <p:txBody>
          <a:bodyPr/>
          <a:lstStyle/>
          <a:p>
            <a:r>
              <a:rPr lang="cs-CZ" dirty="0" smtClean="0"/>
              <a:t>Jaký je rozdíl mezi listem jednoduchým a složeným?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2052" name="Picture 4" descr="http://skolakov.eu/prvouka/3-trida/rostliny/list/ucime-se/listyjednoduch%C3%A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35646"/>
            <a:ext cx="4562475" cy="1323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skolakov.eu/prvouka/3-trida/rostliny/list/ucime-se/listy%20slo%C5%BEen%C3%A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978012"/>
            <a:ext cx="4562475" cy="1323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86544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Kterým stromům patří tyto listy?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076" name="Picture 4" descr="http://www.garten.cz/images_forum/gallery/1332/14318-acer-platanoides-00027-040507-09352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44" y="1878077"/>
            <a:ext cx="2016224" cy="15121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botany.cz/foto/bukher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878077"/>
            <a:ext cx="2013868" cy="15121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inzerce-bazar.cz/image.php?idx=133568&amp;mw=343&amp;mh=40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834" y="1674928"/>
            <a:ext cx="1645085" cy="19184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10" descr="Výsledek obrázku pro dub lis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84" name="Picture 12" descr="Dub - dubový list.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78077"/>
            <a:ext cx="2352223" cy="13637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74306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Kterým stromům patří tyto větvičky?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4" name="AutoShape 2" descr="data:image/jpeg;base64,/9j/4AAQSkZJRgABAQAAAQABAAD/2wCEAAkGBhQSEBQSExQVFRQVFxwZGRgXGBgeGRsaGhcXGBgXGiAdHCceGB4kGxkVHy8gIycpLS0tHR8xNTAqNSYrLCkBCQoKDgwOGg8PGikkHyQsLCwpLCkpKSwpKSwsKSwpLCkpKSwpLCksKSksKSkpLCksKSwsLCwpLCwsLCwsLCksLP/AABEIAPgAywMBIgACEQEDEQH/xAAbAAACAgMBAAAAAAAAAAAAAAAABgQFAQMHAv/EAEkQAAIBAwIDBgIHBgQCBwkAAAECAwAEERIhBTFBBhMiUWFxMoEHFCNCUmKRM0NygqGxJJKiwVODFRY0c7LR4WNkk6OzwtLw8f/EABgBAQEBAQEAAAAAAAAAAAAAAAABAgME/8QAIxEBAQACAgICAgMBAAAAAAAAAAECESExEkEDYSJRMvDxcf/aAAwDAQACEQMRAD8A7jRRRQFFFFAUUUUBRRRQFFFYNBmitH1kZGDsdvmRkfrWjifGY7dQ0rBQTgefMZPrgHJ9M1NidRWiC9RzhXVjz2IO2SM/qCKLW6WRdSnI3HrkEqQfUEEU3KMtdqNO/wARKj3AJI/0mt1Ldzc5ngTPKSYn/OEH/wBSrm9ve7MY6yOEH9WJ+ShjUl2JdFeS+Bk7VFgvgYe9chFI1ZO2F5gn5YNaEyitFrcF11YwDyB2bHTI6E88VuzQZooooCiiigKKKKAooooCsZrNUPbTiZgtGkAYjUoYqcFVLDJ9uQz0znpUt1Nkm16DWaSuwfaRp5ZIs5RUDjY5BZiCN/PnjpmnTNTHLym1s1dVmivIffH/AO9f/KvVaQVg0M2K1T3GldWCQOeNzjz9aBfv71knkgbYFdaN+TI1H1McmG/hb0pY+lHiLSWELAEETaZAACAwUjGeYydx0Ips7TWffQJcQYeSH7SPB2dSMOnqGXakt+OwsHt5T9jcRaQzDIHPuZT+ZWBjbyKrXDK6O1T9H3aEQXUaSsAuHQknlrKso9tYJH8VdU4MhSa5j6d6JF9pFBP+sSVxCxso17vLZJYq4OMjG6kcyuw1culdB7E9qi1xHbynMhjMefMx+JSfUhn39vOuPx/JPLTtl8VmO2360Wv2H4GVf/iXuf7RUx6zLxAL9y3iyf45dgP8gP6+tKXZ99dzK/Q3ioPZJLhqa+y7Bo5rg/vpXbJ/AvgX+i5rvi4JHGZNbJbD95kvjpEuNXtqOlPmfKqPifFjO66P2Q3TH3sHT3xHUavDGv3m8XJahcQ4qJWlbxaG095j4mTfurZPJpN2byU15tLgrlzo7zV5jQJFX+kMCbDzOTWtpaaYLgRAqxACLrmcnZdtlyeZwOfkPUV64YXlYzyZVTtCh2IXq7D8TeX3Vx1JqrtbZTEJZifq0fjGvnK+c99IOeCfgT2J6CrrhSu+ZpRpLfAn4E6Z/MdifkOm+oqwFZoorSiiiigKKKKAoorVJMAQucFs49cc8efnig21Xcf4WlxbyQvnSynOnntuMee4G3WpsMuoZ8tj6EcxWZogylTyIIPsRg1Oxyr6IiiSTayupsIhOzHf4QOXmT13989NnuwAhBzqcLt7kH+xrkPY7iyWl54lHd5KM7fGgOQrnoMhVBI6A10K8utAIHJbpCPaRQ+fbLNXPG6lXK75W0Nzm4OD4e5Vv9b7/pU9WyPelbg8wChicf4a2Q+7lv8A8hUqz4vqs2nBOZHfT6ZcxoB7AL/Wtys7TmuZGXvIdLc/AxxqAYgaW+6duoI9udVi3zMzNb+GVd5LWXClvzL0U/nXKt18xYQ24GER2UoFQEb50rqOoHY/F7786q+N6jgXEBYgnu5rcnWpwTsPjQnHIah71mq12/GljLSxBu6B/wARAR9pAx5uF/D1IG33h1pS7Z9nArfZYMU+ZLcg+ESMMyQZ5ASABl/Mo86tZ78tiQvqdBhbiNQJox1S6h++vnpyOoxmtUV4kiNbSgLDIurCNlUOci5tm6x6sEp8SH0zXK30bIHDoELSRzHEgIKsGIwSBjl0J555ZqZwjiENu1tMuNcbeLH3iAD8ubLny6Vo4xZSRXBkneN3D4dOWtSPBIozhlYaW26ggioveQR3BfTmMpnB8QDnHLf+/LNebLHl7Zd4nfs7fBbUTAkapp5B55WKQj/VIKvO0fETa2VtZRjVPMqoF8gADIzeQz196R+xd2ZXht2+FS7b4wFbRrx8lZt6k9pe0Aec3DBi9x4IVHxLbAkZ/KZTnfopPnXpx6eHLhZXfEEhijwwGWKxNjcsfDLc46nOVQe3LTTBwDs3qP1ifwQIoEUTctC7iSXzyfFjzOT0qp7P9nfrN53twBiBVygGEQ48MQzz0geLPqDvmmkzfXpTGP8AsqHxH/ispHhz+AHn51vFiftutEN3IJmyLdDmJT99v+Kw8vwj51fgVhFAGBsK9V2dBRRRQFFFFAUUUUHiWTSpOCceQyf/AFqLdQJPHjPhbdWU7gjcMp6EVMJqhux9VcyDe3kOZAP3bE/tV/KTzHnvWaInDeNPFc9xcYEjbagMLL0SVfI48DL0OnpTTmlfjVil2v1eVtEw+0gmXrjcMvry1J1G/liw7O8ZMyGOTw3EPhlX1/GvmrcwazKORcVjWC8nR4mVNYDJnY8/hPMoS23ofSnWbiZmjklIABIIUdFhmULn83duCaU+3U6y3zSEg6coCoI+H4VYHcODqBPlgipHB5WMWAQVbvwQMk948YkIOfwhV+ea5XvhLvRljucwSOp5tCg/5cAI/wBWKkcKmBtlQY0W6TyN765Vi/prb5CqjhEJNjZIecjM7ewIBP8AlU1I4fILfg08hHjlJAB5tqVVUfNcn51qIvexczyRNcyfvXYoPJSef6KvyFXMMi3MTHB7tidDZ3IHKRfLxZIPoD1pemy/dcPiJKxRA3JTmoIAEYOdmfx+yk8s1eRcTbGI7aTSNhkxqNttstyrpOIqh4lwwPISYw1wg8ajwmWPpJGR98f3GD0qvPYpZU760mOGOdD7Yccztgo45bY9cirTtBfTM8cawL9YPij0zeNPzthMLHnY5O/IZNVJ4bfNNK3eRxy4BeGLWomC8nzzJPLI08sGudnOwn9qrSaNBHcx6JE2ikwNDrnJQHkPMDoeWASKX7O7jEUkL4I3ZW6g74wOhzsR6H3rqUPZhLvUNcXijDf9nUtnLIVYyMzBlI39xSnxj6NmWFLuDMupGZ49IXThCWIxsACCPM7DFYyx3HX489cUocHvJcukQ8ckZjBHk58QHuARnoCeldG7PcDOYWPjuHH2bkZOlRpa5byjQYWNdsnxY3GFfsHwmPMlxKSYIVXAzgyO+QsW/IHfPpzwCaebVJLiKWTJWJ/20y7GTGyW1v5RLnBf72TjOc10x64c85+SZZt3wlihJjs42IlmPNwg8SoeuW1Mz+uKvezUoCF9OhWQMq8tEXiEY9CQGc+rGod7aosdvw9AEVgDIAeUSsMrn87kL+tCXP1hhCnKVu9lP4YFOmNfeTQNvItVnFZNEUupQ3mM78996zHICMjlUBb5ZHeNT4UIDsOWo/ux6+fyHXbxfcV0uIYVDzEcvuIPxORyH5RufTnXRpZ6qzUSwstAyzF3bdmPU+QH3VHQD++9S6oKKKKAooooIl+8qgNGqvjmhOCR+VuQPodj5iqJPGHe0Pi3EtrLlQSeex3iY+Y8LZzvzpknViPCQD6jI+YyP70u8ZYDDTxvG67JPAckdcctWDj4SrCs5QVUd9Fpa2lDqucorYWW3foAeWnqjg4+6eYqv4vxCWCaKYlTOgIWQbJcxjmh/C/oeuCMbirHil0txbMJGSVQPDdRDOk+UyjxR53BxtueVU3BLsKoS4+2spm06m3MUg/ERy6HUMZ2Pnnje9Ih/SZ3UsEN9CVVmOHUjxkqQSDjfK+ft50rcJ7S92rBlxqYuTkZGqCaMY6YJZf0ps7WcKaDvIZDqtXXUsn3kOfC58wM6Tp3wfaud2AUruM556upzyBBH9z7dRi/brhPKWHf/pxkEATcraaBtydzJlvkCKJ+MtOYLWIqGVlZAdwzsERSfyqA7GqvsyhEM0pI15SJNXTUwO/soYn/ANa99mbAiQzLgs0ehP4nxAh/zOW+Va3twvFdI7MxLb2TzLlnnkJDH4pGY6Ec+eo5b2NMF1cMoEMIBk07E/Ci8tb+fLZebH0yQvcBfvTZwjdLeIO5/NjRGvvsW+RprSJYwx88sxO5J6k+e39OVdp01Ebh/CVhVtJLSPu8jYLO2Ni3oNsKNgOVROMQCWNJFbu3jfZuqHOkg+a6sZHlvW7i9/3Kd+Bqj5vjfC9HHmMbH036b4uVUtzzFcDSSOWor4WH8S7e4Xzpapak4n3F4kndlZG1LcRKeYwGE8Q+8cLuBzx587vszeK3fxAhlD94uORjnHeLj01GQfKtPFOHfWLQONrmEHS6/EJEO49Qccj5ikXs92gMNwsrhlWc4dgD3YKzasr5AanVl6c653i7Eb6O+zMc97NHN4orctiJttTd46qzr1wurOfMV0ris4a5t7VdlGZXA2ARNlHoC21KHYuNRx2/28WXI6/E0bH061ZWk7XE1zIDvcS/VoyOkMP7Zx/q388UwvGmvk7Q+OcQJ1yjOuXxKOujeK2QerM0kv8AKKsLAtGFs4iPrMmGndf3YCgBR5FVwo8vcik3iHa0txB+4USEMUgUY0gopRZCeQCjUw9yasIL1oYikBZ2kx3s6/tJmY4EcJPwR6iftTufEVDHNWccuRh4pxkRulnZFQ0ZJlbGQpwVC/mkJOfTG5FMvAODdwniOqRt3Y88+Xr79f0pS7LcORMDA0qe9cr1BbMEQ89T5kxzIEeedNT3jM/cocynDSHmIkPIeWojYD3Y7bV0ixcUVhFwMVmtNCiiigKKKKAqt4zdRKuJwe6YYLEeAfxEbp/FyHmNqsq1TzIMBio1bAEjc+Qzz9qBLu+BiB++bVJCRtcRHE8Y6d4V/bx46kNtzBqPxXszLGv1i1aOVCuZIwmBMnPkp0Mw3II0nyq+uOCy2+XsyNPNrdj4D592f3Z58tqp+G9pRExSJT8WWt22lU/eCA7E9R0b0bOrjZJ2ihtO1CLCYrjUbb925Ul498EbjxKORU9MjfYVz/tBaLBdaIsaZBkFTlGVjgMp6qeoO4IOa67xK2j7triH7S0m3lRRvG/IzKPusv3l26/JS7S9j4Pqz3cQVJoNJkRTmOSNiAJYx01A58uY6VjXprC2UvdnLBpu6h1Ed7IzegVAS8hHXAAA8znHKmzgMaw91IMsiapgp3YiMmG3jHq00jH3FLfBRow0WNbq1vHvy2i1Pv8Axu3sKZOwsSmeKQ6mSOKQg/c1REFEx1Khy/u48qsc7PyP3YmwEdnGcYeQd4/8Tb/oOQ9BWOK8XOZxG3ijCRD/AL2ZgAf5QVP61D4NxHuVZnOEjsreQj5TFse+AP0ql4YjeJ3P2jSLIy/nKbD5S3SL/wAuunk0ab7/AAuZANVu37ROenPN1Hl5r86rEvEjYWbt9hOubWUHluCI8/lOkr6YBqyuOJIkxDbwqihm5qpkJxq/KQg36at9jkKfabhqQt9Xc6rSQ94uPit2zgH0RicZ+fMHOcvo6M1hxBkuQr4HfZRh0WeMf2kjww/hpN7QRKPrlq4xH3wmhI6MNBmjXyOh9XyNEvHS0SxyvpnBQK+N2K+OKRvJlxgn7yMT54nTRpxBLkEaXlgSdfyTxaopF/ogPmpHmKxvakHg00vD+ISoHOULqMfvNSfZDcZ8RKHPSr/jfGha25hibxd13QcZ8MeftZB+aaXUB+VQ1JvGbySW6jZUKyMI1I5EuqBcg9MgDf1zVnwrhjSzpJMe9dn8CfcJGEUADmuQozyxWsZ7PkvSd9HHYyW6LTN4IfhLtjBGckAfe6c/D555Vb8T4uskwS3BZdRhgGfFLKRplnY8/CvhUnZdQPLYXHabjaWlqtjCw8K4lfpk+Jht1OrUcfiVebjFDwvg8hfuUGLuWPTvytbc/FqxylfJLeWrHXFat9MGjhFyw/w9tpeQ+LvOaBjs9y35BgRxpzIXypx4Pw1YE0KS25LO27O5+J2PU/8A85ClnhRjtpGs4AzNGAGbq8jLk5PLIUL6KC3kMt9rGVQAnJA3PT5elbjUbqKKK0oooooCiiigK03NssilXUMp5gjIrdQaBcaOe0OUJmg/Axy6DlhWPxDyDZ9x18cQ4Zb8Qi7xf2i8mXaRT+FvI+h/WrK9vhH4Zdo38IkzsCdgrfhJPI8jy2PNX4kHtZ9QOmQ/C+Ps5lG5SQDkwHzHMbZC87wmkGG/khnPITMuc8orlV2PeD91KN1LY589t60yaUBlhXMRyjwvzi1/FA4/Ax8SNyDbZw1WvE5Emj+sx+AqwMgO5hlwB3hHIoykB8bFcN0Nan7Pm4Xv7YiG4TKSRPvEw5FCPwNvjmN+mK5Wb6OXMrVHFz3K+J2BhjxnC94ADIM8h3Wpd9xvyxXQOCgLZQaeq3qj9Gx/4R+lI3GZZbK7Ld20cjAtocE6dtJ0NykUjOG59DuMl9sbfRwzhudi2rP/ADYpCf7imPDec3y3cZg/xCWzHCyRQCT0jt+8kkz5fdFRez05kRrg/fkZ1GPwszgfOaaEfyele+1dyDPeuOfdx2oP8bM0uPZFetVvciKJE5CEamA/93T6zN/854U/kq+3NZx8cSJJS2SHuAoxuWRGECIB11CGQfM+dVkXFGt4mJjSWO5V9CHOURcDU3P7AZwDzAC4+KlW2upJnVUBLuqwwofCclSZpvyk5cA9Ax6im+/CwKqj7Ri0asVOO+ch1ht499oEZdxyIB8znf2my3f2JihUk68S6Ypk++Qyju3548JDL6ZX0rHAuMm2v4mY4jd9LjfALKFPsCMHH5R5HFhx61mjSVLdFeGe2W4eFdirZAZ4fLRhfD5GqHi8yyBpFeORSiuWXZnGd5CD8LqQAy+eTybNcq02WfC1uOLPbqWj3EcjA4bEaskun+JVxk9DU3hnHIzc3N1HpWOBRFb7eGNVBUSEdScnSvNmbyBITZOISPcvKrmNpGILKdIBZcOTjfBAYn3xvmpyXJfRbWkZIXcDAJzjeWTmC2/Lko299Y7a+T0tOHsz3IAXXKMd0uchSSSZZDyLavFnkCc9PC68Nv1tbMvDu77y3BBOqRvhjjzvK+TgdM5J64rODdmFtLF7u7kIMiFgmTqYlSVVupzt4R8zW/hGuRI7mTBWAJDbIPgM7YQFfxFScs3VgcbLvtyXvZ61FnbPcS5luHYrjOcyM2O6Q9cvhS3XTnkBi6e6dFjt9YM7Lqkfoi5y8ntklVB9OgNU1vcx6jcHJtbEGOLG5km+B3H4jk92v5mbzrfFw9yrLKQrzYlumzskYzptwegwNPsHP3q1GzVC4Kgg5BAIPmOhrMUoYZBBHmPQ4P8AWl3/AKQM7kIxSIqMnlpiJ2b0eTkvUKM7EjNs1ysUagLjksaDYnbYAdNhn0AycVoT6K0mbSmXIGBknp6/Ktitmqr1RRRQFaLmRxuihscxnBPseWfQ49xW+tU0AbY/0JB/Ub1KFv6zKxcRsLhP3lvMoWZQegOAGHkGG/4qrmvYxGyPrks8gHVqE9owOV1fe0g/C/NfMir/AInwAyYZXOtfhbk6+zgZx6EEHypavbmVG/xSNDIPCt1GupWHLTMgGGU9f9q5ZbnYjz67aUEMralODj7OWLmWwuzLg5dBupJdQQWWo1txMwTK8WrAH7InJKYyYc7hiFGqNxsyjGSRUDi8RhQZXMJ8QMTZjBBOHgfnEdRJCtyJIBIJFa+GMs0ZRpNOjdJVG6DVkOR/w9Xxp9xjqGATjkht7ZcKj4hY/WbdVeZF1RP94AHUyDyJwRg9aVez3GxJZWUZP7C6UHfJKGNpM+mAWX+WrCw479QuO6uQEin/AGgB8AZhgTxEfcf7w+6d+lJL2zW981ku2Ziq566iO6PrhG51cv23LvGxY8V42Fk+0B5/WJB1YtnQn+UyD51K413mlYycBdEc52GuWZhcyxA+Q31H8qCqTiF4hvZZ+aRzaVHNSYgFjHqAcuR1AA+9Vrxfhywxjv2ZnQGWUE48UpGE/jbfUfRvKtdONWfCLEtI1yXOvQXkblpWTHdwx+TMvh9Ax64rx2j4uC3foA2lT3WRtGqtHKJuXxPoIVOejTy3qIjSSJHa506mE93KcYTXsqeXhQEYHUNU3tuvd2otUj06MzEEc0BATlzYAsG8iG6YqqsbKz7u9VXJcRnuWY9Y7gyhSByUbwDA2pau+AHTHJbYWWJGVwB4ZWhmWEls7AmN0JON87+dM3C3Ez+I6e/4ajgk8mhcDWf5tJqtM4WMSggh0jcnHWaHu3J/5sCfM1m7bKHYjsi13em3cNGiFjIMgMujw6QerZIGfLNdBuY7aw1pEgRZXEA07uY4xqnbzZmJCD1xyxVH2I40kF3xK5LAIBIwUjclpj3Y8wScjH+1S+x3B7m+kEzuqpGugSruysSXk7rp3hLbyb6c7bjIs5X5O3vtLcT3CyHSFbKQgc1gErqghXo0zBsuw+EAgem/jfETNcW9pZjTHCMRMAMGRwUWUD8KJ3jg9TvywTN7RJbPc2nC4/DDCzTT4OwWOMtpZuZYk5brgjzqn4cr3dy00WVDZVNsZdx4h6RxQqinHPGPvb70500Wfd+FU3s7HCoBv31xyGPxYLDfqzZ6VD4hxhXU94c26yfasuSbm4OMW0QG7xpgBiOekDzqo4hxyPQFj1/VYMpHpOHmflI6+WSSDJyVS2PE3huOEmO1Vbu/ZVl04t4FG0UeOUac9R2yx38yKsNru1h7tHu7v7NV8ax89JwBrfHxynYADIXZV868WvE9L9/OG7+QYht18UiRnfBHJWbYsxwBsM7VR8W4wbiSJ5i8IyGgtY8PcyHpIVGybci3w8+e9MVrwtYozJMRbx83UNuf++l+Jz6KQOm9VWr67I8vjUyOp8NvEfs4z0aaQ+Ev+Xp0BO9XFk8qhnuHiUdFQHSvu7HxH5L7VUf9YQ2I7YLGnQlCz/yQoNXzfSOuDVtw+wHxuHZ/xSkFvkB4Y/YAVVWQNZooqqKhX0k4OYkjceTOyn5EIwqbUK4lmBOlIsdC0jD+gjP96UUd72vRBoubeVQdjpAkX/SdXzxVPL23ij/Yz9+h/cSpL3nsj6Dn2fPvTQ89yc4MC+yyv/bTVJxbht5MCNNvJ6SWy4/V5s/0rFiUu8X4zaOveRtLaTHfu3jcKxPPHhKEHrkEHyFJknGhbyJPChimjbdTq7qVTs2zDKEjIIBwcnGOvQG7E3brpkhsmQHIUyXSj5BJGUfpVZxbsdxERyK0YnhIGIhdznTjouvGoehyR0NZ8P2Ilxx20vLZFlAjQ/s9RyIH6xlxv3R8mwV2wCvJS4oHguElJLMi+EkkMrQ8kbHMqvIjZlwarJLB4g5ltzpLFMayGRtzpYbnOPxD2qOVkTaTOBjwsdvh8PXlhhj9PSpcG8bzs49n+EJbRxXMw1FEFww5gA5ECfxO4LkdFjHnVLxXjhlHjYmQyl5OoBwMDn4scvIAddVVbONCHvGLHZgQcLjZDknc4ztjbberCGAJlSrM5XUgBBO4LAnH3dt/96RjKGbh/a23jMUSx5Ebd7I0zDMs+NKM2CRoU8lyByyRjNXXA3mna5vJ5NaECGQAeERSKfEo6AZjf2O9c8e5ARX1Bkl2dAAMY5YJydifTmKYOx/ao2bGGTLWz6+9j2+FgFV1J39Dvj9KVGyLizwyrFgkqktqPQM6SqR8jir7jsQjQx48M1oZI/LKBLgJ6eNJf89KEt231hlXLFXWRNQw2IxJsee5XAp97XQluB2lyilnhjiO34HRUfOPQ/3qa2uLnvZaxa4uhEF1uWDBTsu+SWcYyUGQTvuMjqK7dcj6jaRwW41TN9nED96Q5LSNjoPE7egx5Ur/AET9mkgge8lBDksqlsjTEuN9+ecZyegrPHe1Kq8krSCJyhCscaoYNjhFPxXEuxx90adWMb6x4nLef8uFBx62YXi2tq+rTH3VxMTuXkYyzsx8yqZbyAxUyJy4a2tBgBNM0rNpSKEHLIW/G5BaQjl8PNdki87SgtL9XiZInGkHV9poG5LHcancBmbnjYdSfP8A1rZbeK3iASLnJvlpZPxNtjA5BeQx571NufjTZeXSIyPkRwoPs2ZQXkxtrjiOAFH3dWFHMknYaZbnvx3576GHOS4XXPKRyLyyBY0Hkq8vI0mR8Wk7zvWKF+YMihyfLGoEEj1q4biss8ivHJK8wwQXUkctyCWxGAcDwjl1FTdSY6h67LWt0+Xs7VbZX+K5ui0sz+ozjOfQYpll7LW+Q99O1w67/bOFjB81jXCj5596R3tuIToCgilbG+LppHzj8JcKp9MGtHDOy1zG2uSOVGz8X1XviPUAOVH+WtStOr2PELYDRAUIH3YRkD/IMCpSXDnlGQPNiB/QZP6gUi2ltHjE99xJt+XdzRD/AEx5A9Aas434avhZmJ/9s1wf117VryU3GUDmQD717qs4db2reKFYTjqirt8wKsdNblHqsFc1miqMYoqsn44MlYUeZh+AYQe7thPkCT6VE4hPMkTzTMERBnu4c5xkfFIRn30qPc1LRa3fEEjwGYAnkoyWPso8R+Qqnbjc8kphjiETY1Bpz8S5xqRFyWx1BIxtkbiubXf0jyGR3tCIVQAurqhJ+6csRqfffJO21LN92pu0kx9Yf7Ng8Q8WMnYlM7nmfQgnY7Vjdpp0Xth2CXQ13cSmVx+1ICx+DGAyAcymRgHOoZHPFc6uOBTRwPOqJLDpaNgVAaIONSORjK5yrKwzz0+dXdt9KkjyxG8TvooznCAKNfR2GMMV3wpxg78wKZLi+hglS5jw/DrsGKTY4TJOVIPIBixHu48qlqRzKwhhksHQJquRcKVwfE0XdnUo/mxtzJqvs70oQwIDKMFuZION8fewKZ+z4Sy4ldxFt1iuI4mIHxaSUb3wOfrUHhPZUXE1wZCUjgt2fCDc6VCRqP4mx7/OpK1WmF0MjQo6926H9om+ojJQEDJOeWNtq0W9wmpDICcBkbfY4wF2GOvX50xQ/Ro/cNdd+sUSEhe81EsyYXKhfxSFwAN9hzzRwn6P2eeKORtCSM0bMBkJN3bSd3zwxAQA42BOOY2JuKKxvtMkLH7mGOCD4VcZBHTYY+frXc/o3vlk4ZCAQRGGiP8Ay2KjP8uk/OkDtB9H8cTXMcALNDZpJqO7M/eHVn+QcvQVQ8D49PBafVoSxNw0bkxthwCWQxjbYtpXPoPWp/G7MZvg59t+37TOLOxUSZbDMBnVjoo5aQebHbby51HCOx1qXMt1I93MN2it8ui4ySJZPhG/PLAbczUKDs+bbxztA0mMGMjUkeRkiRywjJydwS7elMttw+5vI1UB3jHLAFvajyIGnvJsc86QKTZcvUROJcEW9izDbW9jBESRcOcljjGF07MM4ycsNtia59bcNDEBwBpYgudlI6HAwSc/rkV2uy+juMYku5XmK76dTLEuPQnJA9T8hUbtVwGO+gdrWLLouAwULHIPwL+Ig7hgMZ2zua1q6Z5c6bss8KL3tuXEpBjlibxbAkjAJDbZOnZs9a8js7GwU2V0RIRhklHdSHzCEnQ+/wB3Vmrrs7dAQCFz3bNnPeajAxVsaZMeKCRTjEgx0qzto/tCrKiTtuY58NDcAbfEBpLdBKv8wHXnysJH1OeByhgSV8fDIrrL8sMrH3GqvfD+JyK+kRvGw5xvO4H6Oyt+jV1iDs9FPHpjBiKnx20yiRFPopOUHk0bAf2rx/1fnTwhVkT/AIM/2sJHlHIVMkXs4I9avjvlVPwPtvEmBcWlzF+dHmkT5+IkfLNNlr25sWYAXABP4+8X/wAYAqht+yNqZCY4VtpzzgnjV4m89HmPWNtuo6Vcx2sUa93PYxqnVo41eM+pwutfmPnW8dwXVrxqCQ6Y5o3PkrAn9BU6oHD+HLHgxu2gjIUtqXfljVlh7A49Kn10gKKKKowa5t9JHbePuxDBMQ3eASFD4dBDKy6hz3xnFOnFeNwo6W8j6XnyqgAnOfD8tzXB+N8P7gtAV1TwkggEEYBJ1aSDrDAjkdt9qxbysV31RZ1cphHiTxAZ0uN9xz3IAPTO23U6UvhILZCzKYwwBG51ZGnngY+de5PDI/1Zg6NEpbYrgkZZdLcyrauXTeq+C6Cy5YD2IBHmNuXPAq4y+1uk6KFimpyxUy7qAduSkgjqfw9a3pxSWJJYYmPdSkq8R5dNLeMbEfiGCMbmo9txBdaNCgWbW22crhs6ThjpyMkZ25CickgqAobvMbMGZiwGADjJG36mpZtNoV7bSQzMkqlZAMYbnjGAQeTDTyPIjFdGiuYbaCXDj7R44w4OrUEZn1bcxkR7D2pY7WRsYo86fsvDzBKg/dDcymrJAIypJBA62X0WdllvbjMh+yhGopnBYtsAOoGRudug61y7L+UO/D7WS/eNYw8dvANKNt4ABgsOj3Db78owerGr/tLZpbW9oY10pBcw4A6KzGNifPOs5PWma3t1RQiKFUDAAGAB5AVTdurfXw65A5iMsPdCHB/pXXx4SKPj16kUvFJHOAtrEmfNnWXSvuTgfOk/6Pvo8W9gWaVpEjHIIwBdsklicbAAhR12NbPpH4pmIgc7uVM+qwwRED27yQ8q6VwO1isLGKN3VFjQZZ2AGo7tknHUmuc5rUuo88M7E2cGkpCpKjClyXI9tROn5Yqz4jxJIE1ueuAAMsx6KoG7H0FKvHPpKjj0rBG0jvshcFEP5hkd4w9VXB6Gq2LgN1dP3suti3WUmKFVP3UiQ964/jZM9Qa6W+owsb7jkLPm6cMV3W0i+0Ix96YJsW9GOketSLTtRPcnRbQBQNi0hyFHrp8IP5QzH0rSvZ2ztl/xU6YH3GKRRD2jXAP82qrK27ZWWAsT6gNgIopGHy0pipDkjdq+Ay217Hclu+73LOukBHZANaaRsxMecA88Gmm34DDNbq8GJLWQahA52U+cLfFCw38PLP4al8cb63CUjjnWRSJInaMoFkTxIfFjYnwn0NVdnem3jW9gRvq0h+3g5mJ9RDug6YbIZfTOKxe1jFhbNF+8kaONtKuwxPbk/cccnjO224I3HSmuzvzsJQoJ+F1/Zv7dVP5T8ia9i3SUrMhGSMah95PwN5jnz5H553RWKrkKMKea/d98dK3MddD1c2qyLpdQw8j/AEPofWsW0BQY1FgOWo5Ptnr7netyrgYFZroCiiigKwTWajcRtjJFJGCAXRlBIyBkEZI6igV+3trbOIme4S2uEy0MjHA2wSD5rnB9CMjyPFOO8QW4ZZTIhlO8jY0vr5McDAYHmCMda6Rxv6PY7Th800srztGhKrhFQMTgYGC2Mt50qcO4U8VmjgD6zeu0UZ0gCOIY71hgbMxIXPPGcVid8rfon2PEmilLoQ+xHiUkMGGNxnJznrVja8N71LqRx9qkQKqq4G7bkADbCgjyq8l7NfUeISpo7zuWt3AP3wWUt6DLEioHHOH/AG1w8REYikkGC2AYw5IAPIkE4x6itX6SUt2ieEFlYpnmvRgP/Lf5Vt79QyMATJpG+TkOCMNy8hsOVNnY/s5JK5ihljV3j1BZBkZU4PQ4bTnfH6U48P8AoY0uglkjlj1AvkMG6ZVSOmdXXrn0psOHF+ydvfwJ36jWVDd4nhYErzB6jfkc1ylLOXgnElLbo26suwkizpZSOWoDBx5gedd3jjCgKNgAAPYUnfSf2XN5Z6owTNAdceOZ/EvzAGPUCsZY7i43VNtpciRFkU5V1DA+hGRWL6INE6t8LKwPsQQf6Vzz6J+1/fBrZz8IDJkYx+JPlzx6nyq0+lPtT9Vs2iRiJ7jwRgcwDgO3psce5FMc9xbNXTjttxF3mjkLxoF2VnDHGjxawACSc4HI9KcrOyubt1kZpyOsiws0p/gLkxwj+EqfSjsj9HU7oJdECo6EYmBY4P3kCkacncHIO3TNWC/RZeLJqW4QgKQArzR+3wj++a5yXtnI28H4W8A+xtkiJ+KW4k1zN6sVyW9i4HtUi4ljbImvVA6rHIkQ+ZDF/wDVXO07G3kGWnhjuT5SK8qkejKxcfzKBU7hHFYNeiTh9lE+cDWdKk+QJRgD6EirvXYcLeLhaNkNaa/NnjZv1Yk1eQ8ShOAkkZ8grr/saqYLFxysrVfUOuP6Q16m4XI2PsLIeepS/wD9i1ub/v8AovFkB5EH2NUohEFyRj7K6OcdBMBv8pFH6qfxVusOCIB9pBbBvONAAfkRt+pqwms1dNBHh8htjG4xjlg8iKurYMWltoXSPhHw+g8vXHT0qRQKK2CiiigKKKKAooooKHtzYvNw+4ji+NlwNs7al1e/hzVfZ9k1lg4cxJRrZVbBXckqpYHOCDqFN1FSzYV+0vYoXdxFPr0FFKONOdaMdxz2OCwz61X3H0SWjrIpMnjbUpyPB5hduR658h708UVNCj4D2ShtdLAapQukyciQcHGOWPLOSB1q8ooq6BWCKzRVHCu2FrJwri31iJRokbv15AbnEiem5I9mqPwCK441xVZpvgTDMBsqRg7IOe5zj18VO/022atZxSFSSko8W2FDAg5z5kL8xWz6GbcC1mbG5mwSSCThFxuOnib9a42Ty1+2/ToCLgcsVms0V2YFaLiyRx40V/4lB/uK30UCjf8AYIBu8tJHgPVFkkEZ9grZT5ZHpWtY54v2lxdQ+rCOeL3Ld3qA/ixTlWMVi4QVnCVlwGNwk8bciEAPyKtpP6VaVqjtlUkqoBPMgAZ98c621qAoooqgooooCiiigKKKKAooooCiiigKKKKAooooF76QbfXwy7GM4iZsH8uG/wBqRPoMviWni3C92jgdM5YEjy2Kiur3MIdGU8mUg+xGK4v9Cd1i8ePxE90yjIOBpdWxnoK559xrHqu20UUV0ZFFYzRmgzRWM0ZoM0VjNGaDNFYzRmgzRWM0ZoM0VjNZoCiiigKKKKAooooCiiigKKKKDxLyPtXFfoXGb98gAiJ888nxqAfLlkV2xq4p9EQJ4pMynKjvF8s5bOrHPGwHzFc8/X/WsXbKwazWDXRkUUUUBRRRQFFFFAUUUUBRRRQFZrFZoCiiigKKKKAooooCiiigKKKKDVdISjBfiKkD3wcUn9hvo8+oO0rvrlZSuVGB4iC3vuBvRRWLjuxZTrWKKK2gxRiiigMUYoooDFGKKKAxRiiigMUUUUGaKKKD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0" name="Picture 4" descr="http://www.cez-okno.net/files/clanok-subory-2009/borovica-lesn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59" y="1648005"/>
            <a:ext cx="1767986" cy="21602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dumabyt.cz/obrazek/clanek13448/a011207_noc_smrkpichl_v.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51511"/>
            <a:ext cx="1867115" cy="21567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Modřín opadavý - šištic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445" y="1955952"/>
            <a:ext cx="2091885" cy="15443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s://upload.wikimedia.org/wikipedia/commons/thumb/3/30/Ginkgo_biloba_jeune_rameau.jpg/1280px-Ginkgo_biloba_jeune_rameau.jpg"/>
          <p:cNvPicPr>
            <a:picLocks noChangeAspect="1" noChangeArrowheads="1"/>
          </p:cNvPicPr>
          <p:nvPr/>
        </p:nvPicPr>
        <p:blipFill>
          <a:blip r:embed="rId5" cstate="print">
            <a:lum bright="10000"/>
          </a:blip>
          <a:srcRect/>
          <a:stretch>
            <a:fillRect/>
          </a:stretch>
        </p:blipFill>
        <p:spPr bwMode="auto">
          <a:xfrm>
            <a:off x="6300192" y="1851670"/>
            <a:ext cx="2304256" cy="17281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0493411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75606"/>
            <a:ext cx="8003232" cy="3175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1700" dirty="0" smtClean="0"/>
          </a:p>
          <a:p>
            <a:r>
              <a:rPr lang="cs-CZ" sz="1700" dirty="0">
                <a:hlinkClick r:id="rId2"/>
              </a:rPr>
              <a:t>http://</a:t>
            </a:r>
            <a:r>
              <a:rPr lang="cs-CZ" sz="1700" dirty="0" smtClean="0">
                <a:hlinkClick r:id="rId2"/>
              </a:rPr>
              <a:t>skolakov.eu/prvouka/3-trida/rostliny/list/ucime-se/prezentace.htm</a:t>
            </a:r>
            <a:endParaRPr lang="cs-CZ" sz="1700" dirty="0" smtClean="0"/>
          </a:p>
          <a:p>
            <a:r>
              <a:rPr lang="cs-CZ" sz="1700" dirty="0">
                <a:hlinkClick r:id="rId3"/>
              </a:rPr>
              <a:t>http://www.garten.cz/foto/cz/21021</a:t>
            </a:r>
            <a:r>
              <a:rPr lang="cs-CZ" sz="1700" dirty="0" smtClean="0">
                <a:hlinkClick r:id="rId3"/>
              </a:rPr>
              <a:t>/</a:t>
            </a:r>
            <a:endParaRPr lang="cs-CZ" sz="1700" dirty="0" smtClean="0"/>
          </a:p>
          <a:p>
            <a:r>
              <a:rPr lang="cs-CZ" sz="1700" dirty="0">
                <a:hlinkClick r:id="rId4"/>
              </a:rPr>
              <a:t>http://</a:t>
            </a:r>
            <a:r>
              <a:rPr lang="cs-CZ" sz="1700" dirty="0" smtClean="0">
                <a:hlinkClick r:id="rId4"/>
              </a:rPr>
              <a:t>www.inzerce-bazar.cz/encyklopedie/katalog-rostlin/jedovate-rostliny/nebezpecne-rostliny/jirovec-madal-kastan-konsky-aesculus-hippocastanum.html</a:t>
            </a:r>
            <a:endParaRPr lang="cs-CZ" sz="17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www.pannacz.com/herbar-rostlin.16/dub-devetsil-divizna-dobromysl.387.html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www.cez-okno.net/clanok/stromy-nam-nabizeji-silu-lasku-i-zdravi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www.dumabyt.cz/rubriky/zahrada/pece-o-zahradu/smrk-jedli-nebo-borovici_13448.html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www.mezistromy.cz/cz/fotogalerie/jehlicnate-stromy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https://commons.wikimedia.org/wiki/Ginkgo_biloba#/</a:t>
            </a:r>
            <a:r>
              <a:rPr lang="cs-CZ" sz="1800" dirty="0" smtClean="0">
                <a:hlinkClick r:id="rId9"/>
              </a:rPr>
              <a:t>media/File:Ginkgo_Ast.jpg</a:t>
            </a:r>
            <a:r>
              <a:rPr lang="cs-CZ" sz="1800" dirty="0" smtClean="0"/>
              <a:t> </a:t>
            </a:r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dcmitype/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</TotalTime>
  <Words>129</Words>
  <Application>Microsoft Office PowerPoint</Application>
  <PresentationFormat>Předvádění na obrazovce (16:9)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boxed_powerpoint_16x9_2012-08</vt:lpstr>
      <vt:lpstr>  Dotkněte se inovací CZ.1.07/1.3.00/51.0024  </vt:lpstr>
      <vt:lpstr>Snímek 2</vt:lpstr>
      <vt:lpstr>Metodický pokyn</vt:lpstr>
      <vt:lpstr>Doplň základní části listu.</vt:lpstr>
      <vt:lpstr>Jaký je rozdíl mezi listem jednoduchým a složeným?</vt:lpstr>
      <vt:lpstr>Kterým stromům patří tyto listy?</vt:lpstr>
      <vt:lpstr>Kterým stromům patří tyto větvičky?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23</cp:revision>
  <dcterms:created xsi:type="dcterms:W3CDTF">2014-10-07T08:27:59Z</dcterms:created>
  <dcterms:modified xsi:type="dcterms:W3CDTF">2015-06-16T10:25:29Z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