
<file path=[Content_Types].xml><?xml version="1.0" encoding="utf-8"?>
<Types xmlns="http://schemas.openxmlformats.org/package/2006/content-types"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docProps/custom.xml" ContentType="application/vnd.openxmlformats-officedocument.custom-properties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9"/>
  </p:notesMasterIdLst>
  <p:sldIdLst>
    <p:sldId id="310" r:id="rId5"/>
    <p:sldId id="326" r:id="rId6"/>
    <p:sldId id="325" r:id="rId7"/>
    <p:sldId id="324" r:id="rId8"/>
  </p:sldIdLst>
  <p:sldSz cx="9144000" cy="5143500" type="screen16x9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orient="horz" pos="162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 xmlns="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:p15="http://schemas.microsoft.com/office/powerpoint/2012/main" xmlns="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Střední styl 1 – zvýraznění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4" autoAdjust="0"/>
    <p:restoredTop sz="96866" autoAdjust="0"/>
  </p:normalViewPr>
  <p:slideViewPr>
    <p:cSldViewPr>
      <p:cViewPr>
        <p:scale>
          <a:sx n="103" d="100"/>
          <a:sy n="103" d="100"/>
        </p:scale>
        <p:origin x="-138" y="-624"/>
      </p:cViewPr>
      <p:guideLst>
        <p:guide orient="horz" pos="1620"/>
        <p:guide pos="2880"/>
      </p:guideLst>
    </p:cSldViewPr>
  </p:slideViewPr>
  <p:outlineViewPr>
    <p:cViewPr>
      <p:scale>
        <a:sx n="33" d="100"/>
        <a:sy n="33" d="100"/>
      </p:scale>
      <p:origin x="0" y="-18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>
      <p:cViewPr varScale="1">
        <p:scale>
          <a:sx n="101" d="100"/>
          <a:sy n="101" d="100"/>
        </p:scale>
        <p:origin x="2670" y="72"/>
      </p:cViewPr>
      <p:guideLst/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tableStyles" Target="tableStyles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theme" Target="theme/theme1.xml"/><Relationship Id="rId2" Type="http://schemas.openxmlformats.org/officeDocument/2006/relationships/customXml" Target="../customXml/item2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viewProps" Target="viewProps.xml"/><Relationship Id="rId5" Type="http://schemas.openxmlformats.org/officeDocument/2006/relationships/slide" Target="slides/slide1.xml"/><Relationship Id="rId10" Type="http://schemas.openxmlformats.org/officeDocument/2006/relationships/presProps" Target="presProps.xml"/><Relationship Id="rId4" Type="http://schemas.openxmlformats.org/officeDocument/2006/relationships/slideMaster" Target="slideMasters/slideMaster1.xml"/><Relationship Id="rId9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98835A4-60F7-44ED-8EFD-BEEA171BCEF9}" type="datetimeFigureOut">
              <a:rPr lang="cs-CZ" smtClean="0"/>
              <a:pPr/>
              <a:t>16.6.2015</a:t>
            </a:fld>
            <a:endParaRPr lang="cs-CZ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2B72D31-BA1C-4AC9-9613-9D2BCD5B9C2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84431260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1597819"/>
            <a:ext cx="7772400" cy="1102519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2914650"/>
            <a:ext cx="6400800" cy="131445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06641012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2741055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3305176"/>
            <a:ext cx="7772400" cy="1021556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180035"/>
            <a:ext cx="7772400" cy="1125140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86674518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347613"/>
            <a:ext cx="4038600" cy="3247009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347613"/>
            <a:ext cx="4038600" cy="3247009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5777090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347614"/>
            <a:ext cx="4040188" cy="576064"/>
          </a:xfrm>
        </p:spPr>
        <p:txBody>
          <a:bodyPr anchor="b">
            <a:noAutofit/>
          </a:bodyPr>
          <a:lstStyle>
            <a:lvl1pPr marL="0" indent="0">
              <a:buNone/>
              <a:defRPr sz="20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1923678"/>
            <a:ext cx="4040188" cy="2670944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6" y="1347614"/>
            <a:ext cx="4041775" cy="576064"/>
          </a:xfrm>
        </p:spPr>
        <p:txBody>
          <a:bodyPr anchor="b">
            <a:noAutofit/>
          </a:bodyPr>
          <a:lstStyle>
            <a:lvl1pPr marL="0" indent="0">
              <a:buNone/>
              <a:defRPr sz="20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6" y="1923678"/>
            <a:ext cx="4041775" cy="2670944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93859089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67125178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5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9676856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1" y="843558"/>
            <a:ext cx="3008313" cy="576064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843557"/>
            <a:ext cx="5111750" cy="375106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1" y="1419621"/>
            <a:ext cx="3008313" cy="317500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81463168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3600450"/>
            <a:ext cx="5486400" cy="425054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843558"/>
            <a:ext cx="5486400" cy="2702123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4025503"/>
            <a:ext cx="5486400" cy="603647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524709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65308835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843557"/>
            <a:ext cx="2057400" cy="375106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843557"/>
            <a:ext cx="6019800" cy="375106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31909552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143000" y="841772"/>
            <a:ext cx="6858000" cy="1790700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143000" y="2701528"/>
            <a:ext cx="6858000" cy="1241822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28650" y="4767263"/>
            <a:ext cx="2057400" cy="273844"/>
          </a:xfrm>
          <a:prstGeom prst="rect">
            <a:avLst/>
          </a:prstGeom>
        </p:spPr>
        <p:txBody>
          <a:bodyPr/>
          <a:lstStyle/>
          <a:p>
            <a:fld id="{8A3A43DF-04A3-4662-88CA-28FDED1CFC09}" type="datetimeFigureOut">
              <a:rPr lang="cs-CZ" smtClean="0"/>
              <a:pPr/>
              <a:t>16.6.2015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3028950" y="4767263"/>
            <a:ext cx="3086100" cy="273844"/>
          </a:xfrm>
          <a:prstGeom prst="rect">
            <a:avLst/>
          </a:prstGeo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D58ADA-DDE5-40A5-9BF1-B0BC81F4C7C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58001984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18" Type="http://schemas.openxmlformats.org/officeDocument/2006/relationships/image" Target="../media/image5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image" Target="../media/image4.png"/><Relationship Id="rId2" Type="http://schemas.openxmlformats.org/officeDocument/2006/relationships/slideLayout" Target="../slideLayouts/slideLayout2.xml"/><Relationship Id="rId16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2.png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6.jpe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Skupina 3"/>
          <p:cNvGrpSpPr/>
          <p:nvPr/>
        </p:nvGrpSpPr>
        <p:grpSpPr>
          <a:xfrm>
            <a:off x="0" y="3284537"/>
            <a:ext cx="9144000" cy="1858963"/>
            <a:chOff x="0" y="3284537"/>
            <a:chExt cx="9144000" cy="1858963"/>
          </a:xfrm>
        </p:grpSpPr>
        <p:pic>
          <p:nvPicPr>
            <p:cNvPr id="1027" name="Picture 3"/>
            <p:cNvPicPr>
              <a:picLocks noChangeAspect="1" noChangeArrowheads="1"/>
            </p:cNvPicPr>
            <p:nvPr userDrawn="1"/>
          </p:nvPicPr>
          <p:blipFill>
            <a:blip r:embed="rId14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0" y="3284537"/>
              <a:ext cx="9144000" cy="1858963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 xmlns="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grpSp>
          <p:nvGrpSpPr>
            <p:cNvPr id="11" name="Skupina 10"/>
            <p:cNvGrpSpPr>
              <a:grpSpLocks noChangeAspect="1"/>
            </p:cNvGrpSpPr>
            <p:nvPr userDrawn="1"/>
          </p:nvGrpSpPr>
          <p:grpSpPr>
            <a:xfrm>
              <a:off x="35536" y="4300030"/>
              <a:ext cx="720000" cy="792000"/>
              <a:chOff x="23056" y="6093296"/>
              <a:chExt cx="720000" cy="792000"/>
            </a:xfrm>
          </p:grpSpPr>
          <p:sp>
            <p:nvSpPr>
              <p:cNvPr id="15" name="Zaoblený obdélník 14"/>
              <p:cNvSpPr/>
              <p:nvPr userDrawn="1"/>
            </p:nvSpPr>
            <p:spPr>
              <a:xfrm>
                <a:off x="23056" y="6093296"/>
                <a:ext cx="720000" cy="792000"/>
              </a:xfrm>
              <a:prstGeom prst="roundRect">
                <a:avLst/>
              </a:prstGeom>
              <a:ln>
                <a:noFill/>
              </a:ln>
              <a:effectLst>
                <a:softEdge rad="31750"/>
              </a:effectLst>
            </p:spPr>
            <p:style>
              <a:lnRef idx="2">
                <a:schemeClr val="accent5"/>
              </a:lnRef>
              <a:fillRef idx="1">
                <a:schemeClr val="lt1"/>
              </a:fillRef>
              <a:effectRef idx="0">
                <a:schemeClr val="accent5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pic>
            <p:nvPicPr>
              <p:cNvPr id="16" name="Picture 12"/>
              <p:cNvPicPr>
                <a:picLocks noChangeAspect="1" noChangeArrowheads="1"/>
              </p:cNvPicPr>
              <p:nvPr userDrawn="1"/>
            </p:nvPicPr>
            <p:blipFill>
              <a:blip r:embed="rId15" cstate="print">
                <a:extLst>
                  <a:ext uri="{28A0092B-C50C-407E-A947-70E740481C1C}">
                    <a14:useLocalDpi xmlns:a14="http://schemas.microsoft.com/office/drawing/2010/main" xmlns="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70861" y="6201296"/>
                <a:ext cx="624390" cy="576000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 xmlns="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xmlns="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 xmlns="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pic>
        </p:grpSp>
      </p:grp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1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1858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" name="Picture 10"/>
          <p:cNvPicPr>
            <a:picLocks noChangeAspect="1" noChangeArrowheads="1"/>
          </p:cNvPicPr>
          <p:nvPr/>
        </p:nvPicPr>
        <p:blipFill>
          <a:blip r:embed="rId1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688965" y="201165"/>
            <a:ext cx="1862069" cy="540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419623"/>
            <a:ext cx="8229600" cy="31750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67544" y="843558"/>
            <a:ext cx="8229600" cy="45900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dirty="0" smtClean="0"/>
              <a:t>Kliknutím lze upravit styl.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4767263"/>
            <a:ext cx="21336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pic>
        <p:nvPicPr>
          <p:cNvPr id="12" name="Obrázek 11"/>
          <p:cNvPicPr/>
          <p:nvPr userDrawn="1"/>
        </p:nvPicPr>
        <p:blipFill>
          <a:blip r:embed="rId1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79512" y="143420"/>
            <a:ext cx="2776686" cy="563416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 userDrawn="1"/>
        </p:nvPicPr>
        <p:blipFill>
          <a:blip r:embed="rId1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7884368" y="4417415"/>
            <a:ext cx="1078260" cy="5666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87472330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ctr" defTabSz="914400" rtl="0" eaLnBrk="1" latinLnBrk="0" hangingPunct="1">
        <a:spcBef>
          <a:spcPct val="0"/>
        </a:spcBef>
        <a:buNone/>
        <a:tabLst>
          <a:tab pos="1790700" algn="l"/>
        </a:tabLst>
        <a:defRPr sz="32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143000" y="1203598"/>
            <a:ext cx="6858000" cy="1428874"/>
          </a:xfrm>
        </p:spPr>
        <p:txBody>
          <a:bodyPr/>
          <a:lstStyle/>
          <a:p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dirty="0"/>
              <a:t/>
            </a:r>
            <a:br>
              <a:rPr lang="cs-CZ" sz="1600" dirty="0"/>
            </a:br>
            <a:r>
              <a:rPr lang="cs-CZ" sz="1600" dirty="0" smtClean="0"/>
              <a:t>Dotkněte se inovací</a:t>
            </a:r>
            <a:br>
              <a:rPr lang="cs-CZ" sz="1600" dirty="0" smtClean="0"/>
            </a:br>
            <a:r>
              <a:rPr lang="cs-CZ" sz="1600" dirty="0" smtClean="0"/>
              <a:t>CZ.1.07/1.3.00/51.0024</a:t>
            </a: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143000" y="1707654"/>
            <a:ext cx="6858000" cy="2235696"/>
          </a:xfrm>
        </p:spPr>
        <p:txBody>
          <a:bodyPr>
            <a:normAutofit/>
          </a:bodyPr>
          <a:lstStyle/>
          <a:p>
            <a:r>
              <a:rPr lang="cs-CZ" sz="3600" b="1" dirty="0" smtClean="0"/>
              <a:t>Lineární rovnice</a:t>
            </a:r>
          </a:p>
          <a:p>
            <a:r>
              <a:rPr lang="cs-CZ" sz="3600" b="1" dirty="0" smtClean="0"/>
              <a:t>opakování</a:t>
            </a:r>
          </a:p>
        </p:txBody>
      </p:sp>
    </p:spTree>
    <p:extLst>
      <p:ext uri="{BB962C8B-B14F-4D97-AF65-F5344CB8AC3E}">
        <p14:creationId xmlns:p14="http://schemas.microsoft.com/office/powerpoint/2010/main" xmlns="" val="113144552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83568" y="1302558"/>
            <a:ext cx="8208912" cy="3573448"/>
          </a:xfrm>
        </p:spPr>
        <p:txBody>
          <a:bodyPr>
            <a:normAutofit/>
          </a:bodyPr>
          <a:lstStyle/>
          <a:p>
            <a:pPr algn="l"/>
            <a:r>
              <a:rPr lang="cs-CZ" dirty="0" smtClean="0"/>
              <a:t>Škola: ZŠ a MŠ T. G. Masaryka Fulnek</a:t>
            </a:r>
          </a:p>
          <a:p>
            <a:pPr algn="l"/>
            <a:r>
              <a:rPr lang="cs-CZ" dirty="0" smtClean="0"/>
              <a:t>Autor</a:t>
            </a:r>
            <a:r>
              <a:rPr lang="cs-CZ" dirty="0"/>
              <a:t>: </a:t>
            </a:r>
            <a:r>
              <a:rPr lang="cs-CZ" dirty="0" smtClean="0"/>
              <a:t>Libor Kvita</a:t>
            </a:r>
          </a:p>
          <a:p>
            <a:pPr algn="l"/>
            <a:r>
              <a:rPr lang="cs-CZ" dirty="0" smtClean="0"/>
              <a:t>Předmět: Matematika</a:t>
            </a:r>
          </a:p>
          <a:p>
            <a:pPr algn="l"/>
            <a:endParaRPr lang="cs-CZ" dirty="0" smtClean="0"/>
          </a:p>
          <a:p>
            <a:pPr algn="l"/>
            <a:r>
              <a:rPr lang="cs-CZ" dirty="0" smtClean="0"/>
              <a:t>Anotace: prezentace je určena pro vzdělávací oblast Matematika a její aplikace 8. ročník, žáci si procvičí učivo  řešení lineárních rovnic. Pomocí aplikace Kalkulátor na dotykovém zařízení zkontrolují výsledky.</a:t>
            </a:r>
          </a:p>
          <a:p>
            <a:pPr algn="l"/>
            <a:endParaRPr lang="cs-CZ" dirty="0" smtClean="0"/>
          </a:p>
          <a:p>
            <a:pPr algn="l"/>
            <a:endParaRPr lang="cs-CZ" dirty="0" smtClean="0"/>
          </a:p>
          <a:p>
            <a:pPr algn="l"/>
            <a:endParaRPr lang="cs-CZ" sz="1600" dirty="0"/>
          </a:p>
          <a:p>
            <a:pPr algn="l"/>
            <a:r>
              <a:rPr lang="cs-CZ" sz="1600" dirty="0" smtClean="0"/>
              <a:t>Materiál </a:t>
            </a:r>
            <a:r>
              <a:rPr lang="cs-CZ" sz="1600" dirty="0"/>
              <a:t>je zpracován v rámci projektu </a:t>
            </a:r>
            <a:r>
              <a:rPr lang="cs-CZ" sz="1600" dirty="0" smtClean="0"/>
              <a:t>Dotkněte se inovací CZ.1.07/1.3.00/51.0024 </a:t>
            </a:r>
            <a:endParaRPr lang="cs-CZ" sz="1600" dirty="0"/>
          </a:p>
          <a:p>
            <a:pPr algn="l"/>
            <a:endParaRPr lang="cs-CZ" dirty="0"/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683568" y="843558"/>
            <a:ext cx="8013576" cy="4590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tabLst>
                <a:tab pos="1790700" algn="l"/>
              </a:tabLst>
              <a:defRPr sz="45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sz="3200" b="1" dirty="0" smtClean="0"/>
              <a:t>Základní informace</a:t>
            </a:r>
            <a:endParaRPr lang="cs-CZ" sz="3200" b="1" dirty="0"/>
          </a:p>
        </p:txBody>
      </p:sp>
    </p:spTree>
    <p:extLst>
      <p:ext uri="{BB962C8B-B14F-4D97-AF65-F5344CB8AC3E}">
        <p14:creationId xmlns:p14="http://schemas.microsoft.com/office/powerpoint/2010/main" xmlns="" val="396105599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987574"/>
            <a:ext cx="8229600" cy="3607049"/>
          </a:xfrm>
        </p:spPr>
        <p:txBody>
          <a:bodyPr/>
          <a:lstStyle/>
          <a:p>
            <a:pPr marL="514350" indent="-514350">
              <a:buFont typeface="+mj-lt"/>
              <a:buAutoNum type="alphaLcParenR"/>
            </a:pPr>
            <a:r>
              <a:rPr lang="cs-CZ" dirty="0" smtClean="0"/>
              <a:t>2x + 5 = 17</a:t>
            </a:r>
          </a:p>
          <a:p>
            <a:pPr marL="514350" indent="-514350">
              <a:buFont typeface="+mj-lt"/>
              <a:buAutoNum type="alphaLcParenR"/>
            </a:pPr>
            <a:r>
              <a:rPr lang="cs-CZ" dirty="0" smtClean="0"/>
              <a:t>3x – 5x – 12 = 0</a:t>
            </a:r>
          </a:p>
          <a:p>
            <a:pPr marL="514350" indent="-514350">
              <a:buFont typeface="+mj-lt"/>
              <a:buAutoNum type="alphaLcParenR"/>
            </a:pPr>
            <a:r>
              <a:rPr lang="cs-CZ" dirty="0" smtClean="0"/>
              <a:t>5x + 11 = 3x – 1</a:t>
            </a:r>
          </a:p>
          <a:p>
            <a:pPr marL="514350" indent="-514350">
              <a:buFont typeface="+mj-lt"/>
              <a:buAutoNum type="alphaLcParenR"/>
            </a:pPr>
            <a:r>
              <a:rPr lang="cs-CZ" dirty="0" smtClean="0"/>
              <a:t>2.(x – 4) = 16</a:t>
            </a:r>
          </a:p>
          <a:p>
            <a:pPr marL="514350" indent="-514350">
              <a:buFont typeface="+mj-lt"/>
              <a:buAutoNum type="alphaLcParenR"/>
            </a:pPr>
            <a:r>
              <a:rPr lang="cs-CZ" dirty="0" smtClean="0"/>
              <a:t>5.(7 – x) = -2.(x + 5)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5264757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3568" y="843558"/>
            <a:ext cx="8013576" cy="459000"/>
          </a:xfrm>
        </p:spPr>
        <p:txBody>
          <a:bodyPr/>
          <a:lstStyle/>
          <a:p>
            <a:pPr algn="l"/>
            <a:r>
              <a:rPr lang="cs-CZ" b="1" dirty="0" smtClean="0"/>
              <a:t>Správná řešení</a:t>
            </a:r>
            <a:endParaRPr lang="cs-CZ" b="1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Font typeface="+mj-lt"/>
              <a:buAutoNum type="alphaLcParenR"/>
            </a:pPr>
            <a:r>
              <a:rPr lang="cs-CZ" dirty="0"/>
              <a:t>2x + 5 = </a:t>
            </a:r>
            <a:r>
              <a:rPr lang="cs-CZ" dirty="0" smtClean="0"/>
              <a:t>17                         [6]</a:t>
            </a:r>
            <a:endParaRPr lang="cs-CZ" dirty="0"/>
          </a:p>
          <a:p>
            <a:pPr marL="514350" indent="-514350">
              <a:buFont typeface="+mj-lt"/>
              <a:buAutoNum type="alphaLcParenR"/>
            </a:pPr>
            <a:r>
              <a:rPr lang="cs-CZ" dirty="0"/>
              <a:t>3x – 5x – 12 = </a:t>
            </a:r>
            <a:r>
              <a:rPr lang="cs-CZ" dirty="0" smtClean="0"/>
              <a:t>0                 [-6]</a:t>
            </a:r>
            <a:endParaRPr lang="cs-CZ" dirty="0"/>
          </a:p>
          <a:p>
            <a:pPr marL="514350" indent="-514350">
              <a:buFont typeface="+mj-lt"/>
              <a:buAutoNum type="alphaLcParenR"/>
            </a:pPr>
            <a:r>
              <a:rPr lang="cs-CZ" dirty="0"/>
              <a:t>5x + 11 = 3x – </a:t>
            </a:r>
            <a:r>
              <a:rPr lang="cs-CZ" dirty="0" smtClean="0"/>
              <a:t>1</a:t>
            </a:r>
            <a:r>
              <a:rPr lang="cs-CZ" dirty="0"/>
              <a:t> </a:t>
            </a:r>
            <a:r>
              <a:rPr lang="cs-CZ" dirty="0" smtClean="0"/>
              <a:t>                [-6]</a:t>
            </a:r>
            <a:endParaRPr lang="cs-CZ" dirty="0"/>
          </a:p>
          <a:p>
            <a:pPr marL="514350" indent="-514350">
              <a:buFont typeface="+mj-lt"/>
              <a:buAutoNum type="alphaLcParenR"/>
            </a:pPr>
            <a:r>
              <a:rPr lang="cs-CZ" dirty="0"/>
              <a:t>2.(x – 4) = </a:t>
            </a:r>
            <a:r>
              <a:rPr lang="cs-CZ" dirty="0" smtClean="0"/>
              <a:t>16</a:t>
            </a:r>
            <a:r>
              <a:rPr lang="cs-CZ" dirty="0"/>
              <a:t> </a:t>
            </a:r>
            <a:r>
              <a:rPr lang="cs-CZ" dirty="0" smtClean="0"/>
              <a:t>                     [12]</a:t>
            </a:r>
            <a:endParaRPr lang="cs-CZ" dirty="0"/>
          </a:p>
          <a:p>
            <a:pPr marL="514350" indent="-514350">
              <a:buFont typeface="+mj-lt"/>
              <a:buAutoNum type="alphaLcParenR"/>
            </a:pPr>
            <a:r>
              <a:rPr lang="cs-CZ" dirty="0"/>
              <a:t>5.(7 – x) = -2.(x + 5</a:t>
            </a:r>
            <a:r>
              <a:rPr lang="cs-CZ" dirty="0" smtClean="0"/>
              <a:t>)           [15]</a:t>
            </a:r>
            <a:endParaRPr lang="cs-CZ" dirty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752360964"/>
      </p:ext>
    </p:extLst>
  </p:cSld>
  <p:clrMapOvr>
    <a:masterClrMapping/>
  </p:clrMapOvr>
</p:sld>
</file>

<file path=ppt/theme/theme1.xml><?xml version="1.0" encoding="utf-8"?>
<a:theme xmlns:a="http://schemas.openxmlformats.org/drawingml/2006/main" name="boxed_powerpoint_16x9_2012-08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Prezentace4" id="{FA648B46-5DFB-4817-A984-0EDF8C590859}" vid="{9C3AC370-3180-4625-AB9F-69495A826E3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haredWithUsers xmlns="d19d6491-b662-4d98-996c-1e38fe9d0183">
      <UserInfo>
        <DisplayName/>
        <AccountId xsi:nil="true"/>
        <AccountType/>
      </UserInfo>
    </SharedWithUsers>
  </documentManagement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kument" ma:contentTypeID="0x0101009CE513F370EBC24DB3058E48E01F3A2B" ma:contentTypeVersion="3" ma:contentTypeDescription="Vytvoří nový dokument" ma:contentTypeScope="" ma:versionID="4beace10c8a03a8acaf038bce8667a94">
  <xsd:schema xmlns:xsd="http://www.w3.org/2001/XMLSchema" xmlns:xs="http://www.w3.org/2001/XMLSchema" xmlns:p="http://schemas.microsoft.com/office/2006/metadata/properties" xmlns:ns2="d19d6491-b662-4d98-996c-1e38fe9d0183" targetNamespace="http://schemas.microsoft.com/office/2006/metadata/properties" ma:root="true" ma:fieldsID="04e8822fff4bd9123357aef9eb256e52" ns2:_="">
    <xsd:import namespace="d19d6491-b662-4d98-996c-1e38fe9d0183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ingHintHash" minOccurs="0"/>
                <xsd:element ref="ns2:SharedWithDetail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19d6491-b662-4d98-996c-1e38fe9d0183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dílí se s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ingHintHash" ma:index="9" nillable="true" ma:displayName="Hodnota hash upozornění na sdílení" ma:internalName="SharingHintHash" ma:readOnly="true">
      <xsd:simpleType>
        <xsd:restriction base="dms:Text"/>
      </xsd:simpleType>
    </xsd:element>
    <xsd:element name="SharedWithDetails" ma:index="10" nillable="true" ma:displayName="Sdílené s podrobnostmi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Typ obsahu"/>
        <xsd:element ref="dc:title" minOccurs="0" maxOccurs="1" ma:index="4" ma:displayName="Nadpis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2D0B5DD7-4F81-4539-BEEE-DE05DE870D91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42F33400-E7C1-402A-9D11-37931DDB1730}">
  <ds:schemaRefs>
    <ds:schemaRef ds:uri="http://www.w3.org/XML/1998/namespace"/>
    <ds:schemaRef ds:uri="http://purl.org/dc/dcmitype/"/>
    <ds:schemaRef ds:uri="http://purl.org/dc/terms/"/>
    <ds:schemaRef ds:uri="http://purl.org/dc/elements/1.1/"/>
    <ds:schemaRef ds:uri="http://schemas.microsoft.com/office/2006/documentManagement/types"/>
    <ds:schemaRef ds:uri="http://schemas.microsoft.com/office/2006/metadata/properties"/>
    <ds:schemaRef ds:uri="http://schemas.microsoft.com/office/infopath/2007/PartnerControls"/>
    <ds:schemaRef ds:uri="http://schemas.openxmlformats.org/package/2006/metadata/core-properties"/>
    <ds:schemaRef ds:uri="d19d6491-b662-4d98-996c-1e38fe9d0183"/>
  </ds:schemaRefs>
</ds:datastoreItem>
</file>

<file path=customXml/itemProps3.xml><?xml version="1.0" encoding="utf-8"?>
<ds:datastoreItem xmlns:ds="http://schemas.openxmlformats.org/officeDocument/2006/customXml" ds:itemID="{5DAEA6EA-FC55-4291-A653-0CF25D5E1C37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d19d6491-b662-4d98-996c-1e38fe9d0183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129</TotalTime>
  <Words>165</Words>
  <Application>Microsoft Office PowerPoint</Application>
  <PresentationFormat>Předvádění na obrazovce (16:9)</PresentationFormat>
  <Paragraphs>24</Paragraphs>
  <Slides>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4</vt:i4>
      </vt:variant>
    </vt:vector>
  </HeadingPairs>
  <TitlesOfParts>
    <vt:vector size="5" baseType="lpstr">
      <vt:lpstr>boxed_powerpoint_16x9_2012-08</vt:lpstr>
      <vt:lpstr>  Dotkněte se inovací CZ.1.07/1.3.00/51.0024  </vt:lpstr>
      <vt:lpstr>Snímek 2</vt:lpstr>
      <vt:lpstr>Snímek 3</vt:lpstr>
      <vt:lpstr>Správná řešení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Účet Microsoft</dc:creator>
  <cp:lastModifiedBy>Dum</cp:lastModifiedBy>
  <cp:revision>20</cp:revision>
  <dcterms:created xsi:type="dcterms:W3CDTF">2014-10-07T08:27:59Z</dcterms:created>
  <dcterms:modified xsi:type="dcterms:W3CDTF">2015-06-16T05:30:16Z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0x0101009CE513F370EBC24DB3058E48E01F3A2B</vt:lpwstr>
  </property>
  <property fmtid="{D5CDD505-2E9C-101B-9397-08002B2CF9AE}" pid="3" name="IsMyDocuments">
    <vt:bool>true</vt:bool>
  </property>
</Properties>
</file>