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sldIdLst>
    <p:sldId id="310" r:id="rId5"/>
    <p:sldId id="326" r:id="rId6"/>
    <p:sldId id="325" r:id="rId7"/>
    <p:sldId id="327" r:id="rId8"/>
    <p:sldId id="328" r:id="rId9"/>
    <p:sldId id="329" r:id="rId10"/>
    <p:sldId id="324" r:id="rId11"/>
    <p:sldId id="330" r:id="rId12"/>
    <p:sldId id="331" r:id="rId13"/>
    <p:sldId id="332" r:id="rId14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103" d="100"/>
          <a:sy n="103" d="100"/>
        </p:scale>
        <p:origin x="-138" y="-624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16.6.2015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16.6.2015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Objem válce - opakování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ZŠ a MŠ T. G. Masaryka Fulnek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Libor Kvita</a:t>
            </a:r>
          </a:p>
          <a:p>
            <a:pPr algn="l"/>
            <a:r>
              <a:rPr lang="cs-CZ" dirty="0" smtClean="0"/>
              <a:t>Předmět: Matematika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prezentace je určena pro vzdělávací oblast Matematika a její aplikace 8. ročník, žáci si procvičí učivo  objemu válce. Pomocí aplikace Kalkulátor na dotykovém zařízení zkontrolují výsledky.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sz="1600" dirty="0" smtClean="0"/>
              <a:t>Materiál </a:t>
            </a:r>
            <a:r>
              <a:rPr lang="cs-CZ" sz="1600" dirty="0"/>
              <a:t>je zpracován v rámci projektu </a:t>
            </a:r>
            <a:r>
              <a:rPr lang="cs-CZ" sz="1600" dirty="0" smtClean="0"/>
              <a:t>Dotkněte se inovací CZ.1.07/1.3.00/51.0024 </a:t>
            </a:r>
            <a:endParaRPr lang="cs-CZ" sz="1600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Ruční železný válec na válcování tenisových dvorců má průměr 60 cm a délku 1,5 m. Kolik litrů vody je do něj možno napustit?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Kašna má tvar válce s průměrem 3,5 m a hloubkou 90 cm. Kolik hl vody se do něj vejde?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13385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Vodní nádrž </a:t>
            </a:r>
            <a:r>
              <a:rPr lang="cs-CZ" dirty="0" smtClean="0"/>
              <a:t>tvaru válce pojme 700 hl vody a je hluboká 3 m. Jaký je poloměr?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13385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Žáci si procvičí ve slovních úlohách výpočet objemu válce.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13385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Správná řešení</a:t>
            </a:r>
            <a:endParaRPr lang="cs-CZ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Ruční železný válec na válcování tenisových dvorců má průměr 60 cm a délku 1,5 m. Kolik litrů vody je do něj možno napustit?</a:t>
            </a:r>
          </a:p>
          <a:p>
            <a:pPr marL="0" indent="0">
              <a:buNone/>
            </a:pPr>
            <a:r>
              <a:rPr lang="cs-CZ" dirty="0" smtClean="0"/>
              <a:t>V = </a:t>
            </a:r>
            <a:r>
              <a:rPr lang="el-GR" dirty="0" smtClean="0"/>
              <a:t>π</a:t>
            </a:r>
            <a:r>
              <a:rPr lang="cs-CZ" dirty="0" smtClean="0"/>
              <a:t> . r</a:t>
            </a:r>
            <a:r>
              <a:rPr lang="cs-CZ" baseline="30000" dirty="0" smtClean="0"/>
              <a:t>2</a:t>
            </a:r>
            <a:r>
              <a:rPr lang="cs-CZ" dirty="0" smtClean="0"/>
              <a:t> . v</a:t>
            </a:r>
          </a:p>
          <a:p>
            <a:pPr marL="0" indent="0">
              <a:buNone/>
            </a:pPr>
            <a:r>
              <a:rPr lang="cs-CZ" dirty="0" smtClean="0"/>
              <a:t>V = 3,14 . 3</a:t>
            </a:r>
            <a:r>
              <a:rPr lang="cs-CZ" baseline="30000" dirty="0" smtClean="0"/>
              <a:t>2</a:t>
            </a:r>
            <a:r>
              <a:rPr lang="cs-CZ" dirty="0" smtClean="0"/>
              <a:t> . 15</a:t>
            </a:r>
          </a:p>
          <a:p>
            <a:pPr marL="0" indent="0">
              <a:buNone/>
            </a:pPr>
            <a:r>
              <a:rPr lang="cs-CZ" dirty="0" smtClean="0"/>
              <a:t>V = 424 l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7753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Kašna má tvar válce s průměrem 3,5 m a hloubkou 90 cm. Kolik hl vody se do něj vejde?</a:t>
            </a:r>
          </a:p>
          <a:p>
            <a:pPr marL="0" indent="0">
              <a:buNone/>
            </a:pPr>
            <a:r>
              <a:rPr lang="cs-CZ" dirty="0"/>
              <a:t>V = </a:t>
            </a:r>
            <a:r>
              <a:rPr lang="el-GR" dirty="0"/>
              <a:t>π</a:t>
            </a:r>
            <a:r>
              <a:rPr lang="cs-CZ" dirty="0"/>
              <a:t> . r</a:t>
            </a:r>
            <a:r>
              <a:rPr lang="cs-CZ" baseline="30000" dirty="0"/>
              <a:t>2</a:t>
            </a:r>
            <a:r>
              <a:rPr lang="cs-CZ" dirty="0"/>
              <a:t> . v</a:t>
            </a:r>
          </a:p>
          <a:p>
            <a:pPr marL="0" indent="0">
              <a:buNone/>
            </a:pPr>
            <a:r>
              <a:rPr lang="cs-CZ" dirty="0" smtClean="0"/>
              <a:t>V = 3,14 . 1,75</a:t>
            </a:r>
            <a:r>
              <a:rPr lang="cs-CZ" baseline="30000" dirty="0" smtClean="0"/>
              <a:t>2</a:t>
            </a:r>
            <a:r>
              <a:rPr lang="cs-CZ" dirty="0" smtClean="0"/>
              <a:t> . 9</a:t>
            </a:r>
          </a:p>
          <a:p>
            <a:pPr marL="0" indent="0">
              <a:buNone/>
            </a:pPr>
            <a:r>
              <a:rPr lang="cs-CZ" dirty="0" smtClean="0"/>
              <a:t>V = 86,5 l = 0,865 hl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32932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Zástupný symbol pro obsah 4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Vodní nádrž tvaru válce pojme 700 hl vody a je hluboká 3 m. Jaký je poloměr?</a:t>
                </a:r>
              </a:p>
              <a:p>
                <a:pPr marL="0" indent="0">
                  <a:buNone/>
                </a:pPr>
                <a:r>
                  <a:rPr lang="cs-CZ" dirty="0"/>
                  <a:t>V = </a:t>
                </a:r>
                <a:r>
                  <a:rPr lang="el-GR" dirty="0"/>
                  <a:t>π</a:t>
                </a:r>
                <a:r>
                  <a:rPr lang="cs-CZ" dirty="0"/>
                  <a:t> . r</a:t>
                </a:r>
                <a:r>
                  <a:rPr lang="cs-CZ" baseline="30000" dirty="0"/>
                  <a:t>2</a:t>
                </a:r>
                <a:r>
                  <a:rPr lang="cs-CZ" dirty="0"/>
                  <a:t> . v</a:t>
                </a:r>
              </a:p>
              <a:p>
                <a:pPr marL="0" indent="0">
                  <a:buNone/>
                </a:pPr>
                <a:r>
                  <a:rPr lang="cs-CZ" dirty="0" smtClean="0"/>
                  <a:t>r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𝑉</m:t>
                            </m:r>
                          </m:num>
                          <m:den>
                            <m:r>
                              <m:rPr>
                                <m:sty m:val="p"/>
                              </m:rPr>
                              <a:rPr lang="el-GR" i="1" smtClean="0">
                                <a:latin typeface="Cambria Math"/>
                              </a:rPr>
                              <m:t>π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.</m:t>
                            </m:r>
                            <m:r>
                              <a:rPr lang="cs-CZ" b="0" i="1" smtClean="0">
                                <a:latin typeface="Cambria Math"/>
                              </a:rPr>
                              <m:t>𝑣</m:t>
                            </m:r>
                          </m:den>
                        </m:f>
                      </m:e>
                    </m:rad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r = 743 dm = 74 m</a:t>
                </a:r>
                <a:endParaRPr lang="cs-CZ" dirty="0"/>
              </a:p>
            </p:txBody>
          </p:sp>
        </mc:Choice>
        <mc:Fallback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1481" t="-1727" b="-3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6551652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www.w3.org/XML/1998/namespace"/>
    <ds:schemaRef ds:uri="http://purl.org/dc/dcmitype/"/>
    <ds:schemaRef ds:uri="http://purl.org/dc/terms/"/>
    <ds:schemaRef ds:uri="http://purl.org/dc/elements/1.1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d19d6491-b662-4d98-996c-1e38fe9d0183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110</TotalTime>
  <Words>227</Words>
  <Application>Microsoft Office PowerPoint</Application>
  <PresentationFormat>Předvádění na obrazovce (16:9)</PresentationFormat>
  <Paragraphs>26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boxed_powerpoint_16x9_2012-08</vt:lpstr>
      <vt:lpstr>  Dotkněte se inovací CZ.1.07/1.3.00/51.0024  </vt:lpstr>
      <vt:lpstr>Snímek 2</vt:lpstr>
      <vt:lpstr>Snímek 3</vt:lpstr>
      <vt:lpstr>Snímek 4</vt:lpstr>
      <vt:lpstr>Snímek 5</vt:lpstr>
      <vt:lpstr>Snímek 6</vt:lpstr>
      <vt:lpstr>Správná řešení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18</cp:revision>
  <dcterms:created xsi:type="dcterms:W3CDTF">2014-10-07T08:27:59Z</dcterms:created>
  <dcterms:modified xsi:type="dcterms:W3CDTF">2015-06-16T09:56:30Z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