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4" r:id="rId2"/>
    <p:sldId id="265" r:id="rId3"/>
    <p:sldId id="256" r:id="rId4"/>
    <p:sldId id="258" r:id="rId5"/>
    <p:sldId id="257" r:id="rId6"/>
    <p:sldId id="259" r:id="rId7"/>
    <p:sldId id="260" r:id="rId8"/>
    <p:sldId id="261" r:id="rId9"/>
    <p:sldId id="262" r:id="rId10"/>
    <p:sldId id="263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VY_32_INOVACE_13_</a:t>
          </a:r>
          <a:r>
            <a:rPr lang="cs-CZ" sz="2000" baseline="0" dirty="0" err="1" smtClean="0"/>
            <a:t>Amazing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animals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Amazing</a:t>
          </a:r>
          <a:r>
            <a:rPr lang="cs-CZ" sz="2000" dirty="0" smtClean="0"/>
            <a:t> </a:t>
          </a:r>
          <a:r>
            <a:rPr lang="cs-CZ" sz="2000" dirty="0" err="1" smtClean="0"/>
            <a:t>animals</a:t>
          </a:r>
          <a:r>
            <a:rPr lang="cs-CZ" sz="2000" dirty="0" smtClean="0"/>
            <a:t>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9C6E00D-05DB-4803-813F-58F25329359F}" type="presOf" srcId="{D1D4F407-5343-4D3F-B5B9-D407B03CAEB4}" destId="{D005CE8C-CC26-4C3E-AC11-E15060ECD759}" srcOrd="0" destOrd="0" presId="urn:microsoft.com/office/officeart/2005/8/layout/target3"/>
    <dgm:cxn modelId="{8348E7D1-4E86-4462-90CA-3941A30F2ED7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040E646-8AF6-428A-84A8-C9FECC9D96DB}" type="presOf" srcId="{D8197B8C-B260-4A16-BDF4-0947B075E274}" destId="{5A5FFA88-C948-4069-8E93-59FA12366E83}" srcOrd="1" destOrd="0" presId="urn:microsoft.com/office/officeart/2005/8/layout/target3"/>
    <dgm:cxn modelId="{F61DCF06-42D9-4345-9745-D19FB7B8233C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909F40C-B4F7-4A12-A99C-E05956EEFC38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5847D7D-620E-49BC-BD2D-0CA1130C09A3}" type="presOf" srcId="{D8197B8C-B260-4A16-BDF4-0947B075E274}" destId="{25B08C86-7E15-44DC-BE7F-FFB55DD49D12}" srcOrd="0" destOrd="0" presId="urn:microsoft.com/office/officeart/2005/8/layout/target3"/>
    <dgm:cxn modelId="{B85FC6C7-6EAB-47EB-AC1C-D8E58C7FB27D}" type="presOf" srcId="{4C35D32F-0EAB-4CD7-82EE-45574DC2A586}" destId="{890E4F0B-2866-4A3F-A3C7-2A14B1797930}" srcOrd="1" destOrd="0" presId="urn:microsoft.com/office/officeart/2005/8/layout/target3"/>
    <dgm:cxn modelId="{E3C8CB49-E1FE-40CB-83C4-64FC5A8D864E}" type="presOf" srcId="{B651F6E3-6281-48DB-9319-2AEAFDAE7572}" destId="{6BB5E863-4638-4E1D-BFDE-399D028AC4ED}" srcOrd="1" destOrd="0" presId="urn:microsoft.com/office/officeart/2005/8/layout/target3"/>
    <dgm:cxn modelId="{A425FC54-992B-42A3-A838-391C8C591265}" type="presOf" srcId="{D1B46980-6531-4606-95E6-44980827E919}" destId="{2BE915AB-18AA-4053-B92C-3BFC9ED204BB}" srcOrd="1" destOrd="0" presId="urn:microsoft.com/office/officeart/2005/8/layout/target3"/>
    <dgm:cxn modelId="{4FE96955-61F1-4BE7-83E5-DA92C589B992}" type="presOf" srcId="{D1D4F407-5343-4D3F-B5B9-D407B03CAEB4}" destId="{AED2198E-93D5-4001-81B4-73124B309672}" srcOrd="1" destOrd="0" presId="urn:microsoft.com/office/officeart/2005/8/layout/target3"/>
    <dgm:cxn modelId="{8A83519A-F080-4B99-AEC8-F0EF964E9057}" type="presOf" srcId="{B651F6E3-6281-48DB-9319-2AEAFDAE7572}" destId="{619D679B-A015-4ECF-8348-D1034C574F40}" srcOrd="0" destOrd="0" presId="urn:microsoft.com/office/officeart/2005/8/layout/target3"/>
    <dgm:cxn modelId="{8B3EB908-42C7-4A81-9ACF-B70E8473945B}" type="presParOf" srcId="{333A1088-737F-45CB-B68E-254E46348037}" destId="{F5ABB229-8D3B-4694-996A-96F23CF14429}" srcOrd="0" destOrd="0" presId="urn:microsoft.com/office/officeart/2005/8/layout/target3"/>
    <dgm:cxn modelId="{BF6CBDE0-ACB9-463F-9095-275151CD1A93}" type="presParOf" srcId="{333A1088-737F-45CB-B68E-254E46348037}" destId="{F41139FD-01EE-4571-8B17-4FB00FC51163}" srcOrd="1" destOrd="0" presId="urn:microsoft.com/office/officeart/2005/8/layout/target3"/>
    <dgm:cxn modelId="{7784492A-1D8E-45B3-9CF5-B986EB0751FF}" type="presParOf" srcId="{333A1088-737F-45CB-B68E-254E46348037}" destId="{D005CE8C-CC26-4C3E-AC11-E15060ECD759}" srcOrd="2" destOrd="0" presId="urn:microsoft.com/office/officeart/2005/8/layout/target3"/>
    <dgm:cxn modelId="{1ED19E13-DB91-4125-B61D-510A8AF14B5B}" type="presParOf" srcId="{333A1088-737F-45CB-B68E-254E46348037}" destId="{2C702D82-9B77-49B7-9568-BB8EB47C3372}" srcOrd="3" destOrd="0" presId="urn:microsoft.com/office/officeart/2005/8/layout/target3"/>
    <dgm:cxn modelId="{B4A44AC3-2BA0-41AB-955A-2DE178EEC91A}" type="presParOf" srcId="{333A1088-737F-45CB-B68E-254E46348037}" destId="{A52A0455-90FF-4808-ABD0-F02540D31D5A}" srcOrd="4" destOrd="0" presId="urn:microsoft.com/office/officeart/2005/8/layout/target3"/>
    <dgm:cxn modelId="{D218A414-BDEB-4A91-AD5E-204CF433DA53}" type="presParOf" srcId="{333A1088-737F-45CB-B68E-254E46348037}" destId="{6140AFEC-043D-4C43-A2F9-D0F5331DF3A3}" srcOrd="5" destOrd="0" presId="urn:microsoft.com/office/officeart/2005/8/layout/target3"/>
    <dgm:cxn modelId="{2BA24036-6358-4E6C-A20D-484F1F92A4DF}" type="presParOf" srcId="{333A1088-737F-45CB-B68E-254E46348037}" destId="{9358AC05-5D7D-4327-9F80-1AD486AEA664}" srcOrd="6" destOrd="0" presId="urn:microsoft.com/office/officeart/2005/8/layout/target3"/>
    <dgm:cxn modelId="{7EB9D092-96C1-4AFB-9602-D064A1FC5A20}" type="presParOf" srcId="{333A1088-737F-45CB-B68E-254E46348037}" destId="{313FC574-E1CD-4FB4-B054-0B805CE0447D}" srcOrd="7" destOrd="0" presId="urn:microsoft.com/office/officeart/2005/8/layout/target3"/>
    <dgm:cxn modelId="{CC7E4469-1FCC-4A11-B4DA-E0DBF19CCC8F}" type="presParOf" srcId="{333A1088-737F-45CB-B68E-254E46348037}" destId="{619D679B-A015-4ECF-8348-D1034C574F40}" srcOrd="8" destOrd="0" presId="urn:microsoft.com/office/officeart/2005/8/layout/target3"/>
    <dgm:cxn modelId="{0FD35CBC-895E-4143-9E95-DEB53E823998}" type="presParOf" srcId="{333A1088-737F-45CB-B68E-254E46348037}" destId="{322283A8-4A27-4CDA-BAE3-F381106A9174}" srcOrd="9" destOrd="0" presId="urn:microsoft.com/office/officeart/2005/8/layout/target3"/>
    <dgm:cxn modelId="{71D4ECD0-4B5B-42CC-A25B-46329CC8216B}" type="presParOf" srcId="{333A1088-737F-45CB-B68E-254E46348037}" destId="{FFC9F71D-1B4F-4AD9-A4A6-86ADEFC8AF5C}" srcOrd="10" destOrd="0" presId="urn:microsoft.com/office/officeart/2005/8/layout/target3"/>
    <dgm:cxn modelId="{B8A10C30-F16D-465A-A18F-63A734399A07}" type="presParOf" srcId="{333A1088-737F-45CB-B68E-254E46348037}" destId="{25B08C86-7E15-44DC-BE7F-FFB55DD49D12}" srcOrd="11" destOrd="0" presId="urn:microsoft.com/office/officeart/2005/8/layout/target3"/>
    <dgm:cxn modelId="{8550E3C2-E6AE-4D17-A2CE-EBD76B052FEC}" type="presParOf" srcId="{333A1088-737F-45CB-B68E-254E46348037}" destId="{76644BE8-9D7C-4C09-B250-3D10AF48CBB7}" srcOrd="12" destOrd="0" presId="urn:microsoft.com/office/officeart/2005/8/layout/target3"/>
    <dgm:cxn modelId="{B09358D9-1460-4F37-B418-F493DFA604DA}" type="presParOf" srcId="{333A1088-737F-45CB-B68E-254E46348037}" destId="{EE85B701-7295-41C0-BA7A-34D3756A2AE6}" srcOrd="13" destOrd="0" presId="urn:microsoft.com/office/officeart/2005/8/layout/target3"/>
    <dgm:cxn modelId="{355E2E5A-80F7-44D4-B197-2885C1A570C4}" type="presParOf" srcId="{333A1088-737F-45CB-B68E-254E46348037}" destId="{8BEBB6EC-1DAA-4CAC-8A25-BC0FCBD5DBD5}" srcOrd="14" destOrd="0" presId="urn:microsoft.com/office/officeart/2005/8/layout/target3"/>
    <dgm:cxn modelId="{9DF1FE2F-3CED-4820-A696-8F4BEE5AA89D}" type="presParOf" srcId="{333A1088-737F-45CB-B68E-254E46348037}" destId="{AED2198E-93D5-4001-81B4-73124B309672}" srcOrd="15" destOrd="0" presId="urn:microsoft.com/office/officeart/2005/8/layout/target3"/>
    <dgm:cxn modelId="{AE98D2DC-B2DA-4FC9-9660-2910CAC51C04}" type="presParOf" srcId="{333A1088-737F-45CB-B68E-254E46348037}" destId="{2BE915AB-18AA-4053-B92C-3BFC9ED204BB}" srcOrd="16" destOrd="0" presId="urn:microsoft.com/office/officeart/2005/8/layout/target3"/>
    <dgm:cxn modelId="{2EB3D1B9-9233-4665-BD48-8AD8F7BA9A55}" type="presParOf" srcId="{333A1088-737F-45CB-B68E-254E46348037}" destId="{6BB5E863-4638-4E1D-BFDE-399D028AC4ED}" srcOrd="17" destOrd="0" presId="urn:microsoft.com/office/officeart/2005/8/layout/target3"/>
    <dgm:cxn modelId="{792A4836-D6E7-480A-ABB9-07F531749DD3}" type="presParOf" srcId="{333A1088-737F-45CB-B68E-254E46348037}" destId="{5A5FFA88-C948-4069-8E93-59FA12366E83}" srcOrd="18" destOrd="0" presId="urn:microsoft.com/office/officeart/2005/8/layout/target3"/>
    <dgm:cxn modelId="{CEBA86DB-1B4A-4013-AF93-4F6496AA0637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2CFDA2-C9AD-4B16-AC98-FD035EF1D8AA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219F40-1955-45C0-A5C2-D7F85C40C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Pojmenovat zvířata,</a:t>
            </a:r>
            <a:r>
              <a:rPr lang="cs-CZ" baseline="0" dirty="0" smtClean="0"/>
              <a:t> neznámé výrazy hledat ve slovníku, přikládat kartičky s názvy.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219F40-1955-45C0-A5C2-D7F85C40C66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Pojmenovat zvířata,</a:t>
            </a:r>
            <a:r>
              <a:rPr lang="cs-CZ" baseline="0" dirty="0" smtClean="0"/>
              <a:t> neznámé výrazy hledat ve slovníku, přikládat kartičky s názvy.</a:t>
            </a: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219F40-1955-45C0-A5C2-D7F85C40C66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Spojení vět s obrázky a opis do sešitu.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219F40-1955-45C0-A5C2-D7F85C40C66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Výběr správné odpovědi, přepis do sešitu.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219F40-1955-45C0-A5C2-D7F85C40C66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Výběr správné odpovědi, přepis do sešitu.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219F40-1955-45C0-A5C2-D7F85C40C66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Výběr správné odpovědi, přepis do sešitu.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219F40-1955-45C0-A5C2-D7F85C40C663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Výběr správné odpovědi, přepis do sešitu.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219F40-1955-45C0-A5C2-D7F85C40C663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Spojení vět s obrázky a opis slov do sešitu.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219F40-1955-45C0-A5C2-D7F85C40C663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Tvořit rozhovory.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219F40-1955-45C0-A5C2-D7F85C40C663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78634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4. </a:t>
            </a:r>
            <a:r>
              <a:rPr lang="cs-CZ" smtClean="0"/>
              <a:t>ročník</a:t>
            </a:r>
            <a:r>
              <a:rPr lang="cs-CZ" smtClean="0"/>
              <a:t>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barevné fixy na interaktivní tabuli, sešit, papír, psací potřeby, slovník ČJ - AJ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motivační  a interaktivní výuka slovní zásoby a tvorby vět v 3. osobě j.č.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opis slov a vět, výběr správné odpovědi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Administrator\Local Settings\Temporary Internet Files\Content.IE5\IQV8GVD3\MP90018133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1142984"/>
            <a:ext cx="1895250" cy="3000396"/>
          </a:xfrm>
          <a:prstGeom prst="rect">
            <a:avLst/>
          </a:prstGeom>
          <a:noFill/>
        </p:spPr>
      </p:pic>
      <p:pic>
        <p:nvPicPr>
          <p:cNvPr id="1027" name="Picture 3" descr="C:\Documents and Settings\Administrator\Local Settings\Temporary Internet Files\Content.IE5\IAJ1XMTL\MP90040669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20" y="4357694"/>
            <a:ext cx="3078957" cy="2052638"/>
          </a:xfrm>
          <a:prstGeom prst="rect">
            <a:avLst/>
          </a:prstGeom>
          <a:noFill/>
        </p:spPr>
      </p:pic>
      <p:pic>
        <p:nvPicPr>
          <p:cNvPr id="1028" name="Picture 4" descr="C:\Documents and Settings\Administrator\Local Settings\Temporary Internet Files\Content.IE5\IQV8GVD3\MP900262965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71868" y="4000504"/>
            <a:ext cx="2451144" cy="247174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1928794" y="0"/>
            <a:ext cx="421484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know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them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Where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do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live?</a:t>
            </a:r>
            <a:endParaRPr lang="cs-CZ" sz="3200" b="1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4" name="Picture 10" descr="C:\Documents and Settings\Administrator\Local Settings\Temporary Internet Files\Content.IE5\TK4FQMDO\MP90040921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15008" y="1142984"/>
            <a:ext cx="3178415" cy="2118116"/>
          </a:xfrm>
          <a:prstGeom prst="rect">
            <a:avLst/>
          </a:prstGeom>
          <a:noFill/>
        </p:spPr>
      </p:pic>
      <p:pic>
        <p:nvPicPr>
          <p:cNvPr id="1035" name="Picture 11" descr="C:\Documents and Settings\Administrator\Local Settings\Temporary Internet Files\Content.IE5\Z71DI2OS\MP90040384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15074" y="4143380"/>
            <a:ext cx="2593913" cy="2143140"/>
          </a:xfrm>
          <a:prstGeom prst="rect">
            <a:avLst/>
          </a:prstGeom>
          <a:noFill/>
        </p:spPr>
      </p:pic>
      <p:pic>
        <p:nvPicPr>
          <p:cNvPr id="2" name="Picture 2" descr="C:\Documents and Settings\Administrator\Local Settings\Temporary Internet Files\Content.IE5\IQV8GVD3\MP900180710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357422" y="1500174"/>
            <a:ext cx="2971808" cy="19514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3108" y="142852"/>
            <a:ext cx="435771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know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them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Where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do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live?</a:t>
            </a:r>
            <a:endParaRPr lang="cs-CZ" sz="3200" b="1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 descr="C:\Documents and Settings\Administrator\Local Settings\Temporary Internet Files\Content.IE5\IAJ1XMTL\MP90040670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3143248"/>
            <a:ext cx="2081784" cy="3121152"/>
          </a:xfrm>
          <a:prstGeom prst="rect">
            <a:avLst/>
          </a:prstGeom>
          <a:noFill/>
        </p:spPr>
      </p:pic>
      <p:pic>
        <p:nvPicPr>
          <p:cNvPr id="8" name="Picture 5" descr="C:\Documents and Settings\Administrator\Local Settings\Temporary Internet Files\Content.IE5\Z71DI2OS\MP90040332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15140" y="3357562"/>
            <a:ext cx="2081784" cy="3121152"/>
          </a:xfrm>
          <a:prstGeom prst="rect">
            <a:avLst/>
          </a:prstGeom>
          <a:noFill/>
        </p:spPr>
      </p:pic>
      <p:pic>
        <p:nvPicPr>
          <p:cNvPr id="9" name="Picture 7" descr="C:\Documents and Settings\Administrator\Local Settings\Temporary Internet Files\Content.IE5\LFN51MY0\MP900262827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71802" y="1571612"/>
            <a:ext cx="2928926" cy="1972144"/>
          </a:xfrm>
          <a:prstGeom prst="rect">
            <a:avLst/>
          </a:prstGeom>
          <a:noFill/>
        </p:spPr>
      </p:pic>
      <p:pic>
        <p:nvPicPr>
          <p:cNvPr id="3077" name="Picture 5" descr="C:\Documents and Settings\Administrator\Local Settings\Temporary Internet Files\Content.IE5\3PVKIJVL\MP90040331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14612" y="4143380"/>
            <a:ext cx="3558703" cy="23715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Match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eats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eats</a:t>
            </a:r>
            <a:r>
              <a:rPr lang="cs-CZ" dirty="0" smtClean="0"/>
              <a:t> </a:t>
            </a:r>
            <a:r>
              <a:rPr lang="cs-CZ" dirty="0" err="1" smtClean="0"/>
              <a:t>leaves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eats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eats</a:t>
            </a:r>
            <a:r>
              <a:rPr lang="cs-CZ" dirty="0" smtClean="0"/>
              <a:t> </a:t>
            </a:r>
            <a:r>
              <a:rPr lang="cs-CZ" dirty="0" err="1" smtClean="0"/>
              <a:t>insects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3" name="Picture 5" descr="C:\Documents and Settings\Administrator\Local Settings\Temporary Internet Files\Content.IE5\ZTNVNTSM\MP9004140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2264" y="714356"/>
            <a:ext cx="2342919" cy="2136952"/>
          </a:xfrm>
          <a:prstGeom prst="rect">
            <a:avLst/>
          </a:prstGeom>
          <a:noFill/>
        </p:spPr>
      </p:pic>
      <p:pic>
        <p:nvPicPr>
          <p:cNvPr id="2055" name="Picture 7" descr="C:\Documents and Settings\Administrator\Local Settings\Temporary Internet Files\Content.IE5\TK4FQMDO\MP900313775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8" y="3143248"/>
            <a:ext cx="2565319" cy="1714488"/>
          </a:xfrm>
          <a:prstGeom prst="rect">
            <a:avLst/>
          </a:prstGeom>
          <a:noFill/>
        </p:spPr>
      </p:pic>
      <p:pic>
        <p:nvPicPr>
          <p:cNvPr id="2056" name="Picture 8" descr="C:\Documents and Settings\Administrator\Local Settings\Temporary Internet Files\Content.IE5\Z71DI2OS\MP90040503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43240" y="928670"/>
            <a:ext cx="3096480" cy="2071686"/>
          </a:xfrm>
          <a:prstGeom prst="rect">
            <a:avLst/>
          </a:prstGeom>
          <a:noFill/>
        </p:spPr>
      </p:pic>
      <p:pic>
        <p:nvPicPr>
          <p:cNvPr id="2057" name="Picture 9" descr="C:\Documents and Settings\Administrator\Local Settings\Temporary Internet Files\Content.IE5\IAJ1XMTL\MP90043289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86116" y="4572008"/>
            <a:ext cx="2985164" cy="19815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true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Choose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corect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sentence.</a:t>
            </a:r>
            <a:endParaRPr lang="cs-CZ" sz="3200" b="1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 descr="C:\Documents and Settings\Administrator\Local Settings\Temporary Internet Files\Content.IE5\IAJ1XMTL\MP900406698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1142984"/>
            <a:ext cx="3079865" cy="2053244"/>
          </a:xfrm>
          <a:prstGeom prst="rect">
            <a:avLst/>
          </a:prstGeom>
          <a:noFill/>
        </p:spPr>
      </p:pic>
      <p:pic>
        <p:nvPicPr>
          <p:cNvPr id="5" name="Picture 10" descr="C:\Documents and Settings\Administrator\Local Settings\Temporary Internet Files\Content.IE5\TK4FQMDO\MP90040921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00496" y="3714752"/>
            <a:ext cx="3178415" cy="211811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786182" y="1571612"/>
            <a:ext cx="48577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eats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meat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eat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meat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57224" y="4357694"/>
            <a:ext cx="392909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flies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fly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28662" y="3286124"/>
            <a:ext cx="12858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 lion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71934" y="5857892"/>
            <a:ext cx="2857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   </a:t>
            </a:r>
            <a:r>
              <a:rPr lang="cs-CZ" sz="3200" b="1" dirty="0" err="1" smtClean="0">
                <a:solidFill>
                  <a:srgbClr val="00B050"/>
                </a:solidFill>
              </a:rPr>
              <a:t>elephant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true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Choose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corect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sentence.</a:t>
            </a:r>
            <a:endParaRPr lang="cs-CZ" sz="3200" b="1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86182" y="1571612"/>
            <a:ext cx="48577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swims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swim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158" y="5000636"/>
            <a:ext cx="44291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eats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insects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eat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insects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Picture 7" descr="C:\Documents and Settings\Administrator\Local Settings\Temporary Internet Files\Content.IE5\LFN51MY0\MP900262827[1].jpg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14282" y="1071546"/>
            <a:ext cx="3429024" cy="2462784"/>
          </a:xfrm>
          <a:prstGeom prst="rect">
            <a:avLst/>
          </a:prstGeom>
          <a:noFill/>
        </p:spPr>
      </p:pic>
      <p:pic>
        <p:nvPicPr>
          <p:cNvPr id="11" name="Picture 5" descr="C:\Documents and Settings\Administrator\Local Settings\Temporary Internet Files\Content.IE5\3PVKIJVL\MP90040331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628" y="3643314"/>
            <a:ext cx="3558703" cy="237154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286380" y="6072206"/>
            <a:ext cx="2857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   </a:t>
            </a:r>
            <a:r>
              <a:rPr lang="cs-CZ" sz="3200" b="1" dirty="0" err="1" smtClean="0">
                <a:solidFill>
                  <a:srgbClr val="00B050"/>
                </a:solidFill>
              </a:rPr>
              <a:t>polar</a:t>
            </a:r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r>
              <a:rPr lang="cs-CZ" sz="3200" b="1" dirty="0" err="1" smtClean="0">
                <a:solidFill>
                  <a:srgbClr val="00B050"/>
                </a:solidFill>
              </a:rPr>
              <a:t>bear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2910" y="3714752"/>
            <a:ext cx="2857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     </a:t>
            </a:r>
            <a:r>
              <a:rPr lang="cs-CZ" sz="3200" b="1" dirty="0" err="1" smtClean="0">
                <a:solidFill>
                  <a:srgbClr val="00B050"/>
                </a:solidFill>
              </a:rPr>
              <a:t>whale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true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Choose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corect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sentence.</a:t>
            </a:r>
            <a:endParaRPr lang="cs-CZ" sz="3200" b="1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43240" y="1571612"/>
            <a:ext cx="48577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eats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fish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eats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leaves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5214950"/>
            <a:ext cx="44291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lives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in 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hot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place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lives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in 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cold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place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Picture 2" descr="C:\Documents and Settings\Administrator\Local Settings\Temporary Internet Files\Content.IE5\IQV8GVD3\MP900181334[1].jpg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714348" y="928669"/>
            <a:ext cx="2167508" cy="3431411"/>
          </a:xfrm>
          <a:prstGeom prst="rect">
            <a:avLst/>
          </a:prstGeom>
          <a:noFill/>
        </p:spPr>
      </p:pic>
      <p:pic>
        <p:nvPicPr>
          <p:cNvPr id="12" name="Picture 5" descr="C:\Documents and Settings\Administrator\Local Settings\Temporary Internet Files\Content.IE5\Z71DI2OS\MP90040332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15140" y="3357562"/>
            <a:ext cx="2081784" cy="312115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214942" y="5857892"/>
            <a:ext cx="2857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penguin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57422" y="3714752"/>
            <a:ext cx="2857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      </a:t>
            </a:r>
            <a:r>
              <a:rPr lang="cs-CZ" sz="3200" b="1" dirty="0" err="1" smtClean="0">
                <a:solidFill>
                  <a:srgbClr val="00B050"/>
                </a:solidFill>
              </a:rPr>
              <a:t>gorilla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true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Choose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corect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sentence.</a:t>
            </a:r>
            <a:endParaRPr lang="cs-CZ" sz="3200" b="1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86182" y="1571612"/>
            <a:ext cx="48577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eats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meat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eats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insects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71736" y="5357826"/>
            <a:ext cx="44291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swims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flies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Picture 6" descr="C:\Documents and Settings\Administrator\Local Settings\Temporary Internet Files\Content.IE5\TK4FQMDO\MP9004069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285860"/>
            <a:ext cx="3171828" cy="2114552"/>
          </a:xfrm>
          <a:prstGeom prst="rect">
            <a:avLst/>
          </a:prstGeom>
          <a:noFill/>
        </p:spPr>
      </p:pic>
      <p:pic>
        <p:nvPicPr>
          <p:cNvPr id="11" name="Picture 4" descr="C:\Documents and Settings\Administrator\Local Settings\Temporary Internet Files\Content.IE5\IAJ1XMTL\MP90040670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15074" y="3071810"/>
            <a:ext cx="2081784" cy="3121152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5715008" y="6273225"/>
            <a:ext cx="2857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      </a:t>
            </a:r>
            <a:r>
              <a:rPr lang="cs-CZ" sz="3200" b="1" dirty="0" err="1" smtClean="0">
                <a:solidFill>
                  <a:srgbClr val="00B050"/>
                </a:solidFill>
              </a:rPr>
              <a:t>snowy</a:t>
            </a:r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r>
              <a:rPr lang="cs-CZ" sz="3200" b="1" dirty="0" err="1" smtClean="0">
                <a:solidFill>
                  <a:srgbClr val="00B050"/>
                </a:solidFill>
              </a:rPr>
              <a:t>owl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42976" y="3571876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  </a:t>
            </a:r>
            <a:r>
              <a:rPr lang="cs-CZ" sz="3200" b="1" dirty="0" err="1" smtClean="0">
                <a:solidFill>
                  <a:srgbClr val="00B050"/>
                </a:solidFill>
              </a:rPr>
              <a:t>frog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Match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word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grassland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sea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rainy</a:t>
            </a:r>
            <a:r>
              <a:rPr lang="cs-CZ" dirty="0" smtClean="0"/>
              <a:t> </a:t>
            </a:r>
            <a:r>
              <a:rPr lang="cs-CZ" dirty="0" err="1" smtClean="0"/>
              <a:t>forest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river</a:t>
            </a:r>
            <a:endParaRPr lang="cs-CZ" dirty="0"/>
          </a:p>
        </p:txBody>
      </p:sp>
      <p:pic>
        <p:nvPicPr>
          <p:cNvPr id="4098" name="Picture 2" descr="C:\Documents and Settings\Administrator\Local Settings\Temporary Internet Files\Content.IE5\Z71DI2OS\MP90031383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1285860"/>
            <a:ext cx="2943220" cy="1962147"/>
          </a:xfrm>
          <a:prstGeom prst="rect">
            <a:avLst/>
          </a:prstGeom>
          <a:noFill/>
        </p:spPr>
      </p:pic>
      <p:pic>
        <p:nvPicPr>
          <p:cNvPr id="4103" name="Picture 7" descr="C:\Documents and Settings\Administrator\Local Settings\Temporary Internet Files\Content.IE5\WI60G1FI\MP900201696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71802" y="4357694"/>
            <a:ext cx="3043246" cy="2003470"/>
          </a:xfrm>
          <a:prstGeom prst="rect">
            <a:avLst/>
          </a:prstGeom>
          <a:noFill/>
        </p:spPr>
      </p:pic>
      <p:pic>
        <p:nvPicPr>
          <p:cNvPr id="4104" name="Picture 8" descr="C:\Documents and Settings\Administrator\Local Settings\Temporary Internet Files\Content.IE5\WI60G1FI\MP90042426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86050" y="2000240"/>
            <a:ext cx="2928926" cy="1917531"/>
          </a:xfrm>
          <a:prstGeom prst="rect">
            <a:avLst/>
          </a:prstGeom>
          <a:noFill/>
        </p:spPr>
      </p:pic>
      <p:pic>
        <p:nvPicPr>
          <p:cNvPr id="4108" name="Picture 12" descr="C:\Documents and Settings\Administrator\Local Settings\Temporary Internet Files\Content.IE5\IQV8GVD3\MP900144246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00826" y="3429000"/>
            <a:ext cx="2055049" cy="318612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dialogues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Where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gorilla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live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frog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eat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eat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meat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4000496" y="4643446"/>
            <a:ext cx="2071702" cy="70774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3929058" y="5357826"/>
            <a:ext cx="1928826" cy="85725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215074" y="4286256"/>
            <a:ext cx="264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00760" y="5929330"/>
            <a:ext cx="264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No, </a:t>
            </a:r>
            <a:r>
              <a:rPr lang="cs-CZ" sz="3200" b="1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´</a:t>
            </a:r>
            <a:r>
              <a:rPr lang="cs-CZ" sz="3200" b="1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401</Words>
  <PresentationFormat>Předvádění na obrazovce (4:3)</PresentationFormat>
  <Paragraphs>91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Snímek 3</vt:lpstr>
      <vt:lpstr>Snímek 4</vt:lpstr>
      <vt:lpstr>Match the sentences with the pictures.</vt:lpstr>
      <vt:lpstr>What is it true? Choose the corect sentence.</vt:lpstr>
      <vt:lpstr>What is it true? Choose the corect sentence.</vt:lpstr>
      <vt:lpstr>What is it true? Choose the corect sentence.</vt:lpstr>
      <vt:lpstr>What is it true? Choose the corect sentence.</vt:lpstr>
      <vt:lpstr>Match the word with the pictures.</vt:lpstr>
      <vt:lpstr>Make the dialogues.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Administrator</cp:lastModifiedBy>
  <cp:revision>15</cp:revision>
  <dcterms:modified xsi:type="dcterms:W3CDTF">2012-01-17T17:24:48Z</dcterms:modified>
</cp:coreProperties>
</file>