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0"/>
  </p:notesMasterIdLst>
  <p:sldIdLst>
    <p:sldId id="310" r:id="rId5"/>
    <p:sldId id="326" r:id="rId6"/>
    <p:sldId id="325" r:id="rId7"/>
    <p:sldId id="328" r:id="rId8"/>
    <p:sldId id="327" r:id="rId9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>
        <p:scale>
          <a:sx n="109" d="100"/>
          <a:sy n="109" d="100"/>
        </p:scale>
        <p:origin x="-72" y="-46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16.6.2015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30197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39303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68723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63413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862585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16.6.2015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z="3600" b="1" dirty="0" smtClean="0">
                <a:latin typeface="Calibri"/>
              </a:rPr>
              <a:t>RODINA</a:t>
            </a:r>
            <a:endParaRPr lang="cs-CZ" sz="3600" b="1" dirty="0">
              <a:latin typeface="Calibri"/>
            </a:endParaRPr>
          </a:p>
        </p:txBody>
      </p:sp>
      <p:pic>
        <p:nvPicPr>
          <p:cNvPr id="4" name="Obrázek 3" descr="C:\Users\Libuše Fojtíková\AppData\Local\Microsoft\Windows\Temporary Internet Files\Content.IE5\2TGAL9LW\family[1].gif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283718"/>
            <a:ext cx="1905000" cy="22479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algn="l"/>
            <a:r>
              <a:rPr lang="cs-CZ" dirty="0"/>
              <a:t>Škola: ZŠ Vlachovice</a:t>
            </a:r>
          </a:p>
          <a:p>
            <a:pPr algn="l"/>
            <a:r>
              <a:rPr lang="cs-CZ" dirty="0"/>
              <a:t>Autor: </a:t>
            </a:r>
            <a:r>
              <a:rPr lang="cs-CZ" dirty="0" smtClean="0"/>
              <a:t>Vlasta Ovesná</a:t>
            </a:r>
            <a:endParaRPr lang="cs-CZ" dirty="0"/>
          </a:p>
          <a:p>
            <a:pPr algn="l"/>
            <a:r>
              <a:rPr lang="cs-CZ" dirty="0"/>
              <a:t>Předmět: </a:t>
            </a:r>
            <a:r>
              <a:rPr lang="cs-CZ" dirty="0" smtClean="0"/>
              <a:t>Anglický jazyk  3. </a:t>
            </a:r>
            <a:r>
              <a:rPr lang="cs-CZ" dirty="0" err="1" smtClean="0"/>
              <a:t>tř</a:t>
            </a:r>
            <a:endParaRPr lang="cs-CZ" dirty="0"/>
          </a:p>
          <a:p>
            <a:pPr algn="l"/>
            <a:endParaRPr lang="cs-CZ" dirty="0"/>
          </a:p>
          <a:p>
            <a:pPr algn="l"/>
            <a:r>
              <a:rPr lang="cs-CZ" dirty="0"/>
              <a:t>Anotace: </a:t>
            </a:r>
            <a:r>
              <a:rPr lang="cs-CZ" dirty="0">
                <a:latin typeface="Calibri"/>
                <a:cs typeface="Arial" charset="0"/>
              </a:rPr>
              <a:t>Tato prezentace slouží k vyvození nového učiva </a:t>
            </a:r>
            <a:r>
              <a:rPr lang="cs-CZ" dirty="0" smtClean="0">
                <a:latin typeface="Calibri"/>
                <a:cs typeface="Arial" charset="0"/>
              </a:rPr>
              <a:t>– RODINA .</a:t>
            </a:r>
            <a:endParaRPr lang="cs-CZ" dirty="0">
              <a:latin typeface="Calibri"/>
              <a:cs typeface="Arial" charset="0"/>
            </a:endParaRPr>
          </a:p>
          <a:p>
            <a:pPr algn="l"/>
            <a:r>
              <a:rPr lang="cs-CZ" dirty="0" smtClean="0">
                <a:latin typeface="Calibri"/>
                <a:cs typeface="Arial" charset="0"/>
              </a:rPr>
              <a:t>Dle pokynů učitele a  s pomocí </a:t>
            </a:r>
            <a:r>
              <a:rPr lang="cs-CZ" dirty="0">
                <a:latin typeface="Calibri"/>
                <a:cs typeface="Arial" charset="0"/>
              </a:rPr>
              <a:t>tabletu si </a:t>
            </a:r>
            <a:r>
              <a:rPr lang="cs-CZ" dirty="0" smtClean="0">
                <a:latin typeface="Calibri"/>
                <a:cs typeface="Arial" charset="0"/>
              </a:rPr>
              <a:t>žák vyhledává základní členy rodiny , </a:t>
            </a:r>
            <a:r>
              <a:rPr lang="cs-CZ" dirty="0">
                <a:latin typeface="Calibri"/>
                <a:cs typeface="Arial" charset="0"/>
              </a:rPr>
              <a:t>přeloží je a zapisuje do pracovního listu</a:t>
            </a:r>
            <a:r>
              <a:rPr lang="cs-CZ" dirty="0" smtClean="0">
                <a:latin typeface="Calibri"/>
                <a:cs typeface="Arial" charset="0"/>
              </a:rPr>
              <a:t>. Svůj „rodokmen“ si každý žák sestaví  na formát A4 a vytvoří si společnou nástěnku. </a:t>
            </a:r>
          </a:p>
          <a:p>
            <a:pPr algn="l"/>
            <a:r>
              <a:rPr lang="cs-CZ" dirty="0" smtClean="0">
                <a:latin typeface="Calibri"/>
                <a:cs typeface="Arial" charset="0"/>
              </a:rPr>
              <a:t>Další využití tabletu bude sloužit k překladu ostatních členů rodiny, a to : babička, dědeček, teta, strýc, švagr, švagrová, bratranec, sestřenice, zeť, snacha…..apod.                                                                                                          </a:t>
            </a:r>
            <a:endParaRPr lang="cs-CZ" dirty="0">
              <a:latin typeface="Arial" charset="0"/>
              <a:cs typeface="Arial" charset="0"/>
            </a:endParaRPr>
          </a:p>
          <a:p>
            <a:pPr algn="l"/>
            <a:r>
              <a:rPr lang="cs-CZ" dirty="0" smtClean="0"/>
              <a:t>Nakonec si na tablet vyfotí doma celou svou rodinu, se kterou žák žije.</a:t>
            </a:r>
            <a:endParaRPr lang="cs-CZ" dirty="0"/>
          </a:p>
          <a:p>
            <a:pPr algn="l"/>
            <a:endParaRPr lang="cs-CZ" dirty="0"/>
          </a:p>
          <a:p>
            <a:pPr algn="l"/>
            <a:endParaRPr lang="cs-CZ" dirty="0"/>
          </a:p>
          <a:p>
            <a:pPr algn="l"/>
            <a:r>
              <a:rPr lang="cs-CZ" dirty="0"/>
              <a:t>Materiál je zpracován v rámci projektu Dotkněte se inovací CZ.1.07/1.3.00/51.0024 </a:t>
            </a:r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sz="1800" dirty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/>
              <a:t>Materiál je určen pro práci s interaktivní tabulí a tablety</a:t>
            </a:r>
          </a:p>
          <a:p>
            <a:r>
              <a:rPr lang="cs-CZ" sz="1800" dirty="0"/>
              <a:t>Přílohy - prezentace, pracovní list </a:t>
            </a:r>
          </a:p>
          <a:p>
            <a:r>
              <a:rPr lang="cs-CZ" sz="1800" dirty="0"/>
              <a:t>Očekávání 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/>
              <a:t>Procvičení </a:t>
            </a:r>
            <a:r>
              <a:rPr lang="cs-CZ" sz="1800" i="1" dirty="0" smtClean="0"/>
              <a:t>členů rodiny </a:t>
            </a:r>
            <a:endParaRPr lang="cs-CZ" sz="1800" i="1" dirty="0"/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/>
              <a:t>Překlad zadaných jednotlivých </a:t>
            </a:r>
            <a:r>
              <a:rPr lang="cs-CZ" sz="1800" i="1" dirty="0" smtClean="0"/>
              <a:t>členů rodiny – lze i samostatné </a:t>
            </a:r>
            <a:r>
              <a:rPr lang="cs-CZ" sz="1800" i="1" dirty="0"/>
              <a:t>vyhledávání slovíček na tabletech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Sestavení „základního rodokmenu“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Porozumět vazbám mezi členy rodiny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84175" y="1273175"/>
            <a:ext cx="7755500" cy="3484843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8" name="Obrázek 7" descr="C:\Users\Libuše Fojtíková\AppData\Local\Microsoft\Windows\Temporary Internet Files\Content.IE5\QP87YQ5D\family[1].gif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563638"/>
            <a:ext cx="3352800" cy="25146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512979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Zdroje</a:t>
            </a:r>
            <a:r>
              <a:rPr lang="cs-CZ" dirty="0" smtClean="0"/>
              <a:t>:</a:t>
            </a:r>
            <a:br>
              <a:rPr lang="cs-CZ" dirty="0" smtClean="0"/>
            </a:br>
            <a:r>
              <a:rPr lang="cs-CZ" sz="1600" dirty="0" smtClean="0"/>
              <a:t>www.office.</a:t>
            </a:r>
            <a:r>
              <a:rPr lang="cs-CZ" sz="1600" smtClean="0"/>
              <a:t>microsoft.com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 lIns="91440" tIns="45720" rIns="91440" bIns="45720" rtlCol="0" anchor="t"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8487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0A101D083150CE4FA3747AFD520AA2BC" ma:contentTypeVersion="2" ma:contentTypeDescription="Vytvoří nový dokument" ma:contentTypeScope="" ma:versionID="4e52da2a949f773d5171c18faecfe56d">
  <xsd:schema xmlns:xsd="http://www.w3.org/2001/XMLSchema" xmlns:xs="http://www.w3.org/2001/XMLSchema" xmlns:p="http://schemas.microsoft.com/office/2006/metadata/properties" xmlns:ns2="1aa48df0-3004-4d47-8a11-c5ffbc3c1b54" targetNamespace="http://schemas.microsoft.com/office/2006/metadata/properties" ma:root="true" ma:fieldsID="3792f004bb49ebb7db692cbac9de3358" ns2:_="">
    <xsd:import namespace="1aa48df0-3004-4d47-8a11-c5ffbc3c1b54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aa48df0-3004-4d47-8a11-c5ffbc3c1b5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dílené s podrobnostmi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320D297-C643-4152-B980-4B9A0DCFF50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aa48df0-3004-4d47-8a11-c5ffbc3c1b5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2F33400-E7C1-402A-9D11-37931DDB1730}">
  <ds:schemaRefs>
    <ds:schemaRef ds:uri="1aa48df0-3004-4d47-8a11-c5ffbc3c1b54"/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  <ds:schemaRef ds:uri="http://www.w3.org/XML/1998/namespace"/>
    <ds:schemaRef ds:uri="http://purl.org/dc/dcmitype/"/>
    <ds:schemaRef ds:uri="http://purl.org/dc/terms/"/>
    <ds:schemaRef ds:uri="http://schemas.openxmlformats.org/package/2006/metadata/core-properties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750</TotalTime>
  <Words>188</Words>
  <Application>Microsoft Office PowerPoint</Application>
  <PresentationFormat>Předvádění na obrazovce (16:9)</PresentationFormat>
  <Paragraphs>29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boxed_powerpoint_16x9_2012-08</vt:lpstr>
      <vt:lpstr>  Dotkněte se inovací CZ.1.07/1.3.00/51.0024  </vt:lpstr>
      <vt:lpstr>Snímek 2</vt:lpstr>
      <vt:lpstr>Metodický pokyn</vt:lpstr>
      <vt:lpstr>Snímek 4</vt:lpstr>
      <vt:lpstr>Zdroje: www.office.microsoft.com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39</cp:revision>
  <dcterms:created xsi:type="dcterms:W3CDTF">2014-10-07T08:27:59Z</dcterms:created>
  <dcterms:modified xsi:type="dcterms:W3CDTF">2015-06-16T15:19:54Z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0x0101000A101D083150CE4FA3747AFD520AA2BC</vt:lpwstr>
  </property>
  <property fmtid="{D5CDD505-2E9C-101B-9397-08002B2CF9AE}" pid="3" name="IsMyDocuments">
    <vt:bool>true</vt:bool>
  </property>
</Properties>
</file>