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46" r:id="rId8"/>
    <p:sldId id="344" r:id="rId9"/>
    <p:sldId id="332" r:id="rId10"/>
    <p:sldId id="345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90" d="100"/>
          <a:sy n="90" d="100"/>
        </p:scale>
        <p:origin x="-840" y="-23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7.6.2015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28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7.6.2015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coft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23678"/>
            <a:ext cx="6858000" cy="223569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80000"/>
              </a:lnSpc>
            </a:pPr>
            <a:r>
              <a:rPr lang="cs-CZ" altLang="cs-CZ" sz="9600" dirty="0">
                <a:latin typeface="Times New Roman" pitchFamily="18" charset="0"/>
              </a:rPr>
              <a:t> </a:t>
            </a:r>
            <a:r>
              <a:rPr lang="cs-CZ" altLang="cs-CZ" sz="9600" dirty="0" smtClean="0">
                <a:latin typeface="Times New Roman" pitchFamily="18" charset="0"/>
              </a:rPr>
              <a:t>  SPORTS</a:t>
            </a:r>
            <a:endParaRPr lang="cs-CZ" altLang="cs-CZ" sz="9600" dirty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altLang="cs-CZ" sz="3600" dirty="0">
                <a:latin typeface="Times New Roman" pitchFamily="18" charset="0"/>
              </a:rPr>
              <a:t>    </a:t>
            </a:r>
            <a:r>
              <a:rPr lang="cs-CZ" altLang="cs-CZ" sz="3600" dirty="0" smtClean="0">
                <a:latin typeface="Times New Roman" pitchFamily="18" charset="0"/>
              </a:rPr>
              <a:t>AND</a:t>
            </a:r>
            <a:endParaRPr lang="cs-CZ" altLang="cs-CZ" sz="3600" dirty="0">
              <a:latin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altLang="cs-CZ" sz="9600" dirty="0">
                <a:latin typeface="Times New Roman" pitchFamily="18" charset="0"/>
              </a:rPr>
              <a:t>  GAMES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Autor:Mgr. </a:t>
            </a:r>
            <a:r>
              <a:rPr lang="cs-CZ" dirty="0" smtClean="0"/>
              <a:t>Leona Čevelová</a:t>
            </a:r>
            <a:endParaRPr lang="cs-CZ" dirty="0"/>
          </a:p>
          <a:p>
            <a:pPr algn="l"/>
            <a:r>
              <a:rPr lang="cs-CZ" dirty="0"/>
              <a:t>Předmět: </a:t>
            </a:r>
            <a:r>
              <a:rPr lang="cs-CZ" dirty="0" smtClean="0"/>
              <a:t>Angličtina</a:t>
            </a:r>
            <a:endParaRPr lang="cs-CZ" dirty="0"/>
          </a:p>
          <a:p>
            <a:pPr marL="609600" indent="-609600"/>
            <a:endParaRPr lang="cs-CZ" dirty="0"/>
          </a:p>
          <a:p>
            <a:pPr marL="609600" indent="-609600"/>
            <a:r>
              <a:rPr lang="cs-CZ" dirty="0" smtClean="0"/>
              <a:t>Anotace: </a:t>
            </a:r>
            <a:r>
              <a:rPr lang="cs-CZ" altLang="cs-CZ" dirty="0"/>
              <a:t>Prezentace „</a:t>
            </a:r>
            <a:r>
              <a:rPr lang="cs-CZ" altLang="cs-CZ" dirty="0" err="1"/>
              <a:t>Sports</a:t>
            </a:r>
            <a:r>
              <a:rPr lang="cs-CZ" altLang="cs-CZ" dirty="0"/>
              <a:t> and </a:t>
            </a:r>
            <a:r>
              <a:rPr lang="cs-CZ" altLang="cs-CZ" dirty="0" err="1"/>
              <a:t>Games</a:t>
            </a:r>
            <a:r>
              <a:rPr lang="cs-CZ" altLang="cs-CZ" dirty="0"/>
              <a:t>“ je určena pro výuku angličtiny v 5. ročníku ZŠ. (možno použít i v jiných ročnících – dle potřeby</a:t>
            </a:r>
            <a:r>
              <a:rPr lang="cs-CZ" altLang="cs-CZ" dirty="0" smtClean="0"/>
              <a:t>)</a:t>
            </a:r>
          </a:p>
          <a:p>
            <a:pPr marL="609600" indent="-609600" algn="l"/>
            <a:r>
              <a:rPr lang="cs-CZ" altLang="cs-CZ" dirty="0"/>
              <a:t> </a:t>
            </a:r>
            <a:r>
              <a:rPr lang="cs-CZ" altLang="cs-CZ" dirty="0" smtClean="0"/>
              <a:t>                 </a:t>
            </a:r>
            <a:r>
              <a:rPr lang="cs-CZ" dirty="0">
                <a:cs typeface="Arial" charset="0"/>
              </a:rPr>
              <a:t>Za pomoci tabletu se budou žáci samostatně nebo ve dvojicích seznamovat </a:t>
            </a:r>
            <a:r>
              <a:rPr lang="cs-CZ" dirty="0" smtClean="0">
                <a:cs typeface="Arial" charset="0"/>
              </a:rPr>
              <a:t>s názvy sportů v anglickém jazyce, </a:t>
            </a:r>
            <a:r>
              <a:rPr lang="cs-CZ" dirty="0">
                <a:cs typeface="Arial" charset="0"/>
              </a:rPr>
              <a:t>materiál slouží také k opakování a procvičování dané učební látky.</a:t>
            </a:r>
          </a:p>
          <a:p>
            <a:pPr marL="609600" indent="-609600" algn="l"/>
            <a:endParaRPr lang="cs-CZ" altLang="cs-CZ" dirty="0"/>
          </a:p>
          <a:p>
            <a:pPr marL="609600" indent="-609600" algn="l"/>
            <a:endParaRPr lang="cs-CZ" altLang="cs-CZ" dirty="0" smtClean="0"/>
          </a:p>
          <a:p>
            <a:pPr marL="609600" indent="-609600" algn="l"/>
            <a:r>
              <a:rPr lang="cs-CZ" altLang="cs-CZ" dirty="0"/>
              <a:t>	</a:t>
            </a:r>
            <a:r>
              <a:rPr lang="cs-CZ" altLang="cs-CZ" dirty="0" smtClean="0"/>
              <a:t>	   </a:t>
            </a:r>
          </a:p>
          <a:p>
            <a:pPr marL="609600" indent="-609600"/>
            <a:endParaRPr lang="cs-CZ" altLang="cs-CZ" dirty="0" smtClean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Seznámení se a procvičování názvů </a:t>
            </a:r>
            <a:r>
              <a:rPr lang="cs-CZ" sz="1800" i="1" dirty="0" smtClean="0"/>
              <a:t>zimních sportů v anglickém </a:t>
            </a:r>
            <a:r>
              <a:rPr lang="cs-CZ" sz="1800" i="1" dirty="0" smtClean="0"/>
              <a:t>jazyce formou samostatné práce na </a:t>
            </a:r>
            <a:r>
              <a:rPr lang="cs-CZ" sz="1800" i="1" dirty="0" err="1" smtClean="0"/>
              <a:t>tabletech</a:t>
            </a:r>
            <a:endParaRPr lang="cs-CZ" sz="1800" i="1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 smtClean="0"/>
          </a:p>
          <a:p>
            <a:pPr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altLang="cs-CZ" sz="1800" dirty="0" smtClean="0">
                <a:hlinkClick r:id="rId2"/>
              </a:rPr>
              <a:t>www.office.microcoft.com</a:t>
            </a:r>
            <a:endParaRPr lang="cs-CZ" altLang="cs-CZ" sz="1800" dirty="0"/>
          </a:p>
          <a:p>
            <a:pPr>
              <a:buNone/>
            </a:pPr>
            <a:endParaRPr lang="cs-CZ" altLang="cs-CZ" sz="1800" dirty="0"/>
          </a:p>
          <a:p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16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763688" y="692670"/>
            <a:ext cx="4471946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050" dirty="0"/>
          </a:p>
          <a:p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  SPORT   IS   IT?</a:t>
            </a:r>
            <a:endParaRPr lang="cs-CZ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899592" y="3579862"/>
            <a:ext cx="3048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4000" b="1" dirty="0">
                <a:latin typeface="Times New Roman" pitchFamily="18" charset="0"/>
              </a:rPr>
              <a:t>FOOTBALL</a:t>
            </a: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4186618" y="3636810"/>
            <a:ext cx="38100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4000" b="1" dirty="0">
                <a:latin typeface="Times New Roman" pitchFamily="18" charset="0"/>
              </a:rPr>
              <a:t>ICE - HOCKEY</a:t>
            </a:r>
          </a:p>
        </p:txBody>
      </p:sp>
      <p:pic>
        <p:nvPicPr>
          <p:cNvPr id="8" name="Obrázek 7" descr="C:\Users\Zdeněk\AppData\Local\Microsoft\Windows\Temporary Internet Files\Content.IE5\I9WRY4AS\MP900422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06444"/>
            <a:ext cx="1955164" cy="1830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 descr="C:\Users\Zdeněk\AppData\Local\Microsoft\Windows\Temporary Internet Files\Content.IE5\TSI0S1F6\MC9004321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47039"/>
            <a:ext cx="1743093" cy="180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077215" y="854984"/>
            <a:ext cx="5208334" cy="6636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4859338" y="3894453"/>
            <a:ext cx="290926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 dirty="0">
                <a:latin typeface="Times New Roman" pitchFamily="18" charset="0"/>
              </a:rPr>
              <a:t>BASKETBALL</a:t>
            </a: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4859338" y="3297154"/>
            <a:ext cx="230317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 dirty="0">
                <a:latin typeface="Times New Roman" pitchFamily="18" charset="0"/>
              </a:rPr>
              <a:t>TENNIS</a:t>
            </a:r>
          </a:p>
        </p:txBody>
      </p:sp>
      <p:pic>
        <p:nvPicPr>
          <p:cNvPr id="15" name="Obrázek 14" descr="C:\Users\Zdeněk\AppData\Local\Microsoft\Windows\Temporary Internet Files\Content.IE5\ZYFK5OQB\MP9004002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4" y="3097099"/>
            <a:ext cx="2755440" cy="1456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Obrázek 15" descr="C:\Users\Zdeněk\AppData\Local\Microsoft\Windows\Temporary Internet Files\Content.IE5\TSI0S1F6\MP9004306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841" y="1216874"/>
            <a:ext cx="2310408" cy="1648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16" descr="C:\Users\Zdeněk\AppData\Local\Microsoft\Windows\Temporary Internet Files\Content.IE5\I9WRY4AS\MP9004422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54984"/>
            <a:ext cx="1714958" cy="1670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"/>
          <p:cNvSpPr txBox="1">
            <a:spLocks noChangeArrowheads="1"/>
          </p:cNvSpPr>
          <p:nvPr/>
        </p:nvSpPr>
        <p:spPr bwMode="auto">
          <a:xfrm>
            <a:off x="3221121" y="938877"/>
            <a:ext cx="54548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/>
              <a:t>1.</a:t>
            </a:r>
          </a:p>
        </p:txBody>
      </p:sp>
      <p:sp>
        <p:nvSpPr>
          <p:cNvPr id="19" name="TextovéPole 2"/>
          <p:cNvSpPr txBox="1">
            <a:spLocks noChangeArrowheads="1"/>
          </p:cNvSpPr>
          <p:nvPr/>
        </p:nvSpPr>
        <p:spPr bwMode="auto">
          <a:xfrm>
            <a:off x="353881" y="2886597"/>
            <a:ext cx="96975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2.</a:t>
            </a:r>
          </a:p>
        </p:txBody>
      </p:sp>
      <p:sp>
        <p:nvSpPr>
          <p:cNvPr id="20" name="TextovéPole 3"/>
          <p:cNvSpPr txBox="1">
            <a:spLocks noChangeArrowheads="1"/>
          </p:cNvSpPr>
          <p:nvPr/>
        </p:nvSpPr>
        <p:spPr bwMode="auto">
          <a:xfrm>
            <a:off x="6857517" y="855244"/>
            <a:ext cx="7879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dirty="0"/>
              <a:t>3.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859338" y="2897044"/>
            <a:ext cx="274132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>
                <a:latin typeface="Times New Roman" pitchFamily="18" charset="0"/>
                <a:cs typeface="Times New Roman" pitchFamily="18" charset="0"/>
              </a:rPr>
              <a:t>SWIMMING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520" y="754211"/>
            <a:ext cx="6239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THESE SPORTS? 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08 0.00787 0.00469 0.01436 0.0092 0.02014 C 0.01771 0.04375 0.00642 0.01598 0.01667 0.03218 C 0.01806 0.03449 0.0184 0.03773 0.01979 0.04028 C 0.0224 0.04514 0.02535 0.04723 0.02882 0.05047 C 0.02986 0.05255 0.03056 0.05463 0.03177 0.05648 C 0.03316 0.0588 0.03524 0.06019 0.03646 0.0625 C 0.03733 0.06436 0.03681 0.0669 0.03785 0.06852 C 0.04358 0.07824 0.04549 0.0794 0.05156 0.08473 C 0.07413 0.13056 0.11806 0.15718 0.15451 0.17778 C 0.15833 0.17986 0.16267 0.17986 0.16667 0.18172 C 0.175 0.18588 0.18281 0.19121 0.19097 0.19584 C 0.2007 0.20139 0.20104 0.19931 0.21215 0.20394 C 0.22379 0.2088 0.23507 0.21343 0.24705 0.21621 C 0.26111 0.21551 0.27552 0.21736 0.28941 0.21412 C 0.29375 0.2132 0.29688 0.20811 0.3 0.20394 C 0.30764 0.19375 0.31649 0.1838 0.32274 0.17176 C 0.32934 0.15903 0.33542 0.14445 0.33785 0.12917 C 0.33854 0.12523 0.33872 0.12107 0.33941 0.11713 C 0.34028 0.11158 0.34254 0.10093 0.34254 0.10093 C 0.34132 0.06852 0.3434 0.0632 0.33333 0.04028 C 0.32969 0.02153 0.31597 0.00718 0.30451 -0.00416 C 0.3 -0.01342 0.29427 -0.0162 0.28785 -0.02222 C 0.28316 -0.02662 0.27882 -0.03171 0.27431 -0.03634 C 0.26545 -0.0456 0.25347 -0.05069 0.24392 -0.05856 C 0.23576 -0.06527 0.23038 -0.0699 0.22118 -0.07268 C 0.21007 -0.08032 0.19879 -0.08634 0.18646 -0.08889 C 0.14618 -0.08773 0.13646 -0.0875 0.10608 -0.08287 C 0.10052 -0.08032 0.09514 -0.07662 0.08941 -0.07477 C 0.08299 -0.07268 0.07604 -0.07176 0.06979 -0.06875 C 0.05885 -0.06342 0.04774 -0.05856 0.03646 -0.05463 C 0.02257 -0.04097 0.00695 -0.03426 -0.00903 -0.02639 C -0.01736 -0.02222 -0.02309 -0.01481 -0.03177 -0.01227 C -0.03333 -0.01088 -0.03472 -0.00926 -0.03628 -0.0081 C -0.03767 -0.00717 -0.03958 -0.00717 -0.0408 -0.00602 C -0.04896 0.00116 -0.0467 0.00301 -0.05746 0.00602 C -0.06128 0.01343 -0.06493 0.01551 -0.07118 0.01806 C -0.07812 0.02454 -0.08628 0.02963 -0.09392 0.03426 C -0.09687 0.03611 -0.10295 0.03843 -0.10295 0.03843 C -0.11354 0.05186 -0.13646 0.05278 -0.15 0.0544 C -0.16285 0.05787 -0.17708 0.05903 -0.18941 0.06459 C -0.19757 0.06829 -0.20503 0.07315 -0.21354 0.07477 C -0.22517 0.07686 -0.2368 0.07871 -0.24844 0.08079 C -0.2559 0.08727 -0.26424 0.08982 -0.27274 0.09283 C -0.28177 0.09213 -0.29097 0.09306 -0.3 0.09074 C -0.31042 0.0882 -0.325 0.0713 -0.33628 0.06667 C -0.34462 0.05834 -0.35208 0.05857 -0.36215 0.0544 C -0.37222 0.05023 -0.38212 0.04537 -0.39236 0.04236 C -0.39462 0.04167 -0.40347 0.03959 -0.40608 0.03843 C -0.4092 0.03727 -0.41215 0.03565 -0.4151 0.03426 C -0.41667 0.03357 -0.41962 0.03218 -0.41962 0.03218 C -0.42378 0.02709 -0.42951 0.02107 -0.43177 0.01412 C -0.4349 0.00486 -0.43698 -0.00671 -0.43941 -0.0162 C -0.44097 -0.02222 -0.44392 -0.03449 -0.44392 -0.03449 C -0.44653 -0.0618 -0.44549 -0.04514 -0.44549 -0.08495 " pathEditMode="relative" ptsTypes="ffffffffffffffffffffffffffffffffffffffffffffffffffffffA">
                                      <p:cBhvr>
                                        <p:cTn id="5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73 -0.01111 -0.01181 -0.01157 -0.02136 -0.01412 C -0.02796 -0.02014 -0.03143 -0.02014 -0.03941 -0.02222 C -0.04914 -0.02477 -0.05869 -0.02916 -0.06823 -0.0324 C -0.07761 -0.04051 -0.06771 -0.0331 -0.0849 -0.03842 C -0.08924 -0.03981 -0.09289 -0.04282 -0.09705 -0.04444 C -0.11007 -0.04953 -0.12327 -0.05393 -0.13646 -0.05856 C -0.14115 -0.06296 -0.14514 -0.06342 -0.15 -0.06666 C -0.15591 -0.0706 -0.16216 -0.07569 -0.16823 -0.0787 C -0.17223 -0.08055 -0.18039 -0.08287 -0.18039 -0.08287 C -0.18681 -0.08796 -0.19341 -0.09051 -0.2 -0.0949 C -0.2158 -0.10532 -0.23125 -0.11689 -0.24705 -0.12731 C -0.25851 -0.13495 -0.26684 -0.15208 -0.27882 -0.15764 C -0.28438 -0.16319 -0.28959 -0.17338 -0.29549 -0.17569 C -0.29966 -0.1831 -0.30209 -0.18703 -0.30764 -0.19189 C -0.31372 -0.2037 -0.30921 -0.1956 -0.32136 -0.21203 C -0.32292 -0.21412 -0.32587 -0.21828 -0.32587 -0.21828 C -0.32813 -0.22685 -0.33403 -0.23102 -0.33803 -0.23842 C -0.34514 -0.25162 -0.35053 -0.26782 -0.35921 -0.2787 C -0.36112 -0.28379 -0.36181 -0.28981 -0.36372 -0.2949 C -0.36511 -0.29884 -0.36823 -0.30115 -0.3698 -0.30509 C -0.37362 -0.31481 -0.37761 -0.32731 -0.38334 -0.33541 C -0.38438 -0.33865 -0.38507 -0.34236 -0.38646 -0.34537 C -0.38716 -0.34699 -0.38872 -0.34791 -0.38941 -0.34953 C -0.39341 -0.35902 -0.39184 -0.36365 -0.39862 -0.36967 C -0.40105 -0.37639 -0.40226 -0.38264 -0.40608 -0.38796 C -0.40782 -0.39676 -0.41007 -0.39861 -0.41372 -0.40602 C -0.41546 -0.41782 -0.41893 -0.42893 -0.42431 -0.43842 C -0.42691 -0.45787 -0.43212 -0.47893 -0.42275 -0.49699 C -0.41945 -0.5162 -0.40625 -0.53472 -0.39549 -0.54745 C -0.39011 -0.5537 -0.38698 -0.56273 -0.38039 -0.56574 C -0.36198 -0.58402 -0.33056 -0.59768 -0.30764 -0.60208 C -0.28299 -0.61227 -0.25782 -0.61435 -0.23195 -0.6162 C -0.17136 -0.62801 -0.10921 -0.62245 -0.04862 -0.61203 C -0.02761 -0.60254 -0.03664 -0.60648 -0.02136 -0.6 C -0.01042 -0.59514 0.00086 -0.59444 0.01197 -0.58796 C 0.03402 -0.575 0.06128 -0.55347 0.08472 -0.54537 C 0.09635 -0.53518 0.10468 -0.51898 0.11354 -0.50509 C 0.1177 -0.49861 0.12569 -0.48495 0.12569 -0.48495 C 0.12795 -0.47291 0.13437 -0.46134 0.13923 -0.45046 C 0.14149 -0.43865 0.14652 -0.42685 0.15295 -0.41828 C 0.15347 -0.41296 0.15347 -0.4074 0.15451 -0.40208 C 0.15503 -0.39977 0.15677 -0.39838 0.15746 -0.39606 C 0.16128 -0.38217 0.16197 -0.37014 0.16805 -0.35764 C 0.17152 -0.34097 0.17552 -0.32407 0.17864 -0.30717 C 0.1809 -0.29467 0.18211 -0.28426 0.18923 -0.27477 C 0.19097 -0.26365 0.19409 -0.25324 0.19687 -0.24236 C 0.19809 -0.23102 0.20017 -0.22453 0.20295 -0.21412 C 0.20486 -0.19629 0.20902 -0.18356 0.2151 -0.16759 C 0.21684 -0.15625 0.21944 -0.14282 0.22413 -0.13333 C 0.22847 -0.10532 0.22795 -0.07615 0.23333 -0.04838 C 0.23593 -0.01828 0.23923 0.01482 0.22864 0.04236 C 0.22691 0.05811 0.22204 0.07153 0.21354 0.08287 C 0.20954 0.09815 0.2026 0.10857 0.19531 0.1213 C 0.19305 0.13102 0.18663 0.13773 0.18177 0.14537 C 0.16875 0.16644 0.15607 0.1801 0.13784 0.1919 C 0.13229 0.19931 0.11406 0.20949 0.1059 0.21204 C 0.09635 0.22084 0.10364 0.21574 0.08333 0.21829 C 0.05208 0.22246 0.02309 0.22315 -0.00921 0.22431 C -0.15903 0.22338 -0.26216 0.23611 -0.39098 0.21621 C -0.40712 0.2088 -0.42448 0.20949 -0.44098 0.20394 C -0.46198 0.20556 -0.46459 0.20278 -0.47882 0.21204 C -0.4823 0.21667 -0.48577 0.21667 -0.48803 0.22223 " pathEditMode="relative" ptsTypes="ffffffffffffffffffffffffffffffffffffffffffffffffffffffffffffffA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86 -0.00308 0.00521 -0.00586 0.00348 -0.0145 C -0.00486 -0.01295 -0.01267 -0.01018 -0.021 -0.00833 C -0.03611 -0.00123 -0.02725 -0.00463 -0.05937 -0.00833 C -0.06215 -0.00864 -0.06684 -0.01511 -0.06857 -0.01666 C -0.07691 -0.02406 -0.08576 -0.02869 -0.09427 -0.03516 C -0.09895 -0.03886 -0.10191 -0.04318 -0.10694 -0.04565 C -0.11059 -0.05213 -0.11371 -0.0549 -0.11857 -0.05799 C -0.12152 -0.06292 -0.12395 -0.06601 -0.12795 -0.06817 C -0.13854 -0.08174 -0.13507 -0.07464 -0.14531 -0.08266 C -0.15173 -0.08791 -0.15746 -0.09254 -0.16406 -0.09716 C -0.16597 -0.0984 -0.16788 -0.09994 -0.16979 -0.10148 C -0.171 -0.10271 -0.17204 -0.10456 -0.17326 -0.10549 C -0.18611 -0.11567 -0.20121 -0.12153 -0.2151 -0.124 C -0.21701 -0.12554 -0.21892 -0.12832 -0.221 -0.12832 C -0.22986 -0.12893 -0.23889 -0.12862 -0.24774 -0.12616 C -0.25121 -0.12523 -0.25225 -0.11875 -0.25468 -0.11567 C -0.25694 -0.11258 -0.25937 -0.11043 -0.26163 -0.10765 C -0.26545 -0.10333 -0.26701 -0.09562 -0.271 -0.09099 C -0.27586 -0.07773 -0.27257 -0.08544 -0.28489 -0.06817 C -0.29409 -0.05521 -0.30364 -0.04226 -0.31406 -0.03331 C -0.31875 -0.02468 -0.32829 -0.01758 -0.33489 -0.01265 C -0.33975 -0.00894 -0.34357 -0.00062 -0.34878 0.00185 C -0.35659 0.00555 -0.36371 0.01296 -0.371 0.01851 C -0.37534 0.0219 -0.38142 0.02313 -0.38611 0.02468 C -0.39253 0.0293 -0.39635 0.03115 -0.40347 0.033 C -0.4434 0.03239 -0.48333 0.03208 -0.52326 0.03085 C -0.55416 0.02992 -0.58385 -0.00247 -0.61284 -0.01666 C -0.63316 -0.04195 -0.6585 -0.05305 -0.6802 -0.07434 C -0.69409 -0.08791 -0.7085 -0.10364 -0.71979 -0.124 C -0.72361 -0.13109 -0.72517 -0.13973 -0.72916 -0.14682 C -0.73073 -0.15608 -0.73333 -0.16317 -0.73611 -0.1715 C -0.73784 -0.18538 -0.73958 -0.19864 -0.7408 -0.21283 C -0.73854 -0.22795 -0.73472 -0.24429 -0.72916 -0.25632 C -0.7243 -0.2665 -0.71597 -0.27144 -0.70937 -0.27699 C -0.6901 -0.29303 -0.66875 -0.30074 -0.64774 -0.30382 C -0.63229 -0.30876 -0.61805 -0.31246 -0.60243 -0.314 C -0.55468 -0.31246 -0.50607 -0.32295 -0.45937 -0.30598 C -0.45173 -0.30321 -0.446 -0.29796 -0.43836 -0.2955 C -0.42361 -0.28254 -0.43958 -0.29488 -0.42326 -0.28717 C -0.40954 -0.28069 -0.3967 -0.27082 -0.38264 -0.2665 C -0.36892 -0.25725 -0.3552 -0.24121 -0.34079 -0.23566 C -0.33038 -0.22424 -0.30625 -0.21376 -0.29427 -0.20666 C -0.26458 -0.18939 -0.23593 -0.17181 -0.20468 -0.16533 C -0.19722 -0.1607 -0.18142 -0.15916 -0.18142 -0.15916 C -0.12899 -0.16039 -0.07829 -0.15947 -0.02673 -0.16749 C -0.01823 -0.1715 -0.01545 -0.17551 -0.01041 -0.18816 C -0.00764 -0.2045 -0.00347 -0.21746 0.00573 -0.22332 C 0.0066 -0.22455 0.0073 -0.2264 0.00816 -0.22733 C 0.00921 -0.22856 0.01077 -0.22825 0.01164 -0.22949 C 0.01667 -0.23689 0.01111 -0.23566 0.01632 -0.23566 " pathEditMode="relative" ptsTypes="ffffffffffffffffffffffffffffffffffffffffffffffffffA">
                                      <p:cBhvr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9" grpId="0"/>
      <p:bldP spid="9" grpId="1"/>
      <p:bldP spid="10" grpId="0"/>
      <p:bldP spid="10" grpId="1"/>
      <p:bldP spid="21" grpId="0"/>
      <p:bldP spid="21" grpId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2824449" y="1059582"/>
            <a:ext cx="25908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3600" b="1" dirty="0" smtClean="0">
                <a:latin typeface="Times New Roman" pitchFamily="18" charset="0"/>
              </a:rPr>
              <a:t>SKATING</a:t>
            </a:r>
            <a:endParaRPr lang="cs-CZ" altLang="cs-CZ" sz="3600" b="1" dirty="0">
              <a:latin typeface="Times New Roman" pitchFamily="18" charset="0"/>
            </a:endParaRPr>
          </a:p>
        </p:txBody>
      </p:sp>
      <p:sp>
        <p:nvSpPr>
          <p:cNvPr id="5" name="Text Box 10"/>
          <p:cNvSpPr txBox="1">
            <a:spLocks noChangeArrowheads="1"/>
          </p:cNvSpPr>
          <p:nvPr/>
        </p:nvSpPr>
        <p:spPr bwMode="auto">
          <a:xfrm>
            <a:off x="2894856" y="1780271"/>
            <a:ext cx="25146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3600" b="1" dirty="0" smtClean="0">
                <a:latin typeface="Times New Roman" pitchFamily="18" charset="0"/>
              </a:rPr>
              <a:t>SLEDGE</a:t>
            </a:r>
            <a:endParaRPr lang="cs-CZ" altLang="cs-CZ" sz="3600" b="1" dirty="0">
              <a:latin typeface="Times New Roman" pitchFamily="18" charset="0"/>
            </a:endParaRPr>
          </a:p>
        </p:txBody>
      </p:sp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2900649" y="2496234"/>
            <a:ext cx="24384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3600" b="1" dirty="0">
                <a:latin typeface="Times New Roman" pitchFamily="18" charset="0"/>
              </a:rPr>
              <a:t>SKIING</a:t>
            </a:r>
          </a:p>
        </p:txBody>
      </p:sp>
      <p:sp>
        <p:nvSpPr>
          <p:cNvPr id="7" name="Text Box 12"/>
          <p:cNvSpPr txBox="1">
            <a:spLocks noChangeArrowheads="1"/>
          </p:cNvSpPr>
          <p:nvPr/>
        </p:nvSpPr>
        <p:spPr bwMode="auto">
          <a:xfrm>
            <a:off x="3006726" y="3419494"/>
            <a:ext cx="2667000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b="1" dirty="0">
                <a:latin typeface="Times New Roman" pitchFamily="18" charset="0"/>
              </a:rPr>
              <a:t>FIGURE</a:t>
            </a:r>
          </a:p>
          <a:p>
            <a:pPr eaLnBrk="1" hangingPunct="1">
              <a:spcBef>
                <a:spcPct val="50000"/>
              </a:spcBef>
            </a:pPr>
            <a:r>
              <a:rPr lang="cs-CZ" altLang="cs-CZ" sz="2800" b="1" dirty="0">
                <a:latin typeface="Times New Roman" pitchFamily="18" charset="0"/>
              </a:rPr>
              <a:t>SKATING</a:t>
            </a:r>
          </a:p>
        </p:txBody>
      </p:sp>
      <p:pic>
        <p:nvPicPr>
          <p:cNvPr id="8" name="Obrázek 7" descr="C:\Users\Zdeněk\AppData\Local\Microsoft\Windows\Temporary Internet Files\Content.IE5\I9WRY4AS\MC900020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82" y="1059582"/>
            <a:ext cx="1428155" cy="1512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 descr="C:\Users\Zdeněk\AppData\Local\Microsoft\Windows\Temporary Internet Files\Content.IE5\7C6KX7UQ\MC900232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7927"/>
            <a:ext cx="1418554" cy="1221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 descr="C:\Users\Zdeněk\AppData\Local\Microsoft\Windows\Temporary Internet Files\Content.IE5\ZYFK5OQB\MC9003966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775558"/>
            <a:ext cx="1953587" cy="156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0" descr="C:\Users\Zdeněk\AppData\Local\Microsoft\Windows\Temporary Internet Files\Content.IE5\ZYFK5OQB\MC900446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481" y="2855296"/>
            <a:ext cx="1752600" cy="1718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"/>
          <p:cNvSpPr txBox="1">
            <a:spLocks noChangeArrowheads="1"/>
          </p:cNvSpPr>
          <p:nvPr/>
        </p:nvSpPr>
        <p:spPr bwMode="auto">
          <a:xfrm>
            <a:off x="557022" y="982637"/>
            <a:ext cx="42171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1.</a:t>
            </a:r>
          </a:p>
        </p:txBody>
      </p:sp>
      <p:sp>
        <p:nvSpPr>
          <p:cNvPr id="13" name="TextovéPole 2"/>
          <p:cNvSpPr txBox="1">
            <a:spLocks noChangeArrowheads="1"/>
          </p:cNvSpPr>
          <p:nvPr/>
        </p:nvSpPr>
        <p:spPr bwMode="auto">
          <a:xfrm>
            <a:off x="107504" y="2619345"/>
            <a:ext cx="9906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2</a:t>
            </a:r>
            <a:r>
              <a:rPr lang="cs-CZ" altLang="cs-CZ" sz="2000" dirty="0"/>
              <a:t>.</a:t>
            </a:r>
          </a:p>
        </p:txBody>
      </p:sp>
      <p:sp>
        <p:nvSpPr>
          <p:cNvPr id="14" name="TextovéPole 3"/>
          <p:cNvSpPr txBox="1">
            <a:spLocks noChangeArrowheads="1"/>
          </p:cNvSpPr>
          <p:nvPr/>
        </p:nvSpPr>
        <p:spPr bwMode="auto">
          <a:xfrm>
            <a:off x="7556500" y="1182692"/>
            <a:ext cx="736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3.</a:t>
            </a:r>
          </a:p>
        </p:txBody>
      </p:sp>
      <p:sp>
        <p:nvSpPr>
          <p:cNvPr id="15" name="TextovéPole 4"/>
          <p:cNvSpPr txBox="1">
            <a:spLocks noChangeArrowheads="1"/>
          </p:cNvSpPr>
          <p:nvPr/>
        </p:nvSpPr>
        <p:spPr bwMode="auto">
          <a:xfrm>
            <a:off x="7964081" y="2770808"/>
            <a:ext cx="66707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72371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041 0.02838 0.02864 0.04781 0.04427 0.06601 C 0.04705 0.06909 0.0493 0.07403 0.05226 0.0765 C 0.05382 0.07773 0.05555 0.07897 0.05694 0.08051 C 0.06632 0.09099 0.05 0.07619 0.06285 0.09099 C 0.07569 0.1058 0.09149 0.10919 0.1059 0.11567 C 0.1184 0.12122 0.13021 0.12924 0.14305 0.13233 C 0.15035 0.13418 0.1651 0.1385 0.1651 0.1385 C 0.17778 0.13695 0.18021 0.13726 0.18958 0.13233 C 0.19305 0.12585 0.1967 0.1203 0.2 0.11351 C 0.20208 0.10919 0.20694 0.10117 0.20694 0.10117 C 0.20868 0.09254 0.21111 0.08544 0.21285 0.0765 C 0.21354 0.0731 0.2151 0.06601 0.2151 0.06601 C 0.21719 0.03455 0.22083 -0.00185 0.21285 -0.03115 C 0.20555 -0.05768 0.21267 -0.03146 0.20694 -0.04534 C 0.2026 -0.05583 0.19913 -0.06878 0.19427 -0.07865 C 0.18698 -0.09377 0.17812 -0.10672 0.16979 -0.11999 C 0.14236 -0.16409 0.10573 -0.20728 0.06857 -0.219 C 0.0559 -0.2301 0.03976 -0.23134 0.02552 -0.23566 C -0.07674 -0.2335 -0.04688 -0.23905 -0.09879 -0.2227 C -0.10799 -0.2153 -0.11806 -0.21067 -0.12795 -0.20666 C -0.14948 -0.19802 -0.17153 -0.1863 -0.19184 -0.1715 C -0.20174 -0.1644 -0.21146 -0.15731 -0.22101 -0.14867 C -0.22726 -0.14312 -0.23837 -0.12801 -0.23837 -0.12801 C -0.24236 -0.1169 -0.24931 -0.11166 -0.25347 -0.10117 C -0.25851 -0.08883 -0.26441 -0.07218 -0.27101 -0.062 C -0.27361 -0.05799 -0.27674 -0.05429 -0.27899 -0.04966 C -0.28143 -0.04472 -0.28264 -0.03825 -0.2849 -0.033 C -0.28959 -0.02252 -0.29236 -0.0219 -0.29774 -0.01234 C -0.30573 0.00185 -0.31233 0.01851 -0.31858 0.03517 C -0.32014 0.03917 -0.32327 0.0475 -0.32327 0.0475 C -0.32361 0.05059 -0.32396 0.05429 -0.32448 0.05768 C -0.32518 0.062 -0.32674 0.07033 -0.32674 0.07033 C -0.32622 0.09531 -0.32934 0.12832 -0.32205 0.15269 C -0.32084 0.16657 -0.3191 0.18014 -0.31736 0.19402 C -0.31771 0.22918 -0.31788 0.26434 -0.31858 0.29951 C -0.31893 0.31586 -0.32691 0.34516 -0.33021 0.36151 C -0.33125 0.37508 -0.33334 0.38742 -0.3349 0.40068 C -0.33438 0.42813 -0.33715 0.45682 -0.33264 0.48335 C -0.32622 0.52128 -0.31163 0.55645 -0.29774 0.58668 C -0.28663 0.61104 -0.27986 0.64312 -0.26736 0.66533 C -0.2632 0.67273 -0.25764 0.67829 -0.25347 0.68569 C -0.2467 0.69772 -0.24028 0.70944 -0.23143 0.71684 C -0.22483 0.72856 -0.21597 0.73412 -0.20695 0.73751 C -0.19202 0.75355 -0.18021 0.76126 -0.16285 0.76434 C -0.10938 0.76033 -0.11806 0.76928 -0.0849 0.74368 C -0.075 0.73597 -0.06528 0.72918 -0.05695 0.71684 C -0.05313 0.71129 -0.04531 0.70019 -0.04531 0.70019 C -0.04028 0.68661 -0.03281 0.6786 -0.02552 0.66934 C -0.01528 0.65639 -0.00417 0.63973 0.00347 0.62184 C 0.00937 0.60796 0.01666 0.58575 0.01979 0.57002 C 0.02118 0.56323 0.02552 0.55151 0.02552 0.55151 C 0.02726 0.54041 0.02778 0.52992 0.03142 0.52067 C 0.03455 0.49537 0.04184 0.47502 0.04878 0.4525 C 0.05243 0.44047 0.05416 0.4306 0.05937 0.42135 C 0.06371 0.405 0.0743 0.37909 0.08264 0.36984 C 0.08837 0.35595 0.09566 0.34053 0.10469 0.33467 C 0.10989 0.32542 0.11649 0.32696 0.12326 0.32233 C 0.14687 0.32326 0.16059 0.31987 0.18021 0.33035 C 0.18594 0.33344 0.19201 0.3356 0.19774 0.33868 C 0.20052 0.34022 0.20312 0.34146 0.2059 0.343 C 0.20712 0.34362 0.20937 0.34485 0.20937 0.34485 C 0.21406 0.34423 0.21875 0.34454 0.22326 0.343 C 0.22708 0.34177 0.22969 0.33498 0.23264 0.33035 C 0.24062 0.31771 0.24219 0.30969 0.24427 0.29118 C 0.24253 0.2736 0.24323 0.27977 0.23489 0.27267 C 0.22795 0.27329 0.22083 0.27267 0.21389 0.27452 C 0.21389 0.27452 0.20451 0.28285 0.21163 0.28717 C 0.21562 0.28964 0.22014 0.28717 0.22448 0.28717 " pathEditMode="relative" ptsTypes="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75 0.00493 -0.03698 0.01048 -0.0559 0.01233 C -0.06684 0.01912 -0.07812 0.02467 -0.08958 0.02899 C -0.0934 0.03238 -0.09792 0.03423 -0.10121 0.03917 C -0.10417 0.04349 -0.1059 0.04842 -0.10937 0.05182 C -0.11337 0.05583 -0.11423 0.0549 -0.11753 0.05984 C -0.1217 0.06601 -0.12621 0.07156 -0.13142 0.07433 C -0.13819 0.08328 -0.14948 0.09161 -0.15816 0.095 C -0.16649 0.10518 -0.17986 0.1058 -0.18958 0.10734 C -0.26076 0.10518 -0.23212 0.10826 -0.26753 0.09716 C -0.2717 0.09346 -0.27621 0.09253 -0.28038 0.08883 C -0.28437 0.08544 -0.2875 0.08112 -0.29184 0.07865 C -0.30017 0.06755 -0.30955 0.05922 -0.31753 0.0475 C -0.32048 0.04318 -0.32292 0.03794 -0.32569 0.033 C -0.32691 0.03084 -0.32917 0.02683 -0.32917 0.02683 C -0.33073 0.02097 -0.33351 0.01634 -0.33489 0.01048 C -0.33576 0.00647 -0.33542 0.00185 -0.33611 -0.00216 C -0.33767 -0.01049 -0.33976 -0.01543 -0.3408 -0.02468 C -0.34236 -0.0546 -0.34062 -0.0839 -0.33837 -0.11351 C -0.33663 -0.13511 -0.32569 -0.16287 -0.31875 -0.17983 C -0.31111 -0.19865 -0.3033 -0.21438 -0.29305 -0.22918 C -0.28976 -0.23381 -0.28767 -0.24029 -0.28385 -0.24368 C -0.27882 -0.24831 -0.27153 -0.25139 -0.26632 -0.25417 C -0.26007 -0.26527 -0.24948 -0.26836 -0.2408 -0.27052 C -0.22778 -0.28008 -0.21285 -0.27977 -0.19896 -0.28285 C -0.1691 -0.28224 -0.13923 -0.28224 -0.10937 -0.281 C -0.09288 -0.28039 -0.07673 -0.26805 -0.06059 -0.26435 C -0.05434 -0.25725 -0.04913 -0.25571 -0.04184 -0.25417 C -0.03246 -0.24831 -0.02344 -0.24306 -0.01406 -0.23751 C -0.00903 -0.23443 -0.00434 -0.22949 0.00104 -0.22733 C 0.01111 -0.21499 -0.00399 -0.23288 0.01042 -0.219 C 0.01476 -0.21469 0.01875 -0.20852 0.02327 -0.20451 C 0.03351 -0.19556 0.04375 -0.18723 0.05452 -0.17983 C 0.06094 -0.1752 0.0658 -0.16718 0.07205 -0.16317 C 0.07986 -0.153 0.08854 -0.1459 0.09653 -0.13634 C 0.10538 -0.12585 0.11372 -0.11135 0.12327 -0.10333 C 0.13108 -0.08945 0.14861 -0.07403 0.1592 -0.06601 C 0.16511 -0.05552 0.17101 -0.05429 0.17778 -0.0475 C 0.18663 -0.03887 0.19445 -0.03054 0.20452 -0.02684 C 0.20608 -0.0256 0.20781 -0.02437 0.2092 -0.02283 C 0.21094 -0.02098 0.21215 -0.01789 0.21389 -0.01635 C 0.22257 -0.00864 0.23247 -0.00525 0.24184 -0.00216 C 0.24705 -0.00062 0.24497 0.00216 0.25104 0.00617 C 0.2533 0.00771 0.25573 0.00771 0.25816 0.00832 C 0.26667 0.01573 0.27778 0.02035 0.28715 0.02282 C 0.29844 0.03084 0.31024 0.04318 0.32205 0.0475 C 0.33177 0.05644 0.34288 0.06878 0.35347 0.07248 C 0.35955 0.07896 0.36545 0.0842 0.37205 0.08883 C 0.3757 0.09531 0.37865 0.09839 0.38368 0.10117 C 0.38837 0.10734 0.39271 0.11382 0.39757 0.11998 C 0.40365 0.1351 0.39566 0.11721 0.40452 0.13016 C 0.40556 0.13171 0.40608 0.13448 0.40695 0.13633 C 0.4099 0.14343 0.41302 0.15021 0.41615 0.157 C 0.41927 0.16378 0.42431 0.16779 0.42674 0.17551 C 0.43177 0.19062 0.43733 0.20327 0.44184 0.219 C 0.44306 0.22332 0.44549 0.22671 0.44653 0.23134 C 0.44913 0.24398 0.45156 0.25725 0.45573 0.26866 C 0.45677 0.27915 0.45729 0.28686 0.46042 0.29549 C 0.46163 0.30814 0.46389 0.31986 0.46511 0.33251 C 0.46458 0.35194 0.4658 0.39235 0.45573 0.409 C 0.45295 0.42319 0.44653 0.43368 0.44063 0.44417 C 0.4342 0.45558 0.42882 0.47069 0.42083 0.47933 C 0.40365 0.49784 0.38854 0.50617 0.36858 0.51018 C 0.35382 0.50956 0.33906 0.50987 0.32431 0.50832 C 0.30104 0.50586 0.28281 0.48642 0.26163 0.47316 C 0.25781 0.46823 0.25504 0.46113 0.25104 0.45651 C 0.2474 0.45219 0.24271 0.44756 0.23941 0.44201 C 0.22882 0.42473 0.23629 0.4343 0.22899 0.42566 C 0.22431 0.41456 0.21806 0.40623 0.21389 0.39451 C 0.20729 0.376 0.20243 0.34916 0.19184 0.33683 C 0.17882 0.30259 0.15747 0.281 0.13594 0.26866 C 0.12517 0.25447 0.10504 0.24522 0.09184 0.24182 C 0.08611 0.23812 0.08021 0.23565 0.07431 0.23349 C 0.06945 0.22794 0.06632 0.22702 0.06042 0.22517 C 0.03889 0.21067 0.01458 0.20388 -0.00816 0.20049 C -0.0375 0.18969 -0.06736 0.19802 -0.09653 0.2045 C -0.10573 0.21036 -0.10104 0.2082 -0.11059 0.21067 C -0.11597 0.21375 -0.12118 0.21838 -0.12673 0.22116 C -0.12795 0.22239 -0.12934 0.22362 -0.13038 0.22517 C -0.13125 0.2264 -0.13177 0.22825 -0.13264 0.22948 C -0.13489 0.23257 -0.13958 0.2375 -0.13958 0.2375 C -0.14479 0.25169 -0.14722 0.26218 -0.15121 0.27699 C -0.15486 0.30691 -0.15798 0.33744 -0.16059 0.36767 C -0.1618 0.38248 -0.1625 0.40839 -0.16875 0.41949 C -0.17048 0.42998 -0.16858 0.42196 -0.17326 0.43183 C -0.17413 0.43368 -0.17483 0.43615 -0.17569 0.438 C -0.17743 0.4417 -0.17951 0.44509 -0.18142 0.44849 C -0.1842 0.45373 -0.18507 0.45188 -0.18837 0.45465 C -0.19496 0.46051 -0.20208 0.46576 -0.20937 0.46915 C -0.22378 0.48581 -0.21562 0.4781 -0.25347 0.471 C -0.25625 0.47039 -0.25798 0.46422 -0.26059 0.46267 C -0.26389 0.45681 -0.26753 0.45064 -0.26753 0.44201 " pathEditMode="relative" ptsTypes="ffffffffffffffffffffffffffffffffff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3 0.00092 0.01528 -0.00093 0.02205 0.00431 C 0.02813 0.00925 0.03282 0.0148 0.03959 0.0185 C 0.0408 0.02066 0.04167 0.02344 0.04306 0.02498 C 0.04445 0.02652 0.04636 0.02529 0.04757 0.02683 C 0.05191 0.03208 0.06198 0.05027 0.06632 0.05799 C 0.06789 0.06693 0.07101 0.07711 0.07431 0.08482 C 0.07691 0.09099 0.08073 0.09623 0.08247 0.10333 C 0.08525 0.11567 0.08855 0.128 0.09306 0.13849 C 0.09445 0.14713 0.0974 0.157 0.10122 0.16317 C 0.10521 0.17828 0.10782 0.19463 0.11285 0.20882 C 0.11719 0.22116 0.12344 0.22763 0.129 0.2375 C 0.13594 0.24984 0.14028 0.26681 0.14757 0.27884 C 0.16042 0.29981 0.17605 0.32079 0.19306 0.3285 C 0.19844 0.33806 0.20573 0.34299 0.21285 0.347 C 0.21684 0.35194 0.21962 0.35348 0.22431 0.35533 C 0.23334 0.36366 0.24358 0.37106 0.25348 0.37384 C 0.27813 0.38865 0.30417 0.39913 0.33021 0.40283 C 0.35122 0.40222 0.37205 0.40283 0.39306 0.40098 C 0.3948 0.40067 0.39601 0.3979 0.39757 0.39666 C 0.40764 0.38865 0.41511 0.37847 0.42431 0.36767 C 0.43021 0.36058 0.43368 0.34947 0.43959 0.34299 C 0.44514 0.33066 0.44775 0.31708 0.45226 0.30382 C 0.45469 0.28747 0.45174 0.30351 0.45695 0.28716 C 0.46094 0.27483 0.46441 0.25755 0.46736 0.24398 C 0.46823 0.22918 0.47049 0.20728 0.47674 0.19617 C 0.48125 0.17304 0.4849 0.14774 0.48837 0.12399 C 0.49202 0.05644 0.49931 -0.01142 0.47084 -0.062 C 0.46372 -0.09408 0.43611 -0.1203 0.4198 -0.13634 C 0.4 -0.15577 0.37917 -0.17089 0.35816 -0.186 C 0.34618 -0.19464 0.33212 -0.19803 0.3198 -0.20451 C 0.29167 -0.21931 0.26285 -0.23196 0.23368 -0.23751 C 0.21441 -0.24491 0.19393 -0.2443 0.17431 -0.24584 C 0.14306 -0.24461 0.12639 -0.2443 0.1 -0.23967 C 0.08924 -0.23474 0.07743 -0.23443 0.06632 -0.23134 C 0.06129 -0.2298 0.05122 -0.22733 0.05122 -0.22733 C 0.04167 -0.22178 0.05296 -0.22764 0.03247 -0.22301 C 0.029 -0.22209 0.02552 -0.21777 0.02205 -0.21685 C 0.01198 -0.21407 0.00296 -0.21222 -0.00694 -0.20852 C -0.01944 -0.20358 -0.02986 -0.18908 -0.04184 -0.18168 C -0.04531 -0.17613 -0.04913 -0.17397 -0.05347 -0.1715 C -0.06527 -0.15608 -0.05052 -0.17428 -0.06406 -0.16102 C -0.06927 -0.15608 -0.07257 -0.14991 -0.07795 -0.14652 C -0.08281 -0.13788 -0.09166 -0.12709 -0.09774 -0.12184 C -0.10347 -0.11135 -0.11007 -0.10148 -0.11753 -0.09501 C -0.1217 -0.08699 -0.12691 -0.07804 -0.13264 -0.07434 C -0.13975 -0.06478 -0.14531 -0.05244 -0.15243 -0.04319 C -0.15468 -0.04041 -0.15711 -0.03794 -0.15937 -0.03517 C -0.16059 -0.03363 -0.16284 -0.03085 -0.16284 -0.03085 C -0.16614 -0.0219 -0.17534 -0.01142 -0.18142 -0.00833 C -0.18559 -0.00309 -0.18923 -0.00185 -0.19427 0 C -0.20347 0.01141 -0.21892 0.00524 -0.22916 0.00431 C -0.23402 -0.00031 -0.2368 -0.00586 -0.24079 -0.01234 C -0.24132 -0.01666 -0.24236 -0.02869 -0.24305 -0.03301 C -0.2434 -0.03517 -0.24427 -0.03918 -0.24427 -0.03918 " pathEditMode="relative" ptsTypes="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5 0.00771 0.01615 0.0037 0.03369 0.00216 C 0.0408 -0.00123 0.0474 -0.01326 0.05244 -0.02252 C 0.05625 -0.02961 0.06007 -0.0364 0.06407 -0.04318 C 0.06511 -0.04503 0.06546 -0.0475 0.06632 -0.04966 C 0.07257 -0.06508 0.07848 -0.08359 0.08612 -0.09716 C 0.08907 -0.11197 0.0849 -0.095 0.0908 -0.10734 C 0.09914 -0.12461 0.08976 -0.11258 0.09775 -0.12184 C 0.10087 -0.12924 0.10261 -0.13541 0.10695 -0.14034 C 0.11355 -0.15638 0.11997 -0.16564 0.12917 -0.17767 C 0.13073 -0.17983 0.13195 -0.18291 0.13369 -0.18384 C 0.1349 -0.18445 0.13612 -0.18507 0.13733 -0.186 C 0.13889 -0.18723 0.14028 -0.18908 0.14184 -0.19001 C 0.14532 -0.19247 0.15244 -0.19617 0.15244 -0.19617 C 0.19827 -0.19463 0.21962 -0.19124 0.25938 -0.186 C 0.27934 -0.17674 0.30261 -0.18291 0.32205 -0.18384 C 0.33073 -0.18692 0.33889 -0.18846 0.34775 -0.19001 C 0.35678 -0.19617 0.36632 -0.20018 0.3757 -0.2045 C 0.38976 -0.21962 0.40105 -0.23843 0.41407 -0.25601 C 0.41684 -0.26619 0.42066 -0.27576 0.42448 -0.28501 C 0.42657 -0.29519 0.42934 -0.30722 0.43264 -0.31616 C 0.43507 -0.33066 0.43629 -0.34639 0.43733 -0.3615 C 0.43681 -0.37724 0.43837 -0.41117 0.43021 -0.42566 C 0.42778 -0.44417 0.41858 -0.46422 0.41164 -0.47933 C 0.40261 -0.49877 0.41528 -0.47316 0.40816 -0.49167 C 0.40417 -0.50216 0.3974 -0.51049 0.39306 -0.52067 C 0.38907 -0.52992 0.38612 -0.533 0.38143 -0.54133 C 0.38039 -0.54318 0.38021 -0.54596 0.37917 -0.5475 C 0.37674 -0.55089 0.37362 -0.55244 0.37101 -0.55552 C 0.36806 -0.55922 0.3658 -0.56477 0.36285 -0.56817 C 0.35921 -0.57249 0.354 -0.57464 0.35 -0.57835 C 0.33108 -0.59593 0.31059 -0.60549 0.28959 -0.61351 C 0.26216 -0.61258 0.2441 -0.61783 0.22101 -0.60734 C 0.2158 -0.60117 0.20938 -0.59901 0.20348 -0.595 C 0.20209 -0.59408 0.20122 -0.59192 0.2 -0.59068 C 0.19532 -0.58637 0.18994 -0.58359 0.1849 -0.58051 C 0.18056 -0.57464 0.17657 -0.57341 0.17205 -0.56817 C 0.16441 -0.55922 0.17292 -0.56909 0.16511 -0.55768 C 0.16233 -0.55367 0.154 -0.54688 0.15244 -0.54534 C 0.14844 -0.54164 0.14202 -0.53208 0.13959 -0.52869 C 0.13542 -0.52313 0.13091 -0.51789 0.12674 -0.51234 C 0.12414 -0.50864 0.11858 -0.50185 0.11858 -0.50185 C 0.1125 -0.48519 0.10504 -0.4707 0.09879 -0.45435 C 0.09566 -0.44633 0.09237 -0.42998 0.08837 -0.4235 C 0.08473 -0.41024 0.0816 -0.39389 0.07917 -0.38001 C 0.0757 -0.33344 0.0783 -0.29149 0.0849 -0.24799 C 0.08646 -0.22764 0.08889 -0.20204 0.09428 -0.18384 C 0.09705 -0.16225 0.10035 -0.14065 0.10469 -0.11968 C 0.10712 -0.10827 0.10799 -0.09624 0.11042 -0.08452 C 0.11667 -0.0546 0.13021 -0.02869 0.14428 -0.01018 C 0.15035 -0.00216 0.15539 0.00833 0.16285 0.01234 C 0.16945 0.02499 0.17813 0.03362 0.1849 0.04565 C 0.18542 0.04658 0.19688 0.06879 0.19184 0.05984 " pathEditMode="relative" ptsTypes="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5bb4babc7cc5d70db1938606f3c8878e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f171d6e17e140b389af6456f8a967ca6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7CCBFB-8B2D-4037-8DDC-1927EE392C9A}"/>
</file>

<file path=customXml/itemProps2.xml><?xml version="1.0" encoding="utf-8"?>
<ds:datastoreItem xmlns:ds="http://schemas.openxmlformats.org/officeDocument/2006/customXml" ds:itemID="{2D0B5DD7-4F81-4539-BEEE-DE05DE870D91}"/>
</file>

<file path=customXml/itemProps3.xml><?xml version="1.0" encoding="utf-8"?>
<ds:datastoreItem xmlns:ds="http://schemas.openxmlformats.org/officeDocument/2006/customXml" ds:itemID="{42F33400-E7C1-402A-9D11-37931DDB1730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</TotalTime>
  <Words>159</Words>
  <Application>Microsoft Office PowerPoint</Application>
  <PresentationFormat>Předvádění na obrazovce (16:9)</PresentationFormat>
  <Paragraphs>56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Zdroje: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Zdeněk</cp:lastModifiedBy>
  <cp:revision>41</cp:revision>
  <dcterms:created xsi:type="dcterms:W3CDTF">2014-10-07T08:27:59Z</dcterms:created>
  <dcterms:modified xsi:type="dcterms:W3CDTF">2015-06-07T19:43:24Z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