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2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310" r:id="rId5"/>
    <p:sldId id="326" r:id="rId6"/>
    <p:sldId id="325" r:id="rId7"/>
    <p:sldId id="324" r:id="rId8"/>
    <p:sldId id="334" r:id="rId9"/>
    <p:sldId id="335" r:id="rId10"/>
    <p:sldId id="336" r:id="rId11"/>
    <p:sldId id="337" r:id="rId12"/>
    <p:sldId id="338" r:id="rId13"/>
    <p:sldId id="339" r:id="rId14"/>
    <p:sldId id="340" r:id="rId15"/>
    <p:sldId id="341" r:id="rId16"/>
    <p:sldId id="342" r:id="rId17"/>
    <p:sldId id="343" r:id="rId18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E780BC-95AD-4A72-93A1-952EC15985C9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C25C5EB-DB92-4995-9A28-39F67B9D57F6}">
      <dgm:prSet phldrT="[Text]" custT="1"/>
      <dgm:spPr/>
      <dgm:t>
        <a:bodyPr/>
        <a:lstStyle/>
        <a:p>
          <a:r>
            <a:rPr lang="cs-CZ" sz="1800" baseline="0" dirty="0" smtClean="0">
              <a:solidFill>
                <a:schemeClr val="tx1"/>
              </a:solidFill>
            </a:rPr>
            <a:t>7.7=Š</a:t>
          </a:r>
          <a:endParaRPr lang="cs-CZ" sz="1800" baseline="0" dirty="0">
            <a:solidFill>
              <a:schemeClr val="tx1"/>
            </a:solidFill>
          </a:endParaRPr>
        </a:p>
      </dgm:t>
    </dgm:pt>
    <dgm:pt modelId="{2F94767A-6665-4F38-97C3-2DFC1864C08C}" type="parTrans" cxnId="{22B83654-CFF9-4D86-B0BC-94AC934FF1E3}">
      <dgm:prSet/>
      <dgm:spPr/>
      <dgm:t>
        <a:bodyPr/>
        <a:lstStyle/>
        <a:p>
          <a:endParaRPr lang="cs-CZ"/>
        </a:p>
      </dgm:t>
    </dgm:pt>
    <dgm:pt modelId="{4DA4816E-7FEA-409F-AF3B-3B1D95F47D60}" type="sibTrans" cxnId="{22B83654-CFF9-4D86-B0BC-94AC934FF1E3}">
      <dgm:prSet/>
      <dgm:spPr/>
      <dgm:t>
        <a:bodyPr/>
        <a:lstStyle/>
        <a:p>
          <a:endParaRPr lang="cs-CZ"/>
        </a:p>
      </dgm:t>
    </dgm:pt>
    <dgm:pt modelId="{7C71B68D-3ECD-4434-A54B-1E3F7281E365}">
      <dgm:prSet phldrT="[Text]" custT="1"/>
      <dgm:spPr/>
      <dgm:t>
        <a:bodyPr/>
        <a:lstStyle/>
        <a:p>
          <a:r>
            <a:rPr lang="cs-CZ" sz="1800" baseline="0" dirty="0" smtClean="0">
              <a:solidFill>
                <a:schemeClr val="tx1"/>
              </a:solidFill>
            </a:rPr>
            <a:t>8.2=I</a:t>
          </a:r>
          <a:endParaRPr lang="cs-CZ" sz="1800" baseline="0" dirty="0">
            <a:solidFill>
              <a:schemeClr val="tx1"/>
            </a:solidFill>
          </a:endParaRPr>
        </a:p>
      </dgm:t>
    </dgm:pt>
    <dgm:pt modelId="{8F1ACED0-D621-410A-A69D-04B460A0FD5C}" type="parTrans" cxnId="{B1B2B692-5A8A-4700-AB68-026604382E89}">
      <dgm:prSet/>
      <dgm:spPr/>
      <dgm:t>
        <a:bodyPr/>
        <a:lstStyle/>
        <a:p>
          <a:endParaRPr lang="cs-CZ"/>
        </a:p>
      </dgm:t>
    </dgm:pt>
    <dgm:pt modelId="{47BC2018-EADE-4F53-A03B-1658B7A8D357}" type="sibTrans" cxnId="{B1B2B692-5A8A-4700-AB68-026604382E89}">
      <dgm:prSet/>
      <dgm:spPr/>
      <dgm:t>
        <a:bodyPr/>
        <a:lstStyle/>
        <a:p>
          <a:endParaRPr lang="cs-CZ"/>
        </a:p>
      </dgm:t>
    </dgm:pt>
    <dgm:pt modelId="{F792C2CC-DEE3-4720-B899-D121CD7B3CAA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4.7=K</a:t>
          </a:r>
          <a:endParaRPr lang="cs-CZ" dirty="0"/>
        </a:p>
      </dgm:t>
    </dgm:pt>
    <dgm:pt modelId="{D0B65BC4-7CE3-4B98-9878-EE2C63462961}" type="parTrans" cxnId="{ACB9C7BD-F972-4C5A-82D7-DEB8CB71DB50}">
      <dgm:prSet/>
      <dgm:spPr/>
      <dgm:t>
        <a:bodyPr/>
        <a:lstStyle/>
        <a:p>
          <a:endParaRPr lang="cs-CZ"/>
        </a:p>
      </dgm:t>
    </dgm:pt>
    <dgm:pt modelId="{64EF9F7B-25E8-4B93-85A6-6EB1580B9709}" type="sibTrans" cxnId="{ACB9C7BD-F972-4C5A-82D7-DEB8CB71DB50}">
      <dgm:prSet/>
      <dgm:spPr/>
      <dgm:t>
        <a:bodyPr/>
        <a:lstStyle/>
        <a:p>
          <a:endParaRPr lang="cs-CZ"/>
        </a:p>
      </dgm:t>
    </dgm:pt>
    <dgm:pt modelId="{936431EC-44CB-4326-8FCF-5556A1E187E8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9.8=U</a:t>
          </a:r>
          <a:endParaRPr lang="cs-CZ" dirty="0">
            <a:solidFill>
              <a:schemeClr val="tx1"/>
            </a:solidFill>
          </a:endParaRPr>
        </a:p>
      </dgm:t>
    </dgm:pt>
    <dgm:pt modelId="{DB5A697F-4F5F-4C26-B5AE-B1FC8F68FDA7}" type="parTrans" cxnId="{B1A1878C-92AD-460C-BA8B-886FF836D4A5}">
      <dgm:prSet/>
      <dgm:spPr/>
      <dgm:t>
        <a:bodyPr/>
        <a:lstStyle/>
        <a:p>
          <a:endParaRPr lang="cs-CZ"/>
        </a:p>
      </dgm:t>
    </dgm:pt>
    <dgm:pt modelId="{898C102D-4A96-4BF5-8AD0-2B8775BDA74A}" type="sibTrans" cxnId="{B1A1878C-92AD-460C-BA8B-886FF836D4A5}">
      <dgm:prSet/>
      <dgm:spPr/>
      <dgm:t>
        <a:bodyPr/>
        <a:lstStyle/>
        <a:p>
          <a:endParaRPr lang="cs-CZ"/>
        </a:p>
      </dgm:t>
    </dgm:pt>
    <dgm:pt modelId="{7C72D29B-246B-4A00-B620-0C2521FE6514}">
      <dgm:prSet phldrT="[Text]" custT="1"/>
      <dgm:spPr/>
      <dgm:t>
        <a:bodyPr/>
        <a:lstStyle/>
        <a:p>
          <a:r>
            <a:rPr lang="cs-CZ" sz="1800" baseline="0" dirty="0" smtClean="0">
              <a:solidFill>
                <a:schemeClr val="tx1"/>
              </a:solidFill>
            </a:rPr>
            <a:t>6.5=L</a:t>
          </a:r>
          <a:endParaRPr lang="cs-CZ" sz="1800" baseline="0" dirty="0">
            <a:solidFill>
              <a:schemeClr val="tx1"/>
            </a:solidFill>
          </a:endParaRPr>
        </a:p>
      </dgm:t>
    </dgm:pt>
    <dgm:pt modelId="{A10CA4D1-D9D3-4911-8E49-9FB02BF9DA0A}" type="parTrans" cxnId="{A343E8C0-C0F7-4613-A043-14BAD9B85E59}">
      <dgm:prSet/>
      <dgm:spPr/>
      <dgm:t>
        <a:bodyPr/>
        <a:lstStyle/>
        <a:p>
          <a:endParaRPr lang="cs-CZ"/>
        </a:p>
      </dgm:t>
    </dgm:pt>
    <dgm:pt modelId="{76A1ED40-295E-40F7-BD28-280FDCE48B33}" type="sibTrans" cxnId="{A343E8C0-C0F7-4613-A043-14BAD9B85E59}">
      <dgm:prSet/>
      <dgm:spPr/>
      <dgm:t>
        <a:bodyPr/>
        <a:lstStyle/>
        <a:p>
          <a:endParaRPr lang="cs-CZ"/>
        </a:p>
      </dgm:t>
    </dgm:pt>
    <dgm:pt modelId="{D2514C3A-FFCD-4EAB-938F-D981DF62F9FF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10.10=A</a:t>
          </a:r>
          <a:endParaRPr lang="cs-CZ" dirty="0">
            <a:solidFill>
              <a:schemeClr val="tx1"/>
            </a:solidFill>
          </a:endParaRPr>
        </a:p>
      </dgm:t>
    </dgm:pt>
    <dgm:pt modelId="{1EBC0FFF-0455-416D-A9A9-6DC27C252108}" type="parTrans" cxnId="{C8BE3BF3-2EFE-47DE-8C62-D1CA3D43A01C}">
      <dgm:prSet/>
      <dgm:spPr/>
      <dgm:t>
        <a:bodyPr/>
        <a:lstStyle/>
        <a:p>
          <a:endParaRPr lang="cs-CZ"/>
        </a:p>
      </dgm:t>
    </dgm:pt>
    <dgm:pt modelId="{E017EA59-A466-4649-9121-739B2AE16D71}" type="sibTrans" cxnId="{C8BE3BF3-2EFE-47DE-8C62-D1CA3D43A01C}">
      <dgm:prSet/>
      <dgm:spPr/>
      <dgm:t>
        <a:bodyPr/>
        <a:lstStyle/>
        <a:p>
          <a:endParaRPr lang="cs-CZ"/>
        </a:p>
      </dgm:t>
    </dgm:pt>
    <dgm:pt modelId="{8DF0E32A-6C48-40FA-8F8D-14CE31C634FD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4.4=I</a:t>
          </a:r>
          <a:endParaRPr lang="cs-CZ" dirty="0">
            <a:solidFill>
              <a:schemeClr val="tx1"/>
            </a:solidFill>
          </a:endParaRPr>
        </a:p>
      </dgm:t>
    </dgm:pt>
    <dgm:pt modelId="{1EB9BC74-BE63-4A18-8525-0D29332B5A37}" type="sibTrans" cxnId="{8A1CC248-7330-449D-9A0C-372DD2A80755}">
      <dgm:prSet/>
      <dgm:spPr/>
      <dgm:t>
        <a:bodyPr/>
        <a:lstStyle/>
        <a:p>
          <a:endParaRPr lang="cs-CZ"/>
        </a:p>
      </dgm:t>
    </dgm:pt>
    <dgm:pt modelId="{1ECC92C2-A82D-45F9-9DAE-ADEA3546583F}" type="parTrans" cxnId="{8A1CC248-7330-449D-9A0C-372DD2A80755}">
      <dgm:prSet/>
      <dgm:spPr/>
      <dgm:t>
        <a:bodyPr/>
        <a:lstStyle/>
        <a:p>
          <a:endParaRPr lang="cs-CZ"/>
        </a:p>
      </dgm:t>
    </dgm:pt>
    <dgm:pt modelId="{2E6E0864-3B29-448A-BEA3-8669457F24C4}">
      <dgm:prSet phldrT="[Text]" custT="1"/>
      <dgm:spPr/>
      <dgm:t>
        <a:bodyPr/>
        <a:lstStyle/>
        <a:p>
          <a:r>
            <a:rPr lang="cs-CZ" sz="1800" b="0" i="1" u="sng" baseline="0" dirty="0" smtClean="0">
              <a:solidFill>
                <a:schemeClr val="tx1"/>
              </a:solidFill>
            </a:rPr>
            <a:t>9.4= J</a:t>
          </a:r>
          <a:endParaRPr lang="cs-CZ" sz="1800" b="0" i="1" u="sng" baseline="0" dirty="0">
            <a:solidFill>
              <a:schemeClr val="tx1"/>
            </a:solidFill>
          </a:endParaRPr>
        </a:p>
      </dgm:t>
    </dgm:pt>
    <dgm:pt modelId="{036B5FF1-B374-4064-B98D-848FF12CB308}" type="sibTrans" cxnId="{E35B81DA-D189-4D1B-A04E-CA329570AB9B}">
      <dgm:prSet/>
      <dgm:spPr/>
      <dgm:t>
        <a:bodyPr/>
        <a:lstStyle/>
        <a:p>
          <a:endParaRPr lang="cs-CZ"/>
        </a:p>
      </dgm:t>
    </dgm:pt>
    <dgm:pt modelId="{06232CAB-7730-4627-9906-223A3BECE6CF}" type="parTrans" cxnId="{E35B81DA-D189-4D1B-A04E-CA329570AB9B}">
      <dgm:prSet/>
      <dgm:spPr/>
      <dgm:t>
        <a:bodyPr/>
        <a:lstStyle/>
        <a:p>
          <a:endParaRPr lang="cs-CZ"/>
        </a:p>
      </dgm:t>
    </dgm:pt>
    <dgm:pt modelId="{2BD3BB70-D307-4890-B0D1-1E3AED68ED03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5.7=S</a:t>
          </a:r>
          <a:endParaRPr lang="cs-CZ" dirty="0">
            <a:solidFill>
              <a:schemeClr val="tx1"/>
            </a:solidFill>
          </a:endParaRPr>
        </a:p>
      </dgm:t>
    </dgm:pt>
    <dgm:pt modelId="{5A09B292-64E9-4F6B-A12C-295B834811B0}" type="sibTrans" cxnId="{72FBCFAB-FD26-44FE-A112-89CE06244A2F}">
      <dgm:prSet/>
      <dgm:spPr/>
      <dgm:t>
        <a:bodyPr/>
        <a:lstStyle/>
        <a:p>
          <a:endParaRPr lang="cs-CZ"/>
        </a:p>
      </dgm:t>
    </dgm:pt>
    <dgm:pt modelId="{96A8F2F9-DF34-487A-891B-EE483EC2D51F}" type="parTrans" cxnId="{72FBCFAB-FD26-44FE-A112-89CE06244A2F}">
      <dgm:prSet/>
      <dgm:spPr/>
      <dgm:t>
        <a:bodyPr/>
        <a:lstStyle/>
        <a:p>
          <a:endParaRPr lang="cs-CZ"/>
        </a:p>
      </dgm:t>
    </dgm:pt>
    <dgm:pt modelId="{0A9004A3-0B22-441A-B2CD-970BB26B2ED4}" type="pres">
      <dgm:prSet presAssocID="{64E780BC-95AD-4A72-93A1-952EC15985C9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95CBBF9C-0E6E-4844-8FB6-52FFB1172369}" type="pres">
      <dgm:prSet presAssocID="{2E6E0864-3B29-448A-BEA3-8669457F24C4}" presName="firstNode" presStyleLbl="node1" presStyleIdx="0" presStyleCnt="9" custAng="10468850" custFlipVert="1" custScaleX="95275" custScaleY="90070" custLinFactY="1679" custLinFactNeighborX="4704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4DC362-8ED6-4C14-816E-D37599FB1982}" type="pres">
      <dgm:prSet presAssocID="{036B5FF1-B374-4064-B98D-848FF12CB308}" presName="sibTrans" presStyleLbl="sibTrans2D1" presStyleIdx="0" presStyleCnt="8"/>
      <dgm:spPr/>
      <dgm:t>
        <a:bodyPr/>
        <a:lstStyle/>
        <a:p>
          <a:endParaRPr lang="cs-CZ"/>
        </a:p>
      </dgm:t>
    </dgm:pt>
    <dgm:pt modelId="{0A7BF146-CF34-4D66-B864-83242F489879}" type="pres">
      <dgm:prSet presAssocID="{2BD3BB70-D307-4890-B0D1-1E3AED68ED03}" presName="middleNode" presStyleCnt="0"/>
      <dgm:spPr/>
    </dgm:pt>
    <dgm:pt modelId="{E628B67E-E002-4E74-B860-F47A4C6D6421}" type="pres">
      <dgm:prSet presAssocID="{2BD3BB70-D307-4890-B0D1-1E3AED68ED03}" presName="padding" presStyleLbl="node1" presStyleIdx="0" presStyleCnt="9"/>
      <dgm:spPr/>
    </dgm:pt>
    <dgm:pt modelId="{C95182B8-8312-4A0F-924A-611F8A460F7B}" type="pres">
      <dgm:prSet presAssocID="{2BD3BB70-D307-4890-B0D1-1E3AED68ED03}" presName="shape" presStyleLbl="node1" presStyleIdx="1" presStyleCnt="9" custAng="0" custScaleX="105082" custScaleY="105330" custLinFactX="260635" custLinFactNeighborX="300000" custLinFactNeighborY="-347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8081CD-2F1C-4C79-87A2-0E54EB2729F8}" type="pres">
      <dgm:prSet presAssocID="{5A09B292-64E9-4F6B-A12C-295B834811B0}" presName="sibTrans" presStyleLbl="sibTrans2D1" presStyleIdx="1" presStyleCnt="8"/>
      <dgm:spPr/>
      <dgm:t>
        <a:bodyPr/>
        <a:lstStyle/>
        <a:p>
          <a:endParaRPr lang="cs-CZ"/>
        </a:p>
      </dgm:t>
    </dgm:pt>
    <dgm:pt modelId="{71695B6A-F2BE-4D32-AD64-1DBF9B500BC0}" type="pres">
      <dgm:prSet presAssocID="{8DF0E32A-6C48-40FA-8F8D-14CE31C634FD}" presName="middleNode" presStyleCnt="0"/>
      <dgm:spPr/>
    </dgm:pt>
    <dgm:pt modelId="{9793732D-4FCA-4304-8A1F-6934B0E797DD}" type="pres">
      <dgm:prSet presAssocID="{8DF0E32A-6C48-40FA-8F8D-14CE31C634FD}" presName="padding" presStyleLbl="node1" presStyleIdx="1" presStyleCnt="9"/>
      <dgm:spPr/>
    </dgm:pt>
    <dgm:pt modelId="{4B516201-214E-44C3-AF89-00600B9BF322}" type="pres">
      <dgm:prSet presAssocID="{8DF0E32A-6C48-40FA-8F8D-14CE31C634FD}" presName="shape" presStyleLbl="node1" presStyleIdx="2" presStyleCnt="9" custLinFactX="12047" custLinFactNeighborX="100000" custLinFactNeighborY="-732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ADAABE-03DE-4760-8937-1C8896523F0D}" type="pres">
      <dgm:prSet presAssocID="{1EB9BC74-BE63-4A18-8525-0D29332B5A37}" presName="sibTrans" presStyleLbl="sibTrans2D1" presStyleIdx="2" presStyleCnt="8"/>
      <dgm:spPr/>
      <dgm:t>
        <a:bodyPr/>
        <a:lstStyle/>
        <a:p>
          <a:endParaRPr lang="cs-CZ"/>
        </a:p>
      </dgm:t>
    </dgm:pt>
    <dgm:pt modelId="{1D33DFCE-F79D-4D9A-9D71-D51D4AA99073}" type="pres">
      <dgm:prSet presAssocID="{AC25C5EB-DB92-4995-9A28-39F67B9D57F6}" presName="middleNode" presStyleCnt="0"/>
      <dgm:spPr/>
    </dgm:pt>
    <dgm:pt modelId="{C985717F-20EB-4520-83C4-D718D0219F9E}" type="pres">
      <dgm:prSet presAssocID="{AC25C5EB-DB92-4995-9A28-39F67B9D57F6}" presName="padding" presStyleLbl="node1" presStyleIdx="2" presStyleCnt="9"/>
      <dgm:spPr/>
    </dgm:pt>
    <dgm:pt modelId="{2FAF34A2-E705-4DB6-A805-E2B1AB86D948}" type="pres">
      <dgm:prSet presAssocID="{AC25C5EB-DB92-4995-9A28-39F67B9D57F6}" presName="shape" presStyleLbl="node1" presStyleIdx="3" presStyleCnt="9" custLinFactX="200000" custLinFactNeighborX="288722" custLinFactNeighborY="580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DC714-0A27-4598-8A58-D99C5605315D}" type="pres">
      <dgm:prSet presAssocID="{4DA4816E-7FEA-409F-AF3B-3B1D95F47D60}" presName="sibTrans" presStyleLbl="sibTrans2D1" presStyleIdx="3" presStyleCnt="8"/>
      <dgm:spPr/>
      <dgm:t>
        <a:bodyPr/>
        <a:lstStyle/>
        <a:p>
          <a:endParaRPr lang="cs-CZ"/>
        </a:p>
      </dgm:t>
    </dgm:pt>
    <dgm:pt modelId="{07726911-133E-4257-96E8-DB2B06D47711}" type="pres">
      <dgm:prSet presAssocID="{7C71B68D-3ECD-4434-A54B-1E3F7281E365}" presName="middleNode" presStyleCnt="0"/>
      <dgm:spPr/>
    </dgm:pt>
    <dgm:pt modelId="{B1235AB2-94B2-41F3-9DAB-A12BF5C4C113}" type="pres">
      <dgm:prSet presAssocID="{7C71B68D-3ECD-4434-A54B-1E3F7281E365}" presName="padding" presStyleLbl="node1" presStyleIdx="3" presStyleCnt="9"/>
      <dgm:spPr/>
    </dgm:pt>
    <dgm:pt modelId="{ABCD81A2-832E-4ED7-A80A-CA3182487241}" type="pres">
      <dgm:prSet presAssocID="{7C71B68D-3ECD-4434-A54B-1E3F7281E365}" presName="shape" presStyleLbl="node1" presStyleIdx="4" presStyleCnt="9" custLinFactNeighborX="88879" custLinFactNeighborY="-391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132DD1-179F-4AFA-B4E7-31565C40CFB3}" type="pres">
      <dgm:prSet presAssocID="{47BC2018-EADE-4F53-A03B-1658B7A8D357}" presName="sibTrans" presStyleLbl="sibTrans2D1" presStyleIdx="4" presStyleCnt="8" custScaleY="474900" custLinFactX="-800000" custLinFactY="159810" custLinFactNeighborX="-822931" custLinFactNeighborY="200000"/>
      <dgm:spPr/>
      <dgm:t>
        <a:bodyPr/>
        <a:lstStyle/>
        <a:p>
          <a:endParaRPr lang="cs-CZ"/>
        </a:p>
      </dgm:t>
    </dgm:pt>
    <dgm:pt modelId="{12D6E20F-8F4A-4201-82C1-68FB62CB203C}" type="pres">
      <dgm:prSet presAssocID="{F792C2CC-DEE3-4720-B899-D121CD7B3CAA}" presName="middleNode" presStyleCnt="0"/>
      <dgm:spPr/>
    </dgm:pt>
    <dgm:pt modelId="{FB29E6EB-5F24-4A9C-9FFA-7D853028F07A}" type="pres">
      <dgm:prSet presAssocID="{F792C2CC-DEE3-4720-B899-D121CD7B3CAA}" presName="padding" presStyleLbl="node1" presStyleIdx="4" presStyleCnt="9"/>
      <dgm:spPr/>
    </dgm:pt>
    <dgm:pt modelId="{A2042F42-1DE4-4ED1-86D7-17E4A27D8B9E}" type="pres">
      <dgm:prSet presAssocID="{F792C2CC-DEE3-4720-B899-D121CD7B3CAA}" presName="shape" presStyleLbl="node1" presStyleIdx="5" presStyleCnt="9" custLinFactX="-158229" custLinFactY="-117950" custLinFactNeighborX="-200000" custLinFactNeighborY="-2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033EB0-0C8B-4B34-9AE2-4A3B084F5CEB}" type="pres">
      <dgm:prSet presAssocID="{64EF9F7B-25E8-4B93-85A6-6EB1580B9709}" presName="sibTrans" presStyleLbl="sibTrans2D1" presStyleIdx="5" presStyleCnt="8" custLinFactX="155" custLinFactNeighborX="100000" custLinFactNeighborY="56155"/>
      <dgm:spPr/>
      <dgm:t>
        <a:bodyPr/>
        <a:lstStyle/>
        <a:p>
          <a:endParaRPr lang="cs-CZ"/>
        </a:p>
      </dgm:t>
    </dgm:pt>
    <dgm:pt modelId="{145D41F9-64AD-4A35-A94F-09C2EE6F9166}" type="pres">
      <dgm:prSet presAssocID="{936431EC-44CB-4326-8FCF-5556A1E187E8}" presName="middleNode" presStyleCnt="0"/>
      <dgm:spPr/>
    </dgm:pt>
    <dgm:pt modelId="{7BC81D70-AF55-421D-80E3-3CE4E41843F5}" type="pres">
      <dgm:prSet presAssocID="{936431EC-44CB-4326-8FCF-5556A1E187E8}" presName="padding" presStyleLbl="node1" presStyleIdx="5" presStyleCnt="9"/>
      <dgm:spPr/>
    </dgm:pt>
    <dgm:pt modelId="{F4B3953A-F13F-446F-9583-E2ADE9E87434}" type="pres">
      <dgm:prSet presAssocID="{936431EC-44CB-4326-8FCF-5556A1E187E8}" presName="shape" presStyleLbl="node1" presStyleIdx="6" presStyleCnt="9" custFlipHor="1" custScaleX="103475" custScaleY="117806" custLinFactX="-200000" custLinFactY="-68747" custLinFactNeighborX="-259388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71A7F2-14AB-4A20-8661-B3E34FC54643}" type="pres">
      <dgm:prSet presAssocID="{898C102D-4A96-4BF5-8AD0-2B8775BDA74A}" presName="sibTrans" presStyleLbl="sibTrans2D1" presStyleIdx="6" presStyleCnt="8" custLinFactX="-43613" custLinFactNeighborX="-100000" custLinFactNeighborY="-46850"/>
      <dgm:spPr/>
      <dgm:t>
        <a:bodyPr/>
        <a:lstStyle/>
        <a:p>
          <a:endParaRPr lang="cs-CZ"/>
        </a:p>
      </dgm:t>
    </dgm:pt>
    <dgm:pt modelId="{3852F94C-66D9-4451-A0E4-7204D22A671F}" type="pres">
      <dgm:prSet presAssocID="{7C72D29B-246B-4A00-B620-0C2521FE6514}" presName="middleNode" presStyleCnt="0"/>
      <dgm:spPr/>
    </dgm:pt>
    <dgm:pt modelId="{1B1305E1-D7B8-40A3-861F-7584FB77D2BB}" type="pres">
      <dgm:prSet presAssocID="{7C72D29B-246B-4A00-B620-0C2521FE6514}" presName="padding" presStyleLbl="node1" presStyleIdx="6" presStyleCnt="9"/>
      <dgm:spPr/>
    </dgm:pt>
    <dgm:pt modelId="{CC8597B5-7D90-4E38-A67A-294793F96424}" type="pres">
      <dgm:prSet presAssocID="{7C72D29B-246B-4A00-B620-0C2521FE6514}" presName="shape" presStyleLbl="node1" presStyleIdx="7" presStyleCnt="9" custLinFactX="-100000" custLinFactY="-15551" custLinFactNeighborX="-191524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EF2EC8-EE40-4ABD-8115-54E160CDDAAA}" type="pres">
      <dgm:prSet presAssocID="{76A1ED40-295E-40F7-BD28-280FDCE48B33}" presName="sibTrans" presStyleLbl="sibTrans2D1" presStyleIdx="7" presStyleCnt="8" custAng="18016236" custLinFactX="79583" custLinFactY="160695" custLinFactNeighborX="100000" custLinFactNeighborY="200000"/>
      <dgm:spPr/>
      <dgm:t>
        <a:bodyPr/>
        <a:lstStyle/>
        <a:p>
          <a:endParaRPr lang="cs-CZ"/>
        </a:p>
      </dgm:t>
    </dgm:pt>
    <dgm:pt modelId="{CF6659CA-92FD-4A62-BB28-0A5844B4F858}" type="pres">
      <dgm:prSet presAssocID="{D2514C3A-FFCD-4EAB-938F-D981DF62F9FF}" presName="lastNode" presStyleLbl="node1" presStyleIdx="8" presStyleCnt="9" custLinFactY="753" custLinFactNeighborX="-2309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5B81DA-D189-4D1B-A04E-CA329570AB9B}" srcId="{64E780BC-95AD-4A72-93A1-952EC15985C9}" destId="{2E6E0864-3B29-448A-BEA3-8669457F24C4}" srcOrd="0" destOrd="0" parTransId="{06232CAB-7730-4627-9906-223A3BECE6CF}" sibTransId="{036B5FF1-B374-4064-B98D-848FF12CB308}"/>
    <dgm:cxn modelId="{2D7FD19D-17EC-43B9-BB69-A7C84BB23866}" type="presOf" srcId="{7C72D29B-246B-4A00-B620-0C2521FE6514}" destId="{CC8597B5-7D90-4E38-A67A-294793F96424}" srcOrd="0" destOrd="0" presId="urn:microsoft.com/office/officeart/2005/8/layout/bProcess2"/>
    <dgm:cxn modelId="{FB6393C5-0B4A-48B4-9D23-3D450FC7B228}" type="presOf" srcId="{1EB9BC74-BE63-4A18-8525-0D29332B5A37}" destId="{2BADAABE-03DE-4760-8937-1C8896523F0D}" srcOrd="0" destOrd="0" presId="urn:microsoft.com/office/officeart/2005/8/layout/bProcess2"/>
    <dgm:cxn modelId="{22B83654-CFF9-4D86-B0BC-94AC934FF1E3}" srcId="{64E780BC-95AD-4A72-93A1-952EC15985C9}" destId="{AC25C5EB-DB92-4995-9A28-39F67B9D57F6}" srcOrd="3" destOrd="0" parTransId="{2F94767A-6665-4F38-97C3-2DFC1864C08C}" sibTransId="{4DA4816E-7FEA-409F-AF3B-3B1D95F47D60}"/>
    <dgm:cxn modelId="{50AD749F-9C05-449A-AEF3-B611C905679B}" type="presOf" srcId="{64E780BC-95AD-4A72-93A1-952EC15985C9}" destId="{0A9004A3-0B22-441A-B2CD-970BB26B2ED4}" srcOrd="0" destOrd="0" presId="urn:microsoft.com/office/officeart/2005/8/layout/bProcess2"/>
    <dgm:cxn modelId="{72FBCFAB-FD26-44FE-A112-89CE06244A2F}" srcId="{64E780BC-95AD-4A72-93A1-952EC15985C9}" destId="{2BD3BB70-D307-4890-B0D1-1E3AED68ED03}" srcOrd="1" destOrd="0" parTransId="{96A8F2F9-DF34-487A-891B-EE483EC2D51F}" sibTransId="{5A09B292-64E9-4F6B-A12C-295B834811B0}"/>
    <dgm:cxn modelId="{E3FEFB9D-5A20-4894-B415-3158CE4BE5C8}" type="presOf" srcId="{F792C2CC-DEE3-4720-B899-D121CD7B3CAA}" destId="{A2042F42-1DE4-4ED1-86D7-17E4A27D8B9E}" srcOrd="0" destOrd="0" presId="urn:microsoft.com/office/officeart/2005/8/layout/bProcess2"/>
    <dgm:cxn modelId="{EDB45D3A-E491-4C53-BA0B-B0D7D85567CE}" type="presOf" srcId="{64EF9F7B-25E8-4B93-85A6-6EB1580B9709}" destId="{94033EB0-0C8B-4B34-9AE2-4A3B084F5CEB}" srcOrd="0" destOrd="0" presId="urn:microsoft.com/office/officeart/2005/8/layout/bProcess2"/>
    <dgm:cxn modelId="{3D84738B-7FB6-44D7-888B-7774590D1EC2}" type="presOf" srcId="{2BD3BB70-D307-4890-B0D1-1E3AED68ED03}" destId="{C95182B8-8312-4A0F-924A-611F8A460F7B}" srcOrd="0" destOrd="0" presId="urn:microsoft.com/office/officeart/2005/8/layout/bProcess2"/>
    <dgm:cxn modelId="{6A2B7AA1-033A-4F28-BB7C-0ED0BA281A3D}" type="presOf" srcId="{898C102D-4A96-4BF5-8AD0-2B8775BDA74A}" destId="{6271A7F2-14AB-4A20-8661-B3E34FC54643}" srcOrd="0" destOrd="0" presId="urn:microsoft.com/office/officeart/2005/8/layout/bProcess2"/>
    <dgm:cxn modelId="{CF459E4F-69E4-4B9D-A6A7-5F598F080E02}" type="presOf" srcId="{AC25C5EB-DB92-4995-9A28-39F67B9D57F6}" destId="{2FAF34A2-E705-4DB6-A805-E2B1AB86D948}" srcOrd="0" destOrd="0" presId="urn:microsoft.com/office/officeart/2005/8/layout/bProcess2"/>
    <dgm:cxn modelId="{19D72135-4B3B-416E-B7BF-5DBD37EF8E84}" type="presOf" srcId="{D2514C3A-FFCD-4EAB-938F-D981DF62F9FF}" destId="{CF6659CA-92FD-4A62-BB28-0A5844B4F858}" srcOrd="0" destOrd="0" presId="urn:microsoft.com/office/officeart/2005/8/layout/bProcess2"/>
    <dgm:cxn modelId="{0EA40052-3985-4C68-A0AB-5B0A7BB8DCCF}" type="presOf" srcId="{036B5FF1-B374-4064-B98D-848FF12CB308}" destId="{BE4DC362-8ED6-4C14-816E-D37599FB1982}" srcOrd="0" destOrd="0" presId="urn:microsoft.com/office/officeart/2005/8/layout/bProcess2"/>
    <dgm:cxn modelId="{06418671-E2E5-47F8-993E-FED5644300F6}" type="presOf" srcId="{8DF0E32A-6C48-40FA-8F8D-14CE31C634FD}" destId="{4B516201-214E-44C3-AF89-00600B9BF322}" srcOrd="0" destOrd="0" presId="urn:microsoft.com/office/officeart/2005/8/layout/bProcess2"/>
    <dgm:cxn modelId="{989BA688-1077-4C91-9AB4-AB1F0CEEC0B2}" type="presOf" srcId="{5A09B292-64E9-4F6B-A12C-295B834811B0}" destId="{788081CD-2F1C-4C79-87A2-0E54EB2729F8}" srcOrd="0" destOrd="0" presId="urn:microsoft.com/office/officeart/2005/8/layout/bProcess2"/>
    <dgm:cxn modelId="{34D7E1E4-B3F6-4DAD-8FF1-ECE158B364F0}" type="presOf" srcId="{7C71B68D-3ECD-4434-A54B-1E3F7281E365}" destId="{ABCD81A2-832E-4ED7-A80A-CA3182487241}" srcOrd="0" destOrd="0" presId="urn:microsoft.com/office/officeart/2005/8/layout/bProcess2"/>
    <dgm:cxn modelId="{16B8DABF-FF6D-4FE1-B450-2DD5D9B37F35}" type="presOf" srcId="{2E6E0864-3B29-448A-BEA3-8669457F24C4}" destId="{95CBBF9C-0E6E-4844-8FB6-52FFB1172369}" srcOrd="0" destOrd="0" presId="urn:microsoft.com/office/officeart/2005/8/layout/bProcess2"/>
    <dgm:cxn modelId="{AD07573F-FDC0-40DB-A33D-5EE6A6BB6734}" type="presOf" srcId="{76A1ED40-295E-40F7-BD28-280FDCE48B33}" destId="{0AEF2EC8-EE40-4ABD-8115-54E160CDDAAA}" srcOrd="0" destOrd="0" presId="urn:microsoft.com/office/officeart/2005/8/layout/bProcess2"/>
    <dgm:cxn modelId="{B1A1878C-92AD-460C-BA8B-886FF836D4A5}" srcId="{64E780BC-95AD-4A72-93A1-952EC15985C9}" destId="{936431EC-44CB-4326-8FCF-5556A1E187E8}" srcOrd="6" destOrd="0" parTransId="{DB5A697F-4F5F-4C26-B5AE-B1FC8F68FDA7}" sibTransId="{898C102D-4A96-4BF5-8AD0-2B8775BDA74A}"/>
    <dgm:cxn modelId="{8A1CC248-7330-449D-9A0C-372DD2A80755}" srcId="{64E780BC-95AD-4A72-93A1-952EC15985C9}" destId="{8DF0E32A-6C48-40FA-8F8D-14CE31C634FD}" srcOrd="2" destOrd="0" parTransId="{1ECC92C2-A82D-45F9-9DAE-ADEA3546583F}" sibTransId="{1EB9BC74-BE63-4A18-8525-0D29332B5A37}"/>
    <dgm:cxn modelId="{DB83F73B-5876-48CA-B6C7-56B9FC3F7F44}" type="presOf" srcId="{936431EC-44CB-4326-8FCF-5556A1E187E8}" destId="{F4B3953A-F13F-446F-9583-E2ADE9E87434}" srcOrd="0" destOrd="0" presId="urn:microsoft.com/office/officeart/2005/8/layout/bProcess2"/>
    <dgm:cxn modelId="{A343E8C0-C0F7-4613-A043-14BAD9B85E59}" srcId="{64E780BC-95AD-4A72-93A1-952EC15985C9}" destId="{7C72D29B-246B-4A00-B620-0C2521FE6514}" srcOrd="7" destOrd="0" parTransId="{A10CA4D1-D9D3-4911-8E49-9FB02BF9DA0A}" sibTransId="{76A1ED40-295E-40F7-BD28-280FDCE48B33}"/>
    <dgm:cxn modelId="{C8BE3BF3-2EFE-47DE-8C62-D1CA3D43A01C}" srcId="{64E780BC-95AD-4A72-93A1-952EC15985C9}" destId="{D2514C3A-FFCD-4EAB-938F-D981DF62F9FF}" srcOrd="8" destOrd="0" parTransId="{1EBC0FFF-0455-416D-A9A9-6DC27C252108}" sibTransId="{E017EA59-A466-4649-9121-739B2AE16D71}"/>
    <dgm:cxn modelId="{ACB9C7BD-F972-4C5A-82D7-DEB8CB71DB50}" srcId="{64E780BC-95AD-4A72-93A1-952EC15985C9}" destId="{F792C2CC-DEE3-4720-B899-D121CD7B3CAA}" srcOrd="5" destOrd="0" parTransId="{D0B65BC4-7CE3-4B98-9878-EE2C63462961}" sibTransId="{64EF9F7B-25E8-4B93-85A6-6EB1580B9709}"/>
    <dgm:cxn modelId="{B1B2B692-5A8A-4700-AB68-026604382E89}" srcId="{64E780BC-95AD-4A72-93A1-952EC15985C9}" destId="{7C71B68D-3ECD-4434-A54B-1E3F7281E365}" srcOrd="4" destOrd="0" parTransId="{8F1ACED0-D621-410A-A69D-04B460A0FD5C}" sibTransId="{47BC2018-EADE-4F53-A03B-1658B7A8D357}"/>
    <dgm:cxn modelId="{DD28A31A-1E30-46B6-B089-8DA67BC7E50A}" type="presOf" srcId="{47BC2018-EADE-4F53-A03B-1658B7A8D357}" destId="{72132DD1-179F-4AFA-B4E7-31565C40CFB3}" srcOrd="0" destOrd="0" presId="urn:microsoft.com/office/officeart/2005/8/layout/bProcess2"/>
    <dgm:cxn modelId="{6EAAAC34-3AE0-447D-AE8A-1E6B9EBF2C4A}" type="presOf" srcId="{4DA4816E-7FEA-409F-AF3B-3B1D95F47D60}" destId="{7F3DC714-0A27-4598-8A58-D99C5605315D}" srcOrd="0" destOrd="0" presId="urn:microsoft.com/office/officeart/2005/8/layout/bProcess2"/>
    <dgm:cxn modelId="{B78F01EE-3481-4ED4-AD6E-8579CD2BC0CA}" type="presParOf" srcId="{0A9004A3-0B22-441A-B2CD-970BB26B2ED4}" destId="{95CBBF9C-0E6E-4844-8FB6-52FFB1172369}" srcOrd="0" destOrd="0" presId="urn:microsoft.com/office/officeart/2005/8/layout/bProcess2"/>
    <dgm:cxn modelId="{6C72F516-EA0D-4B88-8976-411B6443B360}" type="presParOf" srcId="{0A9004A3-0B22-441A-B2CD-970BB26B2ED4}" destId="{BE4DC362-8ED6-4C14-816E-D37599FB1982}" srcOrd="1" destOrd="0" presId="urn:microsoft.com/office/officeart/2005/8/layout/bProcess2"/>
    <dgm:cxn modelId="{2AB9A107-39BE-41B9-84FE-21B7880D4DD9}" type="presParOf" srcId="{0A9004A3-0B22-441A-B2CD-970BB26B2ED4}" destId="{0A7BF146-CF34-4D66-B864-83242F489879}" srcOrd="2" destOrd="0" presId="urn:microsoft.com/office/officeart/2005/8/layout/bProcess2"/>
    <dgm:cxn modelId="{3A39252A-AD1D-479F-9B47-7144CBDC21B8}" type="presParOf" srcId="{0A7BF146-CF34-4D66-B864-83242F489879}" destId="{E628B67E-E002-4E74-B860-F47A4C6D6421}" srcOrd="0" destOrd="0" presId="urn:microsoft.com/office/officeart/2005/8/layout/bProcess2"/>
    <dgm:cxn modelId="{576EA45E-B589-4D60-AAF6-DC6923326041}" type="presParOf" srcId="{0A7BF146-CF34-4D66-B864-83242F489879}" destId="{C95182B8-8312-4A0F-924A-611F8A460F7B}" srcOrd="1" destOrd="0" presId="urn:microsoft.com/office/officeart/2005/8/layout/bProcess2"/>
    <dgm:cxn modelId="{035BAB94-A240-4C07-A7BF-08B25D9E79E4}" type="presParOf" srcId="{0A9004A3-0B22-441A-B2CD-970BB26B2ED4}" destId="{788081CD-2F1C-4C79-87A2-0E54EB2729F8}" srcOrd="3" destOrd="0" presId="urn:microsoft.com/office/officeart/2005/8/layout/bProcess2"/>
    <dgm:cxn modelId="{B4F99264-E32E-4EAF-B50D-0A528E93E049}" type="presParOf" srcId="{0A9004A3-0B22-441A-B2CD-970BB26B2ED4}" destId="{71695B6A-F2BE-4D32-AD64-1DBF9B500BC0}" srcOrd="4" destOrd="0" presId="urn:microsoft.com/office/officeart/2005/8/layout/bProcess2"/>
    <dgm:cxn modelId="{7D39C923-3C8D-4458-81B0-8A56A5B1DDF0}" type="presParOf" srcId="{71695B6A-F2BE-4D32-AD64-1DBF9B500BC0}" destId="{9793732D-4FCA-4304-8A1F-6934B0E797DD}" srcOrd="0" destOrd="0" presId="urn:microsoft.com/office/officeart/2005/8/layout/bProcess2"/>
    <dgm:cxn modelId="{442BBB7A-1BDC-4644-9C5F-9AAD6E8F8019}" type="presParOf" srcId="{71695B6A-F2BE-4D32-AD64-1DBF9B500BC0}" destId="{4B516201-214E-44C3-AF89-00600B9BF322}" srcOrd="1" destOrd="0" presId="urn:microsoft.com/office/officeart/2005/8/layout/bProcess2"/>
    <dgm:cxn modelId="{BE526D98-C4B3-4AAB-B0AC-8A270CEDAF9D}" type="presParOf" srcId="{0A9004A3-0B22-441A-B2CD-970BB26B2ED4}" destId="{2BADAABE-03DE-4760-8937-1C8896523F0D}" srcOrd="5" destOrd="0" presId="urn:microsoft.com/office/officeart/2005/8/layout/bProcess2"/>
    <dgm:cxn modelId="{A6E6D537-06B5-490F-B045-E320E0840EE2}" type="presParOf" srcId="{0A9004A3-0B22-441A-B2CD-970BB26B2ED4}" destId="{1D33DFCE-F79D-4D9A-9D71-D51D4AA99073}" srcOrd="6" destOrd="0" presId="urn:microsoft.com/office/officeart/2005/8/layout/bProcess2"/>
    <dgm:cxn modelId="{6CEEACB8-2873-441D-B323-35FFF9A556BE}" type="presParOf" srcId="{1D33DFCE-F79D-4D9A-9D71-D51D4AA99073}" destId="{C985717F-20EB-4520-83C4-D718D0219F9E}" srcOrd="0" destOrd="0" presId="urn:microsoft.com/office/officeart/2005/8/layout/bProcess2"/>
    <dgm:cxn modelId="{51F2F3E6-70AD-4678-9F75-097EE474C577}" type="presParOf" srcId="{1D33DFCE-F79D-4D9A-9D71-D51D4AA99073}" destId="{2FAF34A2-E705-4DB6-A805-E2B1AB86D948}" srcOrd="1" destOrd="0" presId="urn:microsoft.com/office/officeart/2005/8/layout/bProcess2"/>
    <dgm:cxn modelId="{CCEE41E8-306F-436D-BB8A-C0F9411F5D5B}" type="presParOf" srcId="{0A9004A3-0B22-441A-B2CD-970BB26B2ED4}" destId="{7F3DC714-0A27-4598-8A58-D99C5605315D}" srcOrd="7" destOrd="0" presId="urn:microsoft.com/office/officeart/2005/8/layout/bProcess2"/>
    <dgm:cxn modelId="{E72C7DDF-BEF9-4F94-91A1-D9DD4EE08774}" type="presParOf" srcId="{0A9004A3-0B22-441A-B2CD-970BB26B2ED4}" destId="{07726911-133E-4257-96E8-DB2B06D47711}" srcOrd="8" destOrd="0" presId="urn:microsoft.com/office/officeart/2005/8/layout/bProcess2"/>
    <dgm:cxn modelId="{7193896A-5C86-489C-9258-ED5A47FA6B62}" type="presParOf" srcId="{07726911-133E-4257-96E8-DB2B06D47711}" destId="{B1235AB2-94B2-41F3-9DAB-A12BF5C4C113}" srcOrd="0" destOrd="0" presId="urn:microsoft.com/office/officeart/2005/8/layout/bProcess2"/>
    <dgm:cxn modelId="{D0421C0A-0F78-43E7-8100-2C90309EC148}" type="presParOf" srcId="{07726911-133E-4257-96E8-DB2B06D47711}" destId="{ABCD81A2-832E-4ED7-A80A-CA3182487241}" srcOrd="1" destOrd="0" presId="urn:microsoft.com/office/officeart/2005/8/layout/bProcess2"/>
    <dgm:cxn modelId="{3CF27451-32E3-45E7-9EF0-48293ABDBB53}" type="presParOf" srcId="{0A9004A3-0B22-441A-B2CD-970BB26B2ED4}" destId="{72132DD1-179F-4AFA-B4E7-31565C40CFB3}" srcOrd="9" destOrd="0" presId="urn:microsoft.com/office/officeart/2005/8/layout/bProcess2"/>
    <dgm:cxn modelId="{40340CA4-F65C-419F-9657-943F46068932}" type="presParOf" srcId="{0A9004A3-0B22-441A-B2CD-970BB26B2ED4}" destId="{12D6E20F-8F4A-4201-82C1-68FB62CB203C}" srcOrd="10" destOrd="0" presId="urn:microsoft.com/office/officeart/2005/8/layout/bProcess2"/>
    <dgm:cxn modelId="{D9FE2BC0-57E4-41AE-95C1-53C51D369692}" type="presParOf" srcId="{12D6E20F-8F4A-4201-82C1-68FB62CB203C}" destId="{FB29E6EB-5F24-4A9C-9FFA-7D853028F07A}" srcOrd="0" destOrd="0" presId="urn:microsoft.com/office/officeart/2005/8/layout/bProcess2"/>
    <dgm:cxn modelId="{6218D339-C3FE-4BED-9704-EBAC25ECDB30}" type="presParOf" srcId="{12D6E20F-8F4A-4201-82C1-68FB62CB203C}" destId="{A2042F42-1DE4-4ED1-86D7-17E4A27D8B9E}" srcOrd="1" destOrd="0" presId="urn:microsoft.com/office/officeart/2005/8/layout/bProcess2"/>
    <dgm:cxn modelId="{3A3A0D0F-B4B0-41B7-93E3-48956693145B}" type="presParOf" srcId="{0A9004A3-0B22-441A-B2CD-970BB26B2ED4}" destId="{94033EB0-0C8B-4B34-9AE2-4A3B084F5CEB}" srcOrd="11" destOrd="0" presId="urn:microsoft.com/office/officeart/2005/8/layout/bProcess2"/>
    <dgm:cxn modelId="{9BC1886D-3E77-4C6F-988B-9DCB35533227}" type="presParOf" srcId="{0A9004A3-0B22-441A-B2CD-970BB26B2ED4}" destId="{145D41F9-64AD-4A35-A94F-09C2EE6F9166}" srcOrd="12" destOrd="0" presId="urn:microsoft.com/office/officeart/2005/8/layout/bProcess2"/>
    <dgm:cxn modelId="{C0C3FF20-3640-4A7E-B24F-E47D85D10AD7}" type="presParOf" srcId="{145D41F9-64AD-4A35-A94F-09C2EE6F9166}" destId="{7BC81D70-AF55-421D-80E3-3CE4E41843F5}" srcOrd="0" destOrd="0" presId="urn:microsoft.com/office/officeart/2005/8/layout/bProcess2"/>
    <dgm:cxn modelId="{4B77A8AA-2D59-4AE4-8FDD-A39DCB1598D2}" type="presParOf" srcId="{145D41F9-64AD-4A35-A94F-09C2EE6F9166}" destId="{F4B3953A-F13F-446F-9583-E2ADE9E87434}" srcOrd="1" destOrd="0" presId="urn:microsoft.com/office/officeart/2005/8/layout/bProcess2"/>
    <dgm:cxn modelId="{09D30CCC-9028-44E4-AA08-FE382701A28E}" type="presParOf" srcId="{0A9004A3-0B22-441A-B2CD-970BB26B2ED4}" destId="{6271A7F2-14AB-4A20-8661-B3E34FC54643}" srcOrd="13" destOrd="0" presId="urn:microsoft.com/office/officeart/2005/8/layout/bProcess2"/>
    <dgm:cxn modelId="{38AD9060-546E-4167-B8B6-EB7F2CDAF658}" type="presParOf" srcId="{0A9004A3-0B22-441A-B2CD-970BB26B2ED4}" destId="{3852F94C-66D9-4451-A0E4-7204D22A671F}" srcOrd="14" destOrd="0" presId="urn:microsoft.com/office/officeart/2005/8/layout/bProcess2"/>
    <dgm:cxn modelId="{04D4AF0B-D440-4F7C-B3A0-29CB4E54729F}" type="presParOf" srcId="{3852F94C-66D9-4451-A0E4-7204D22A671F}" destId="{1B1305E1-D7B8-40A3-861F-7584FB77D2BB}" srcOrd="0" destOrd="0" presId="urn:microsoft.com/office/officeart/2005/8/layout/bProcess2"/>
    <dgm:cxn modelId="{63BA4F69-AAF7-40E4-AF3F-5073B6D3ED77}" type="presParOf" srcId="{3852F94C-66D9-4451-A0E4-7204D22A671F}" destId="{CC8597B5-7D90-4E38-A67A-294793F96424}" srcOrd="1" destOrd="0" presId="urn:microsoft.com/office/officeart/2005/8/layout/bProcess2"/>
    <dgm:cxn modelId="{06CBD0E8-FAD0-4FDB-9697-8E937335FB5C}" type="presParOf" srcId="{0A9004A3-0B22-441A-B2CD-970BB26B2ED4}" destId="{0AEF2EC8-EE40-4ABD-8115-54E160CDDAAA}" srcOrd="15" destOrd="0" presId="urn:microsoft.com/office/officeart/2005/8/layout/bProcess2"/>
    <dgm:cxn modelId="{CC0B2868-B80A-4803-ABB8-1E44C5D99061}" type="presParOf" srcId="{0A9004A3-0B22-441A-B2CD-970BB26B2ED4}" destId="{CF6659CA-92FD-4A62-BB28-0A5844B4F858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E780BC-95AD-4A72-93A1-952EC15985C9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C25C5EB-DB92-4995-9A28-39F67B9D57F6}">
      <dgm:prSet phldrT="[Text]" custT="1"/>
      <dgm:spPr/>
      <dgm:t>
        <a:bodyPr/>
        <a:lstStyle/>
        <a:p>
          <a:r>
            <a:rPr lang="cs-CZ" sz="1800" baseline="0" dirty="0" smtClean="0">
              <a:solidFill>
                <a:schemeClr val="tx1"/>
              </a:solidFill>
            </a:rPr>
            <a:t>7.7=Š</a:t>
          </a:r>
          <a:endParaRPr lang="cs-CZ" sz="1800" baseline="0" dirty="0">
            <a:solidFill>
              <a:schemeClr val="tx1"/>
            </a:solidFill>
          </a:endParaRPr>
        </a:p>
      </dgm:t>
    </dgm:pt>
    <dgm:pt modelId="{2F94767A-6665-4F38-97C3-2DFC1864C08C}" type="parTrans" cxnId="{22B83654-CFF9-4D86-B0BC-94AC934FF1E3}">
      <dgm:prSet/>
      <dgm:spPr/>
      <dgm:t>
        <a:bodyPr/>
        <a:lstStyle/>
        <a:p>
          <a:endParaRPr lang="cs-CZ"/>
        </a:p>
      </dgm:t>
    </dgm:pt>
    <dgm:pt modelId="{4DA4816E-7FEA-409F-AF3B-3B1D95F47D60}" type="sibTrans" cxnId="{22B83654-CFF9-4D86-B0BC-94AC934FF1E3}">
      <dgm:prSet/>
      <dgm:spPr/>
      <dgm:t>
        <a:bodyPr/>
        <a:lstStyle/>
        <a:p>
          <a:endParaRPr lang="cs-CZ"/>
        </a:p>
      </dgm:t>
    </dgm:pt>
    <dgm:pt modelId="{7C71B68D-3ECD-4434-A54B-1E3F7281E365}">
      <dgm:prSet phldrT="[Text]" custT="1"/>
      <dgm:spPr/>
      <dgm:t>
        <a:bodyPr/>
        <a:lstStyle/>
        <a:p>
          <a:r>
            <a:rPr lang="cs-CZ" sz="1800" baseline="0" dirty="0" smtClean="0">
              <a:solidFill>
                <a:schemeClr val="tx1"/>
              </a:solidFill>
            </a:rPr>
            <a:t>8.2=I</a:t>
          </a:r>
          <a:endParaRPr lang="cs-CZ" sz="1800" baseline="0" dirty="0">
            <a:solidFill>
              <a:schemeClr val="tx1"/>
            </a:solidFill>
          </a:endParaRPr>
        </a:p>
      </dgm:t>
    </dgm:pt>
    <dgm:pt modelId="{8F1ACED0-D621-410A-A69D-04B460A0FD5C}" type="parTrans" cxnId="{B1B2B692-5A8A-4700-AB68-026604382E89}">
      <dgm:prSet/>
      <dgm:spPr/>
      <dgm:t>
        <a:bodyPr/>
        <a:lstStyle/>
        <a:p>
          <a:endParaRPr lang="cs-CZ"/>
        </a:p>
      </dgm:t>
    </dgm:pt>
    <dgm:pt modelId="{47BC2018-EADE-4F53-A03B-1658B7A8D357}" type="sibTrans" cxnId="{B1B2B692-5A8A-4700-AB68-026604382E89}">
      <dgm:prSet/>
      <dgm:spPr/>
      <dgm:t>
        <a:bodyPr/>
        <a:lstStyle/>
        <a:p>
          <a:endParaRPr lang="cs-CZ"/>
        </a:p>
      </dgm:t>
    </dgm:pt>
    <dgm:pt modelId="{F792C2CC-DEE3-4720-B899-D121CD7B3CAA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4.7=K</a:t>
          </a:r>
          <a:endParaRPr lang="cs-CZ" dirty="0"/>
        </a:p>
      </dgm:t>
    </dgm:pt>
    <dgm:pt modelId="{D0B65BC4-7CE3-4B98-9878-EE2C63462961}" type="parTrans" cxnId="{ACB9C7BD-F972-4C5A-82D7-DEB8CB71DB50}">
      <dgm:prSet/>
      <dgm:spPr/>
      <dgm:t>
        <a:bodyPr/>
        <a:lstStyle/>
        <a:p>
          <a:endParaRPr lang="cs-CZ"/>
        </a:p>
      </dgm:t>
    </dgm:pt>
    <dgm:pt modelId="{64EF9F7B-25E8-4B93-85A6-6EB1580B9709}" type="sibTrans" cxnId="{ACB9C7BD-F972-4C5A-82D7-DEB8CB71DB50}">
      <dgm:prSet/>
      <dgm:spPr/>
      <dgm:t>
        <a:bodyPr/>
        <a:lstStyle/>
        <a:p>
          <a:endParaRPr lang="cs-CZ"/>
        </a:p>
      </dgm:t>
    </dgm:pt>
    <dgm:pt modelId="{936431EC-44CB-4326-8FCF-5556A1E187E8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9.8=U</a:t>
          </a:r>
          <a:endParaRPr lang="cs-CZ" dirty="0">
            <a:solidFill>
              <a:schemeClr val="tx1"/>
            </a:solidFill>
          </a:endParaRPr>
        </a:p>
      </dgm:t>
    </dgm:pt>
    <dgm:pt modelId="{DB5A697F-4F5F-4C26-B5AE-B1FC8F68FDA7}" type="parTrans" cxnId="{B1A1878C-92AD-460C-BA8B-886FF836D4A5}">
      <dgm:prSet/>
      <dgm:spPr/>
      <dgm:t>
        <a:bodyPr/>
        <a:lstStyle/>
        <a:p>
          <a:endParaRPr lang="cs-CZ"/>
        </a:p>
      </dgm:t>
    </dgm:pt>
    <dgm:pt modelId="{898C102D-4A96-4BF5-8AD0-2B8775BDA74A}" type="sibTrans" cxnId="{B1A1878C-92AD-460C-BA8B-886FF836D4A5}">
      <dgm:prSet/>
      <dgm:spPr/>
      <dgm:t>
        <a:bodyPr/>
        <a:lstStyle/>
        <a:p>
          <a:endParaRPr lang="cs-CZ"/>
        </a:p>
      </dgm:t>
    </dgm:pt>
    <dgm:pt modelId="{7C72D29B-246B-4A00-B620-0C2521FE6514}">
      <dgm:prSet phldrT="[Text]" custT="1"/>
      <dgm:spPr/>
      <dgm:t>
        <a:bodyPr/>
        <a:lstStyle/>
        <a:p>
          <a:r>
            <a:rPr lang="cs-CZ" sz="1800" baseline="0" dirty="0" smtClean="0">
              <a:solidFill>
                <a:schemeClr val="tx1"/>
              </a:solidFill>
            </a:rPr>
            <a:t>6.5=L</a:t>
          </a:r>
          <a:endParaRPr lang="cs-CZ" sz="1800" baseline="0" dirty="0">
            <a:solidFill>
              <a:schemeClr val="tx1"/>
            </a:solidFill>
          </a:endParaRPr>
        </a:p>
      </dgm:t>
    </dgm:pt>
    <dgm:pt modelId="{A10CA4D1-D9D3-4911-8E49-9FB02BF9DA0A}" type="parTrans" cxnId="{A343E8C0-C0F7-4613-A043-14BAD9B85E59}">
      <dgm:prSet/>
      <dgm:spPr/>
      <dgm:t>
        <a:bodyPr/>
        <a:lstStyle/>
        <a:p>
          <a:endParaRPr lang="cs-CZ"/>
        </a:p>
      </dgm:t>
    </dgm:pt>
    <dgm:pt modelId="{76A1ED40-295E-40F7-BD28-280FDCE48B33}" type="sibTrans" cxnId="{A343E8C0-C0F7-4613-A043-14BAD9B85E59}">
      <dgm:prSet/>
      <dgm:spPr/>
      <dgm:t>
        <a:bodyPr/>
        <a:lstStyle/>
        <a:p>
          <a:endParaRPr lang="cs-CZ"/>
        </a:p>
      </dgm:t>
    </dgm:pt>
    <dgm:pt modelId="{D2514C3A-FFCD-4EAB-938F-D981DF62F9FF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10.10=A</a:t>
          </a:r>
          <a:endParaRPr lang="cs-CZ" dirty="0">
            <a:solidFill>
              <a:schemeClr val="tx1"/>
            </a:solidFill>
          </a:endParaRPr>
        </a:p>
      </dgm:t>
    </dgm:pt>
    <dgm:pt modelId="{1EBC0FFF-0455-416D-A9A9-6DC27C252108}" type="parTrans" cxnId="{C8BE3BF3-2EFE-47DE-8C62-D1CA3D43A01C}">
      <dgm:prSet/>
      <dgm:spPr/>
      <dgm:t>
        <a:bodyPr/>
        <a:lstStyle/>
        <a:p>
          <a:endParaRPr lang="cs-CZ"/>
        </a:p>
      </dgm:t>
    </dgm:pt>
    <dgm:pt modelId="{E017EA59-A466-4649-9121-739B2AE16D71}" type="sibTrans" cxnId="{C8BE3BF3-2EFE-47DE-8C62-D1CA3D43A01C}">
      <dgm:prSet/>
      <dgm:spPr/>
      <dgm:t>
        <a:bodyPr/>
        <a:lstStyle/>
        <a:p>
          <a:endParaRPr lang="cs-CZ"/>
        </a:p>
      </dgm:t>
    </dgm:pt>
    <dgm:pt modelId="{8DF0E32A-6C48-40FA-8F8D-14CE31C634FD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4.4=I</a:t>
          </a:r>
          <a:endParaRPr lang="cs-CZ" dirty="0">
            <a:solidFill>
              <a:schemeClr val="tx1"/>
            </a:solidFill>
          </a:endParaRPr>
        </a:p>
      </dgm:t>
    </dgm:pt>
    <dgm:pt modelId="{1EB9BC74-BE63-4A18-8525-0D29332B5A37}" type="sibTrans" cxnId="{8A1CC248-7330-449D-9A0C-372DD2A80755}">
      <dgm:prSet/>
      <dgm:spPr/>
      <dgm:t>
        <a:bodyPr/>
        <a:lstStyle/>
        <a:p>
          <a:endParaRPr lang="cs-CZ"/>
        </a:p>
      </dgm:t>
    </dgm:pt>
    <dgm:pt modelId="{1ECC92C2-A82D-45F9-9DAE-ADEA3546583F}" type="parTrans" cxnId="{8A1CC248-7330-449D-9A0C-372DD2A80755}">
      <dgm:prSet/>
      <dgm:spPr/>
      <dgm:t>
        <a:bodyPr/>
        <a:lstStyle/>
        <a:p>
          <a:endParaRPr lang="cs-CZ"/>
        </a:p>
      </dgm:t>
    </dgm:pt>
    <dgm:pt modelId="{2BD3BB70-D307-4890-B0D1-1E3AED68ED03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5.7=S</a:t>
          </a:r>
          <a:endParaRPr lang="cs-CZ" dirty="0">
            <a:solidFill>
              <a:schemeClr val="tx1"/>
            </a:solidFill>
          </a:endParaRPr>
        </a:p>
      </dgm:t>
    </dgm:pt>
    <dgm:pt modelId="{5A09B292-64E9-4F6B-A12C-295B834811B0}" type="sibTrans" cxnId="{72FBCFAB-FD26-44FE-A112-89CE06244A2F}">
      <dgm:prSet/>
      <dgm:spPr/>
      <dgm:t>
        <a:bodyPr/>
        <a:lstStyle/>
        <a:p>
          <a:endParaRPr lang="cs-CZ"/>
        </a:p>
      </dgm:t>
    </dgm:pt>
    <dgm:pt modelId="{96A8F2F9-DF34-487A-891B-EE483EC2D51F}" type="parTrans" cxnId="{72FBCFAB-FD26-44FE-A112-89CE06244A2F}">
      <dgm:prSet/>
      <dgm:spPr/>
      <dgm:t>
        <a:bodyPr/>
        <a:lstStyle/>
        <a:p>
          <a:endParaRPr lang="cs-CZ"/>
        </a:p>
      </dgm:t>
    </dgm:pt>
    <dgm:pt modelId="{2E6E0864-3B29-448A-BEA3-8669457F24C4}">
      <dgm:prSet phldrT="[Text]" custT="1"/>
      <dgm:spPr/>
      <dgm:t>
        <a:bodyPr/>
        <a:lstStyle/>
        <a:p>
          <a:r>
            <a:rPr lang="cs-CZ" sz="1800" b="0" i="1" u="sng" baseline="0" dirty="0" smtClean="0">
              <a:solidFill>
                <a:schemeClr val="tx1"/>
              </a:solidFill>
            </a:rPr>
            <a:t>9.4= J</a:t>
          </a:r>
          <a:endParaRPr lang="cs-CZ" sz="1800" b="0" i="1" u="sng" baseline="0" dirty="0">
            <a:solidFill>
              <a:schemeClr val="tx1"/>
            </a:solidFill>
          </a:endParaRPr>
        </a:p>
      </dgm:t>
    </dgm:pt>
    <dgm:pt modelId="{036B5FF1-B374-4064-B98D-848FF12CB308}" type="sibTrans" cxnId="{E35B81DA-D189-4D1B-A04E-CA329570AB9B}">
      <dgm:prSet/>
      <dgm:spPr/>
      <dgm:t>
        <a:bodyPr/>
        <a:lstStyle/>
        <a:p>
          <a:endParaRPr lang="cs-CZ"/>
        </a:p>
      </dgm:t>
    </dgm:pt>
    <dgm:pt modelId="{06232CAB-7730-4627-9906-223A3BECE6CF}" type="parTrans" cxnId="{E35B81DA-D189-4D1B-A04E-CA329570AB9B}">
      <dgm:prSet/>
      <dgm:spPr/>
      <dgm:t>
        <a:bodyPr/>
        <a:lstStyle/>
        <a:p>
          <a:endParaRPr lang="cs-CZ"/>
        </a:p>
      </dgm:t>
    </dgm:pt>
    <dgm:pt modelId="{0A9004A3-0B22-441A-B2CD-970BB26B2ED4}" type="pres">
      <dgm:prSet presAssocID="{64E780BC-95AD-4A72-93A1-952EC15985C9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95CBBF9C-0E6E-4844-8FB6-52FFB1172369}" type="pres">
      <dgm:prSet presAssocID="{2E6E0864-3B29-448A-BEA3-8669457F24C4}" presName="firstNode" presStyleLbl="node1" presStyleIdx="0" presStyleCnt="9" custLinFactNeighborX="-85" custLinFactNeighborY="-85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4DC362-8ED6-4C14-816E-D37599FB1982}" type="pres">
      <dgm:prSet presAssocID="{036B5FF1-B374-4064-B98D-848FF12CB308}" presName="sibTrans" presStyleLbl="sibTrans2D1" presStyleIdx="0" presStyleCnt="8"/>
      <dgm:spPr/>
      <dgm:t>
        <a:bodyPr/>
        <a:lstStyle/>
        <a:p>
          <a:endParaRPr lang="cs-CZ"/>
        </a:p>
      </dgm:t>
    </dgm:pt>
    <dgm:pt modelId="{0A7BF146-CF34-4D66-B864-83242F489879}" type="pres">
      <dgm:prSet presAssocID="{2BD3BB70-D307-4890-B0D1-1E3AED68ED03}" presName="middleNode" presStyleCnt="0"/>
      <dgm:spPr/>
    </dgm:pt>
    <dgm:pt modelId="{E628B67E-E002-4E74-B860-F47A4C6D6421}" type="pres">
      <dgm:prSet presAssocID="{2BD3BB70-D307-4890-B0D1-1E3AED68ED03}" presName="padding" presStyleLbl="node1" presStyleIdx="0" presStyleCnt="9"/>
      <dgm:spPr/>
    </dgm:pt>
    <dgm:pt modelId="{C95182B8-8312-4A0F-924A-611F8A460F7B}" type="pres">
      <dgm:prSet presAssocID="{2BD3BB70-D307-4890-B0D1-1E3AED68ED03}" presName="shap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8081CD-2F1C-4C79-87A2-0E54EB2729F8}" type="pres">
      <dgm:prSet presAssocID="{5A09B292-64E9-4F6B-A12C-295B834811B0}" presName="sibTrans" presStyleLbl="sibTrans2D1" presStyleIdx="1" presStyleCnt="8"/>
      <dgm:spPr/>
      <dgm:t>
        <a:bodyPr/>
        <a:lstStyle/>
        <a:p>
          <a:endParaRPr lang="cs-CZ"/>
        </a:p>
      </dgm:t>
    </dgm:pt>
    <dgm:pt modelId="{71695B6A-F2BE-4D32-AD64-1DBF9B500BC0}" type="pres">
      <dgm:prSet presAssocID="{8DF0E32A-6C48-40FA-8F8D-14CE31C634FD}" presName="middleNode" presStyleCnt="0"/>
      <dgm:spPr/>
    </dgm:pt>
    <dgm:pt modelId="{9793732D-4FCA-4304-8A1F-6934B0E797DD}" type="pres">
      <dgm:prSet presAssocID="{8DF0E32A-6C48-40FA-8F8D-14CE31C634FD}" presName="padding" presStyleLbl="node1" presStyleIdx="1" presStyleCnt="9"/>
      <dgm:spPr/>
    </dgm:pt>
    <dgm:pt modelId="{4B516201-214E-44C3-AF89-00600B9BF322}" type="pres">
      <dgm:prSet presAssocID="{8DF0E32A-6C48-40FA-8F8D-14CE31C634FD}" presName="shap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ADAABE-03DE-4760-8937-1C8896523F0D}" type="pres">
      <dgm:prSet presAssocID="{1EB9BC74-BE63-4A18-8525-0D29332B5A37}" presName="sibTrans" presStyleLbl="sibTrans2D1" presStyleIdx="2" presStyleCnt="8"/>
      <dgm:spPr/>
      <dgm:t>
        <a:bodyPr/>
        <a:lstStyle/>
        <a:p>
          <a:endParaRPr lang="cs-CZ"/>
        </a:p>
      </dgm:t>
    </dgm:pt>
    <dgm:pt modelId="{1D33DFCE-F79D-4D9A-9D71-D51D4AA99073}" type="pres">
      <dgm:prSet presAssocID="{AC25C5EB-DB92-4995-9A28-39F67B9D57F6}" presName="middleNode" presStyleCnt="0"/>
      <dgm:spPr/>
    </dgm:pt>
    <dgm:pt modelId="{C985717F-20EB-4520-83C4-D718D0219F9E}" type="pres">
      <dgm:prSet presAssocID="{AC25C5EB-DB92-4995-9A28-39F67B9D57F6}" presName="padding" presStyleLbl="node1" presStyleIdx="2" presStyleCnt="9"/>
      <dgm:spPr/>
    </dgm:pt>
    <dgm:pt modelId="{2FAF34A2-E705-4DB6-A805-E2B1AB86D948}" type="pres">
      <dgm:prSet presAssocID="{AC25C5EB-DB92-4995-9A28-39F67B9D57F6}" presName="shap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DC714-0A27-4598-8A58-D99C5605315D}" type="pres">
      <dgm:prSet presAssocID="{4DA4816E-7FEA-409F-AF3B-3B1D95F47D60}" presName="sibTrans" presStyleLbl="sibTrans2D1" presStyleIdx="3" presStyleCnt="8"/>
      <dgm:spPr/>
      <dgm:t>
        <a:bodyPr/>
        <a:lstStyle/>
        <a:p>
          <a:endParaRPr lang="cs-CZ"/>
        </a:p>
      </dgm:t>
    </dgm:pt>
    <dgm:pt modelId="{07726911-133E-4257-96E8-DB2B06D47711}" type="pres">
      <dgm:prSet presAssocID="{7C71B68D-3ECD-4434-A54B-1E3F7281E365}" presName="middleNode" presStyleCnt="0"/>
      <dgm:spPr/>
    </dgm:pt>
    <dgm:pt modelId="{B1235AB2-94B2-41F3-9DAB-A12BF5C4C113}" type="pres">
      <dgm:prSet presAssocID="{7C71B68D-3ECD-4434-A54B-1E3F7281E365}" presName="padding" presStyleLbl="node1" presStyleIdx="3" presStyleCnt="9"/>
      <dgm:spPr/>
    </dgm:pt>
    <dgm:pt modelId="{ABCD81A2-832E-4ED7-A80A-CA3182487241}" type="pres">
      <dgm:prSet presAssocID="{7C71B68D-3ECD-4434-A54B-1E3F7281E365}" presName="shap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132DD1-179F-4AFA-B4E7-31565C40CFB3}" type="pres">
      <dgm:prSet presAssocID="{47BC2018-EADE-4F53-A03B-1658B7A8D357}" presName="sibTrans" presStyleLbl="sibTrans2D1" presStyleIdx="4" presStyleCnt="8"/>
      <dgm:spPr/>
      <dgm:t>
        <a:bodyPr/>
        <a:lstStyle/>
        <a:p>
          <a:endParaRPr lang="cs-CZ"/>
        </a:p>
      </dgm:t>
    </dgm:pt>
    <dgm:pt modelId="{12D6E20F-8F4A-4201-82C1-68FB62CB203C}" type="pres">
      <dgm:prSet presAssocID="{F792C2CC-DEE3-4720-B899-D121CD7B3CAA}" presName="middleNode" presStyleCnt="0"/>
      <dgm:spPr/>
    </dgm:pt>
    <dgm:pt modelId="{FB29E6EB-5F24-4A9C-9FFA-7D853028F07A}" type="pres">
      <dgm:prSet presAssocID="{F792C2CC-DEE3-4720-B899-D121CD7B3CAA}" presName="padding" presStyleLbl="node1" presStyleIdx="4" presStyleCnt="9"/>
      <dgm:spPr/>
    </dgm:pt>
    <dgm:pt modelId="{A2042F42-1DE4-4ED1-86D7-17E4A27D8B9E}" type="pres">
      <dgm:prSet presAssocID="{F792C2CC-DEE3-4720-B899-D121CD7B3CAA}" presName="shap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033EB0-0C8B-4B34-9AE2-4A3B084F5CEB}" type="pres">
      <dgm:prSet presAssocID="{64EF9F7B-25E8-4B93-85A6-6EB1580B9709}" presName="sibTrans" presStyleLbl="sibTrans2D1" presStyleIdx="5" presStyleCnt="8"/>
      <dgm:spPr/>
      <dgm:t>
        <a:bodyPr/>
        <a:lstStyle/>
        <a:p>
          <a:endParaRPr lang="cs-CZ"/>
        </a:p>
      </dgm:t>
    </dgm:pt>
    <dgm:pt modelId="{145D41F9-64AD-4A35-A94F-09C2EE6F9166}" type="pres">
      <dgm:prSet presAssocID="{936431EC-44CB-4326-8FCF-5556A1E187E8}" presName="middleNode" presStyleCnt="0"/>
      <dgm:spPr/>
    </dgm:pt>
    <dgm:pt modelId="{7BC81D70-AF55-421D-80E3-3CE4E41843F5}" type="pres">
      <dgm:prSet presAssocID="{936431EC-44CB-4326-8FCF-5556A1E187E8}" presName="padding" presStyleLbl="node1" presStyleIdx="5" presStyleCnt="9"/>
      <dgm:spPr/>
    </dgm:pt>
    <dgm:pt modelId="{F4B3953A-F13F-446F-9583-E2ADE9E87434}" type="pres">
      <dgm:prSet presAssocID="{936431EC-44CB-4326-8FCF-5556A1E187E8}" presName="shap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71A7F2-14AB-4A20-8661-B3E34FC54643}" type="pres">
      <dgm:prSet presAssocID="{898C102D-4A96-4BF5-8AD0-2B8775BDA74A}" presName="sibTrans" presStyleLbl="sibTrans2D1" presStyleIdx="6" presStyleCnt="8"/>
      <dgm:spPr/>
      <dgm:t>
        <a:bodyPr/>
        <a:lstStyle/>
        <a:p>
          <a:endParaRPr lang="cs-CZ"/>
        </a:p>
      </dgm:t>
    </dgm:pt>
    <dgm:pt modelId="{3852F94C-66D9-4451-A0E4-7204D22A671F}" type="pres">
      <dgm:prSet presAssocID="{7C72D29B-246B-4A00-B620-0C2521FE6514}" presName="middleNode" presStyleCnt="0"/>
      <dgm:spPr/>
    </dgm:pt>
    <dgm:pt modelId="{1B1305E1-D7B8-40A3-861F-7584FB77D2BB}" type="pres">
      <dgm:prSet presAssocID="{7C72D29B-246B-4A00-B620-0C2521FE6514}" presName="padding" presStyleLbl="node1" presStyleIdx="6" presStyleCnt="9"/>
      <dgm:spPr/>
    </dgm:pt>
    <dgm:pt modelId="{CC8597B5-7D90-4E38-A67A-294793F96424}" type="pres">
      <dgm:prSet presAssocID="{7C72D29B-246B-4A00-B620-0C2521FE6514}" presName="shap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EF2EC8-EE40-4ABD-8115-54E160CDDAAA}" type="pres">
      <dgm:prSet presAssocID="{76A1ED40-295E-40F7-BD28-280FDCE48B33}" presName="sibTrans" presStyleLbl="sibTrans2D1" presStyleIdx="7" presStyleCnt="8" custAng="18016236" custLinFactY="104540" custLinFactNeighborX="79428" custLinFactNeighborY="200000"/>
      <dgm:spPr/>
      <dgm:t>
        <a:bodyPr/>
        <a:lstStyle/>
        <a:p>
          <a:endParaRPr lang="cs-CZ"/>
        </a:p>
      </dgm:t>
    </dgm:pt>
    <dgm:pt modelId="{CF6659CA-92FD-4A62-BB28-0A5844B4F858}" type="pres">
      <dgm:prSet presAssocID="{D2514C3A-FFCD-4EAB-938F-D981DF62F9FF}" presName="lastNode" presStyleLbl="node1" presStyleIdx="8" presStyleCnt="9" custLinFactNeighborX="-3643" custLinFactNeighborY="562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5B81DA-D189-4D1B-A04E-CA329570AB9B}" srcId="{64E780BC-95AD-4A72-93A1-952EC15985C9}" destId="{2E6E0864-3B29-448A-BEA3-8669457F24C4}" srcOrd="0" destOrd="0" parTransId="{06232CAB-7730-4627-9906-223A3BECE6CF}" sibTransId="{036B5FF1-B374-4064-B98D-848FF12CB308}"/>
    <dgm:cxn modelId="{7A962631-771C-433A-A732-EFBA0D31FC6D}" type="presOf" srcId="{4DA4816E-7FEA-409F-AF3B-3B1D95F47D60}" destId="{7F3DC714-0A27-4598-8A58-D99C5605315D}" srcOrd="0" destOrd="0" presId="urn:microsoft.com/office/officeart/2005/8/layout/bProcess2"/>
    <dgm:cxn modelId="{568794D7-549F-4D48-A44B-AF21B6D3CF79}" type="presOf" srcId="{76A1ED40-295E-40F7-BD28-280FDCE48B33}" destId="{0AEF2EC8-EE40-4ABD-8115-54E160CDDAAA}" srcOrd="0" destOrd="0" presId="urn:microsoft.com/office/officeart/2005/8/layout/bProcess2"/>
    <dgm:cxn modelId="{6DEEFBE0-F50F-4CA7-96F1-E4A3E3228954}" type="presOf" srcId="{64EF9F7B-25E8-4B93-85A6-6EB1580B9709}" destId="{94033EB0-0C8B-4B34-9AE2-4A3B084F5CEB}" srcOrd="0" destOrd="0" presId="urn:microsoft.com/office/officeart/2005/8/layout/bProcess2"/>
    <dgm:cxn modelId="{65A38366-7128-419C-8149-3FAD184E1ECF}" type="presOf" srcId="{64E780BC-95AD-4A72-93A1-952EC15985C9}" destId="{0A9004A3-0B22-441A-B2CD-970BB26B2ED4}" srcOrd="0" destOrd="0" presId="urn:microsoft.com/office/officeart/2005/8/layout/bProcess2"/>
    <dgm:cxn modelId="{CB390829-6E23-49DA-B9E0-9B4CC36E53D4}" type="presOf" srcId="{8DF0E32A-6C48-40FA-8F8D-14CE31C634FD}" destId="{4B516201-214E-44C3-AF89-00600B9BF322}" srcOrd="0" destOrd="0" presId="urn:microsoft.com/office/officeart/2005/8/layout/bProcess2"/>
    <dgm:cxn modelId="{155BDD38-AFD8-4938-BC20-437B31734934}" type="presOf" srcId="{AC25C5EB-DB92-4995-9A28-39F67B9D57F6}" destId="{2FAF34A2-E705-4DB6-A805-E2B1AB86D948}" srcOrd="0" destOrd="0" presId="urn:microsoft.com/office/officeart/2005/8/layout/bProcess2"/>
    <dgm:cxn modelId="{22B83654-CFF9-4D86-B0BC-94AC934FF1E3}" srcId="{64E780BC-95AD-4A72-93A1-952EC15985C9}" destId="{AC25C5EB-DB92-4995-9A28-39F67B9D57F6}" srcOrd="3" destOrd="0" parTransId="{2F94767A-6665-4F38-97C3-2DFC1864C08C}" sibTransId="{4DA4816E-7FEA-409F-AF3B-3B1D95F47D60}"/>
    <dgm:cxn modelId="{74F851DD-E112-4EAB-BD2E-4A7D80118BED}" type="presOf" srcId="{D2514C3A-FFCD-4EAB-938F-D981DF62F9FF}" destId="{CF6659CA-92FD-4A62-BB28-0A5844B4F858}" srcOrd="0" destOrd="0" presId="urn:microsoft.com/office/officeart/2005/8/layout/bProcess2"/>
    <dgm:cxn modelId="{72FBCFAB-FD26-44FE-A112-89CE06244A2F}" srcId="{64E780BC-95AD-4A72-93A1-952EC15985C9}" destId="{2BD3BB70-D307-4890-B0D1-1E3AED68ED03}" srcOrd="1" destOrd="0" parTransId="{96A8F2F9-DF34-487A-891B-EE483EC2D51F}" sibTransId="{5A09B292-64E9-4F6B-A12C-295B834811B0}"/>
    <dgm:cxn modelId="{D0DB2E9F-F661-4BD4-B6D9-87A8E8A21079}" type="presOf" srcId="{47BC2018-EADE-4F53-A03B-1658B7A8D357}" destId="{72132DD1-179F-4AFA-B4E7-31565C40CFB3}" srcOrd="0" destOrd="0" presId="urn:microsoft.com/office/officeart/2005/8/layout/bProcess2"/>
    <dgm:cxn modelId="{21942DC4-3031-42D2-8480-AD9774A68EB0}" type="presOf" srcId="{7C72D29B-246B-4A00-B620-0C2521FE6514}" destId="{CC8597B5-7D90-4E38-A67A-294793F96424}" srcOrd="0" destOrd="0" presId="urn:microsoft.com/office/officeart/2005/8/layout/bProcess2"/>
    <dgm:cxn modelId="{83D015D6-6439-42B7-AAD4-47CF0F2D6A86}" type="presOf" srcId="{2E6E0864-3B29-448A-BEA3-8669457F24C4}" destId="{95CBBF9C-0E6E-4844-8FB6-52FFB1172369}" srcOrd="0" destOrd="0" presId="urn:microsoft.com/office/officeart/2005/8/layout/bProcess2"/>
    <dgm:cxn modelId="{6BC61D74-A640-47AA-8747-FCC67F261289}" type="presOf" srcId="{5A09B292-64E9-4F6B-A12C-295B834811B0}" destId="{788081CD-2F1C-4C79-87A2-0E54EB2729F8}" srcOrd="0" destOrd="0" presId="urn:microsoft.com/office/officeart/2005/8/layout/bProcess2"/>
    <dgm:cxn modelId="{B1A1878C-92AD-460C-BA8B-886FF836D4A5}" srcId="{64E780BC-95AD-4A72-93A1-952EC15985C9}" destId="{936431EC-44CB-4326-8FCF-5556A1E187E8}" srcOrd="6" destOrd="0" parTransId="{DB5A697F-4F5F-4C26-B5AE-B1FC8F68FDA7}" sibTransId="{898C102D-4A96-4BF5-8AD0-2B8775BDA74A}"/>
    <dgm:cxn modelId="{8A1CC248-7330-449D-9A0C-372DD2A80755}" srcId="{64E780BC-95AD-4A72-93A1-952EC15985C9}" destId="{8DF0E32A-6C48-40FA-8F8D-14CE31C634FD}" srcOrd="2" destOrd="0" parTransId="{1ECC92C2-A82D-45F9-9DAE-ADEA3546583F}" sibTransId="{1EB9BC74-BE63-4A18-8525-0D29332B5A37}"/>
    <dgm:cxn modelId="{21359588-37A2-4998-A733-D328BFC14B05}" type="presOf" srcId="{7C71B68D-3ECD-4434-A54B-1E3F7281E365}" destId="{ABCD81A2-832E-4ED7-A80A-CA3182487241}" srcOrd="0" destOrd="0" presId="urn:microsoft.com/office/officeart/2005/8/layout/bProcess2"/>
    <dgm:cxn modelId="{3ED9E033-4AEA-4543-9766-5281CD87A4FB}" type="presOf" srcId="{F792C2CC-DEE3-4720-B899-D121CD7B3CAA}" destId="{A2042F42-1DE4-4ED1-86D7-17E4A27D8B9E}" srcOrd="0" destOrd="0" presId="urn:microsoft.com/office/officeart/2005/8/layout/bProcess2"/>
    <dgm:cxn modelId="{F4A3E24E-2DDC-4658-98EB-7F668641CFF3}" type="presOf" srcId="{898C102D-4A96-4BF5-8AD0-2B8775BDA74A}" destId="{6271A7F2-14AB-4A20-8661-B3E34FC54643}" srcOrd="0" destOrd="0" presId="urn:microsoft.com/office/officeart/2005/8/layout/bProcess2"/>
    <dgm:cxn modelId="{A343E8C0-C0F7-4613-A043-14BAD9B85E59}" srcId="{64E780BC-95AD-4A72-93A1-952EC15985C9}" destId="{7C72D29B-246B-4A00-B620-0C2521FE6514}" srcOrd="7" destOrd="0" parTransId="{A10CA4D1-D9D3-4911-8E49-9FB02BF9DA0A}" sibTransId="{76A1ED40-295E-40F7-BD28-280FDCE48B33}"/>
    <dgm:cxn modelId="{C8BE3BF3-2EFE-47DE-8C62-D1CA3D43A01C}" srcId="{64E780BC-95AD-4A72-93A1-952EC15985C9}" destId="{D2514C3A-FFCD-4EAB-938F-D981DF62F9FF}" srcOrd="8" destOrd="0" parTransId="{1EBC0FFF-0455-416D-A9A9-6DC27C252108}" sibTransId="{E017EA59-A466-4649-9121-739B2AE16D71}"/>
    <dgm:cxn modelId="{E80D670E-2504-4B68-8520-0F4E1FC0AFD0}" type="presOf" srcId="{936431EC-44CB-4326-8FCF-5556A1E187E8}" destId="{F4B3953A-F13F-446F-9583-E2ADE9E87434}" srcOrd="0" destOrd="0" presId="urn:microsoft.com/office/officeart/2005/8/layout/bProcess2"/>
    <dgm:cxn modelId="{ACB9C7BD-F972-4C5A-82D7-DEB8CB71DB50}" srcId="{64E780BC-95AD-4A72-93A1-952EC15985C9}" destId="{F792C2CC-DEE3-4720-B899-D121CD7B3CAA}" srcOrd="5" destOrd="0" parTransId="{D0B65BC4-7CE3-4B98-9878-EE2C63462961}" sibTransId="{64EF9F7B-25E8-4B93-85A6-6EB1580B9709}"/>
    <dgm:cxn modelId="{B1B2B692-5A8A-4700-AB68-026604382E89}" srcId="{64E780BC-95AD-4A72-93A1-952EC15985C9}" destId="{7C71B68D-3ECD-4434-A54B-1E3F7281E365}" srcOrd="4" destOrd="0" parTransId="{8F1ACED0-D621-410A-A69D-04B460A0FD5C}" sibTransId="{47BC2018-EADE-4F53-A03B-1658B7A8D357}"/>
    <dgm:cxn modelId="{096B6EAB-3B0E-41C6-BC98-90B1AA34221B}" type="presOf" srcId="{2BD3BB70-D307-4890-B0D1-1E3AED68ED03}" destId="{C95182B8-8312-4A0F-924A-611F8A460F7B}" srcOrd="0" destOrd="0" presId="urn:microsoft.com/office/officeart/2005/8/layout/bProcess2"/>
    <dgm:cxn modelId="{6328CC35-5D78-4A0C-9184-0B75A662E5D1}" type="presOf" srcId="{036B5FF1-B374-4064-B98D-848FF12CB308}" destId="{BE4DC362-8ED6-4C14-816E-D37599FB1982}" srcOrd="0" destOrd="0" presId="urn:microsoft.com/office/officeart/2005/8/layout/bProcess2"/>
    <dgm:cxn modelId="{A283F38B-3A1B-4C39-BCE1-6CC2D824B3C0}" type="presOf" srcId="{1EB9BC74-BE63-4A18-8525-0D29332B5A37}" destId="{2BADAABE-03DE-4760-8937-1C8896523F0D}" srcOrd="0" destOrd="0" presId="urn:microsoft.com/office/officeart/2005/8/layout/bProcess2"/>
    <dgm:cxn modelId="{99D03455-1D23-4546-9E0F-9654CCFCEAF9}" type="presParOf" srcId="{0A9004A3-0B22-441A-B2CD-970BB26B2ED4}" destId="{95CBBF9C-0E6E-4844-8FB6-52FFB1172369}" srcOrd="0" destOrd="0" presId="urn:microsoft.com/office/officeart/2005/8/layout/bProcess2"/>
    <dgm:cxn modelId="{42079F9B-D492-486F-AE38-4F34021692F5}" type="presParOf" srcId="{0A9004A3-0B22-441A-B2CD-970BB26B2ED4}" destId="{BE4DC362-8ED6-4C14-816E-D37599FB1982}" srcOrd="1" destOrd="0" presId="urn:microsoft.com/office/officeart/2005/8/layout/bProcess2"/>
    <dgm:cxn modelId="{10ED9D03-32F0-4C5F-8625-5CF85708E813}" type="presParOf" srcId="{0A9004A3-0B22-441A-B2CD-970BB26B2ED4}" destId="{0A7BF146-CF34-4D66-B864-83242F489879}" srcOrd="2" destOrd="0" presId="urn:microsoft.com/office/officeart/2005/8/layout/bProcess2"/>
    <dgm:cxn modelId="{A2E7AFBE-7C93-4E72-9698-F1DC25D449D8}" type="presParOf" srcId="{0A7BF146-CF34-4D66-B864-83242F489879}" destId="{E628B67E-E002-4E74-B860-F47A4C6D6421}" srcOrd="0" destOrd="0" presId="urn:microsoft.com/office/officeart/2005/8/layout/bProcess2"/>
    <dgm:cxn modelId="{8D4FB571-61C0-40DA-B9B9-2F169906575C}" type="presParOf" srcId="{0A7BF146-CF34-4D66-B864-83242F489879}" destId="{C95182B8-8312-4A0F-924A-611F8A460F7B}" srcOrd="1" destOrd="0" presId="urn:microsoft.com/office/officeart/2005/8/layout/bProcess2"/>
    <dgm:cxn modelId="{EA2DC4FF-8933-4040-ABA2-FC8B77E9A080}" type="presParOf" srcId="{0A9004A3-0B22-441A-B2CD-970BB26B2ED4}" destId="{788081CD-2F1C-4C79-87A2-0E54EB2729F8}" srcOrd="3" destOrd="0" presId="urn:microsoft.com/office/officeart/2005/8/layout/bProcess2"/>
    <dgm:cxn modelId="{45514463-AB02-422B-9E64-260FCA5F78BE}" type="presParOf" srcId="{0A9004A3-0B22-441A-B2CD-970BB26B2ED4}" destId="{71695B6A-F2BE-4D32-AD64-1DBF9B500BC0}" srcOrd="4" destOrd="0" presId="urn:microsoft.com/office/officeart/2005/8/layout/bProcess2"/>
    <dgm:cxn modelId="{C22FCB27-6540-4D4F-AD23-26E56AF496A1}" type="presParOf" srcId="{71695B6A-F2BE-4D32-AD64-1DBF9B500BC0}" destId="{9793732D-4FCA-4304-8A1F-6934B0E797DD}" srcOrd="0" destOrd="0" presId="urn:microsoft.com/office/officeart/2005/8/layout/bProcess2"/>
    <dgm:cxn modelId="{9A4DAECE-CF3A-4BB6-B906-F8FFB7A1E446}" type="presParOf" srcId="{71695B6A-F2BE-4D32-AD64-1DBF9B500BC0}" destId="{4B516201-214E-44C3-AF89-00600B9BF322}" srcOrd="1" destOrd="0" presId="urn:microsoft.com/office/officeart/2005/8/layout/bProcess2"/>
    <dgm:cxn modelId="{5D104E36-1A06-4967-AFB0-7A7B9BE94105}" type="presParOf" srcId="{0A9004A3-0B22-441A-B2CD-970BB26B2ED4}" destId="{2BADAABE-03DE-4760-8937-1C8896523F0D}" srcOrd="5" destOrd="0" presId="urn:microsoft.com/office/officeart/2005/8/layout/bProcess2"/>
    <dgm:cxn modelId="{A5CB883E-0338-490C-86B4-1B2532226DBA}" type="presParOf" srcId="{0A9004A3-0B22-441A-B2CD-970BB26B2ED4}" destId="{1D33DFCE-F79D-4D9A-9D71-D51D4AA99073}" srcOrd="6" destOrd="0" presId="urn:microsoft.com/office/officeart/2005/8/layout/bProcess2"/>
    <dgm:cxn modelId="{D0A69929-5DA8-4B3A-B238-E1C3D2265ABF}" type="presParOf" srcId="{1D33DFCE-F79D-4D9A-9D71-D51D4AA99073}" destId="{C985717F-20EB-4520-83C4-D718D0219F9E}" srcOrd="0" destOrd="0" presId="urn:microsoft.com/office/officeart/2005/8/layout/bProcess2"/>
    <dgm:cxn modelId="{B8C77756-DA83-4817-ABE5-C848231C3B10}" type="presParOf" srcId="{1D33DFCE-F79D-4D9A-9D71-D51D4AA99073}" destId="{2FAF34A2-E705-4DB6-A805-E2B1AB86D948}" srcOrd="1" destOrd="0" presId="urn:microsoft.com/office/officeart/2005/8/layout/bProcess2"/>
    <dgm:cxn modelId="{C07DA1F0-3E17-45CB-8830-4C3C7A327DA7}" type="presParOf" srcId="{0A9004A3-0B22-441A-B2CD-970BB26B2ED4}" destId="{7F3DC714-0A27-4598-8A58-D99C5605315D}" srcOrd="7" destOrd="0" presId="urn:microsoft.com/office/officeart/2005/8/layout/bProcess2"/>
    <dgm:cxn modelId="{8535A67A-E813-4912-8115-A5875C156D33}" type="presParOf" srcId="{0A9004A3-0B22-441A-B2CD-970BB26B2ED4}" destId="{07726911-133E-4257-96E8-DB2B06D47711}" srcOrd="8" destOrd="0" presId="urn:microsoft.com/office/officeart/2005/8/layout/bProcess2"/>
    <dgm:cxn modelId="{F5923461-E72B-48FE-A5D9-0B58A05A42C9}" type="presParOf" srcId="{07726911-133E-4257-96E8-DB2B06D47711}" destId="{B1235AB2-94B2-41F3-9DAB-A12BF5C4C113}" srcOrd="0" destOrd="0" presId="urn:microsoft.com/office/officeart/2005/8/layout/bProcess2"/>
    <dgm:cxn modelId="{1301E291-6FEA-4A5A-8A50-D44CF818D0ED}" type="presParOf" srcId="{07726911-133E-4257-96E8-DB2B06D47711}" destId="{ABCD81A2-832E-4ED7-A80A-CA3182487241}" srcOrd="1" destOrd="0" presId="urn:microsoft.com/office/officeart/2005/8/layout/bProcess2"/>
    <dgm:cxn modelId="{76D98B8A-2FB7-49FF-AEB7-DC29905D47A0}" type="presParOf" srcId="{0A9004A3-0B22-441A-B2CD-970BB26B2ED4}" destId="{72132DD1-179F-4AFA-B4E7-31565C40CFB3}" srcOrd="9" destOrd="0" presId="urn:microsoft.com/office/officeart/2005/8/layout/bProcess2"/>
    <dgm:cxn modelId="{20D50B57-2911-49E5-ADF2-40A6E8165C30}" type="presParOf" srcId="{0A9004A3-0B22-441A-B2CD-970BB26B2ED4}" destId="{12D6E20F-8F4A-4201-82C1-68FB62CB203C}" srcOrd="10" destOrd="0" presId="urn:microsoft.com/office/officeart/2005/8/layout/bProcess2"/>
    <dgm:cxn modelId="{52D652A2-919D-4551-BEB6-61B2C8121417}" type="presParOf" srcId="{12D6E20F-8F4A-4201-82C1-68FB62CB203C}" destId="{FB29E6EB-5F24-4A9C-9FFA-7D853028F07A}" srcOrd="0" destOrd="0" presId="urn:microsoft.com/office/officeart/2005/8/layout/bProcess2"/>
    <dgm:cxn modelId="{F714F7EA-88B1-490B-A272-FD0E870F8771}" type="presParOf" srcId="{12D6E20F-8F4A-4201-82C1-68FB62CB203C}" destId="{A2042F42-1DE4-4ED1-86D7-17E4A27D8B9E}" srcOrd="1" destOrd="0" presId="urn:microsoft.com/office/officeart/2005/8/layout/bProcess2"/>
    <dgm:cxn modelId="{815562A0-4095-4FAF-A453-F8FEC29C6550}" type="presParOf" srcId="{0A9004A3-0B22-441A-B2CD-970BB26B2ED4}" destId="{94033EB0-0C8B-4B34-9AE2-4A3B084F5CEB}" srcOrd="11" destOrd="0" presId="urn:microsoft.com/office/officeart/2005/8/layout/bProcess2"/>
    <dgm:cxn modelId="{0E003261-11FE-43DC-883C-09E5E1FF195E}" type="presParOf" srcId="{0A9004A3-0B22-441A-B2CD-970BB26B2ED4}" destId="{145D41F9-64AD-4A35-A94F-09C2EE6F9166}" srcOrd="12" destOrd="0" presId="urn:microsoft.com/office/officeart/2005/8/layout/bProcess2"/>
    <dgm:cxn modelId="{FAA3B932-5D43-473C-9013-07F7CF06ADE7}" type="presParOf" srcId="{145D41F9-64AD-4A35-A94F-09C2EE6F9166}" destId="{7BC81D70-AF55-421D-80E3-3CE4E41843F5}" srcOrd="0" destOrd="0" presId="urn:microsoft.com/office/officeart/2005/8/layout/bProcess2"/>
    <dgm:cxn modelId="{9E0F9C4A-FAA8-464F-974C-54DDF1B60F63}" type="presParOf" srcId="{145D41F9-64AD-4A35-A94F-09C2EE6F9166}" destId="{F4B3953A-F13F-446F-9583-E2ADE9E87434}" srcOrd="1" destOrd="0" presId="urn:microsoft.com/office/officeart/2005/8/layout/bProcess2"/>
    <dgm:cxn modelId="{040D29BA-D5D1-4E0B-9AD6-B2A4EBEF4B4E}" type="presParOf" srcId="{0A9004A3-0B22-441A-B2CD-970BB26B2ED4}" destId="{6271A7F2-14AB-4A20-8661-B3E34FC54643}" srcOrd="13" destOrd="0" presId="urn:microsoft.com/office/officeart/2005/8/layout/bProcess2"/>
    <dgm:cxn modelId="{087F133F-69DB-41ED-9648-5F7AA4FAAA90}" type="presParOf" srcId="{0A9004A3-0B22-441A-B2CD-970BB26B2ED4}" destId="{3852F94C-66D9-4451-A0E4-7204D22A671F}" srcOrd="14" destOrd="0" presId="urn:microsoft.com/office/officeart/2005/8/layout/bProcess2"/>
    <dgm:cxn modelId="{467BE64C-633C-494D-B453-D9FE193D2807}" type="presParOf" srcId="{3852F94C-66D9-4451-A0E4-7204D22A671F}" destId="{1B1305E1-D7B8-40A3-861F-7584FB77D2BB}" srcOrd="0" destOrd="0" presId="urn:microsoft.com/office/officeart/2005/8/layout/bProcess2"/>
    <dgm:cxn modelId="{DDDB63C1-4ACB-41EB-A2BB-3FB8F4C54E6F}" type="presParOf" srcId="{3852F94C-66D9-4451-A0E4-7204D22A671F}" destId="{CC8597B5-7D90-4E38-A67A-294793F96424}" srcOrd="1" destOrd="0" presId="urn:microsoft.com/office/officeart/2005/8/layout/bProcess2"/>
    <dgm:cxn modelId="{C54DAC0F-F218-44BE-A721-DE0D0F5745BA}" type="presParOf" srcId="{0A9004A3-0B22-441A-B2CD-970BB26B2ED4}" destId="{0AEF2EC8-EE40-4ABD-8115-54E160CDDAAA}" srcOrd="15" destOrd="0" presId="urn:microsoft.com/office/officeart/2005/8/layout/bProcess2"/>
    <dgm:cxn modelId="{BD031700-0AA4-41C9-ACC4-7C019AC0631B}" type="presParOf" srcId="{0A9004A3-0B22-441A-B2CD-970BB26B2ED4}" destId="{CF6659CA-92FD-4A62-BB28-0A5844B4F858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5CBBF9C-0E6E-4844-8FB6-52FFB1172369}">
      <dsp:nvSpPr>
        <dsp:cNvPr id="0" name=""/>
        <dsp:cNvSpPr/>
      </dsp:nvSpPr>
      <dsp:spPr>
        <a:xfrm rot="11131150" flipV="1">
          <a:off x="545360" y="1459086"/>
          <a:ext cx="1049851" cy="9924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i="1" u="sng" kern="1200" baseline="0" dirty="0" smtClean="0">
              <a:solidFill>
                <a:schemeClr val="tx1"/>
              </a:solidFill>
            </a:rPr>
            <a:t>9.4= J</a:t>
          </a:r>
          <a:endParaRPr lang="cs-CZ" sz="1800" b="0" i="1" u="sng" kern="1200" baseline="0" dirty="0">
            <a:solidFill>
              <a:schemeClr val="tx1"/>
            </a:solidFill>
          </a:endParaRPr>
        </a:p>
      </dsp:txBody>
      <dsp:txXfrm rot="11131150" flipV="1">
        <a:off x="545360" y="1459086"/>
        <a:ext cx="1049851" cy="992496"/>
      </dsp:txXfrm>
    </dsp:sp>
    <dsp:sp modelId="{BE4DC362-8ED6-4C14-816E-D37599FB1982}">
      <dsp:nvSpPr>
        <dsp:cNvPr id="0" name=""/>
        <dsp:cNvSpPr/>
      </dsp:nvSpPr>
      <dsp:spPr>
        <a:xfrm rot="5454355">
          <a:off x="2753298" y="1889600"/>
          <a:ext cx="385671" cy="19079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5182B8-8312-4A0F-924A-611F8A460F7B}">
      <dsp:nvSpPr>
        <dsp:cNvPr id="0" name=""/>
        <dsp:cNvSpPr/>
      </dsp:nvSpPr>
      <dsp:spPr>
        <a:xfrm>
          <a:off x="4286283" y="1625216"/>
          <a:ext cx="772330" cy="7741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</a:rPr>
            <a:t>5.7=S</a:t>
          </a:r>
          <a:endParaRPr lang="cs-CZ" sz="1600" kern="1200" dirty="0">
            <a:solidFill>
              <a:schemeClr val="tx1"/>
            </a:solidFill>
          </a:endParaRPr>
        </a:p>
      </dsp:txBody>
      <dsp:txXfrm>
        <a:off x="4286283" y="1625216"/>
        <a:ext cx="772330" cy="774153"/>
      </dsp:txXfrm>
    </dsp:sp>
    <dsp:sp modelId="{788081CD-2F1C-4C79-87A2-0E54EB2729F8}">
      <dsp:nvSpPr>
        <dsp:cNvPr id="0" name=""/>
        <dsp:cNvSpPr/>
      </dsp:nvSpPr>
      <dsp:spPr>
        <a:xfrm rot="16785451">
          <a:off x="3643000" y="1773028"/>
          <a:ext cx="385671" cy="19079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516201-214E-44C3-AF89-00600B9BF322}">
      <dsp:nvSpPr>
        <dsp:cNvPr id="0" name=""/>
        <dsp:cNvSpPr/>
      </dsp:nvSpPr>
      <dsp:spPr>
        <a:xfrm>
          <a:off x="2660808" y="1362065"/>
          <a:ext cx="734978" cy="7349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</a:rPr>
            <a:t>4.4=I</a:t>
          </a:r>
          <a:endParaRPr lang="cs-CZ" sz="1600" kern="1200" dirty="0">
            <a:solidFill>
              <a:schemeClr val="tx1"/>
            </a:solidFill>
          </a:endParaRPr>
        </a:p>
      </dsp:txBody>
      <dsp:txXfrm>
        <a:off x="2660808" y="1362065"/>
        <a:ext cx="734978" cy="734978"/>
      </dsp:txXfrm>
    </dsp:sp>
    <dsp:sp modelId="{2BADAABE-03DE-4760-8937-1C8896523F0D}">
      <dsp:nvSpPr>
        <dsp:cNvPr id="0" name=""/>
        <dsp:cNvSpPr/>
      </dsp:nvSpPr>
      <dsp:spPr>
        <a:xfrm rot="4758526">
          <a:off x="4225009" y="1371821"/>
          <a:ext cx="385671" cy="19079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F34A2-E705-4DB6-A805-E2B1AB86D948}">
      <dsp:nvSpPr>
        <dsp:cNvPr id="0" name=""/>
        <dsp:cNvSpPr/>
      </dsp:nvSpPr>
      <dsp:spPr>
        <a:xfrm>
          <a:off x="5429289" y="839393"/>
          <a:ext cx="734978" cy="7349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>
              <a:solidFill>
                <a:schemeClr val="tx1"/>
              </a:solidFill>
            </a:rPr>
            <a:t>7.7=Š</a:t>
          </a:r>
          <a:endParaRPr lang="cs-CZ" sz="1800" kern="1200" baseline="0" dirty="0">
            <a:solidFill>
              <a:schemeClr val="tx1"/>
            </a:solidFill>
          </a:endParaRPr>
        </a:p>
      </dsp:txBody>
      <dsp:txXfrm>
        <a:off x="5429289" y="839393"/>
        <a:ext cx="734978" cy="734978"/>
      </dsp:txXfrm>
    </dsp:sp>
    <dsp:sp modelId="{7F3DC714-0A27-4598-8A58-D99C5605315D}">
      <dsp:nvSpPr>
        <dsp:cNvPr id="0" name=""/>
        <dsp:cNvSpPr/>
      </dsp:nvSpPr>
      <dsp:spPr>
        <a:xfrm rot="17943269">
          <a:off x="4956280" y="751676"/>
          <a:ext cx="385671" cy="19079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CD81A2-832E-4ED7-A80A-CA3182487241}">
      <dsp:nvSpPr>
        <dsp:cNvPr id="0" name=""/>
        <dsp:cNvSpPr/>
      </dsp:nvSpPr>
      <dsp:spPr>
        <a:xfrm>
          <a:off x="4143404" y="125016"/>
          <a:ext cx="734978" cy="7349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>
              <a:solidFill>
                <a:schemeClr val="tx1"/>
              </a:solidFill>
            </a:rPr>
            <a:t>8.2=I</a:t>
          </a:r>
          <a:endParaRPr lang="cs-CZ" sz="1800" kern="1200" baseline="0" dirty="0">
            <a:solidFill>
              <a:schemeClr val="tx1"/>
            </a:solidFill>
          </a:endParaRPr>
        </a:p>
      </dsp:txBody>
      <dsp:txXfrm>
        <a:off x="4143404" y="125016"/>
        <a:ext cx="734978" cy="734978"/>
      </dsp:txXfrm>
    </dsp:sp>
    <dsp:sp modelId="{72132DD1-179F-4AFA-B4E7-31565C40CFB3}">
      <dsp:nvSpPr>
        <dsp:cNvPr id="0" name=""/>
        <dsp:cNvSpPr/>
      </dsp:nvSpPr>
      <dsp:spPr>
        <a:xfrm rot="16330721">
          <a:off x="-855263" y="1722079"/>
          <a:ext cx="1831551" cy="19079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042F42-1DE4-4ED1-86D7-17E4A27D8B9E}">
      <dsp:nvSpPr>
        <dsp:cNvPr id="0" name=""/>
        <dsp:cNvSpPr/>
      </dsp:nvSpPr>
      <dsp:spPr>
        <a:xfrm>
          <a:off x="857255" y="0"/>
          <a:ext cx="734978" cy="7349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</a:rPr>
            <a:t>4.7=K</a:t>
          </a:r>
          <a:endParaRPr lang="cs-CZ" sz="1600" kern="1200" dirty="0"/>
        </a:p>
      </dsp:txBody>
      <dsp:txXfrm>
        <a:off x="857255" y="0"/>
        <a:ext cx="734978" cy="734978"/>
      </dsp:txXfrm>
    </dsp:sp>
    <dsp:sp modelId="{94033EB0-0C8B-4B34-9AE2-4A3B084F5CEB}">
      <dsp:nvSpPr>
        <dsp:cNvPr id="0" name=""/>
        <dsp:cNvSpPr/>
      </dsp:nvSpPr>
      <dsp:spPr>
        <a:xfrm rot="7558386">
          <a:off x="1670437" y="813432"/>
          <a:ext cx="385671" cy="19079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3953A-F13F-446F-9583-E2ADE9E87434}">
      <dsp:nvSpPr>
        <dsp:cNvPr id="0" name=""/>
        <dsp:cNvSpPr/>
      </dsp:nvSpPr>
      <dsp:spPr>
        <a:xfrm flipH="1">
          <a:off x="1753863" y="594614"/>
          <a:ext cx="760519" cy="86584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</a:rPr>
            <a:t>9.8=U</a:t>
          </a:r>
          <a:endParaRPr lang="cs-CZ" sz="1600" kern="1200" dirty="0">
            <a:solidFill>
              <a:schemeClr val="tx1"/>
            </a:solidFill>
          </a:endParaRPr>
        </a:p>
      </dsp:txBody>
      <dsp:txXfrm flipH="1">
        <a:off x="1753863" y="594614"/>
        <a:ext cx="760519" cy="865849"/>
      </dsp:txXfrm>
    </dsp:sp>
    <dsp:sp modelId="{6271A7F2-14AB-4A20-8661-B3E34FC54643}">
      <dsp:nvSpPr>
        <dsp:cNvPr id="0" name=""/>
        <dsp:cNvSpPr/>
      </dsp:nvSpPr>
      <dsp:spPr>
        <a:xfrm rot="3711224">
          <a:off x="2298993" y="413502"/>
          <a:ext cx="385671" cy="19079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8597B5-7D90-4E38-A67A-294793F96424}">
      <dsp:nvSpPr>
        <dsp:cNvPr id="0" name=""/>
        <dsp:cNvSpPr/>
      </dsp:nvSpPr>
      <dsp:spPr>
        <a:xfrm>
          <a:off x="3000398" y="0"/>
          <a:ext cx="734978" cy="7349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>
              <a:solidFill>
                <a:schemeClr val="tx1"/>
              </a:solidFill>
            </a:rPr>
            <a:t>6.5=L</a:t>
          </a:r>
          <a:endParaRPr lang="cs-CZ" sz="1800" kern="1200" baseline="0" dirty="0">
            <a:solidFill>
              <a:schemeClr val="tx1"/>
            </a:solidFill>
          </a:endParaRPr>
        </a:p>
      </dsp:txBody>
      <dsp:txXfrm>
        <a:off x="3000398" y="0"/>
        <a:ext cx="734978" cy="734978"/>
      </dsp:txXfrm>
    </dsp:sp>
    <dsp:sp modelId="{0AEF2EC8-EE40-4ABD-8115-54E160CDDAAA}">
      <dsp:nvSpPr>
        <dsp:cNvPr id="0" name=""/>
        <dsp:cNvSpPr/>
      </dsp:nvSpPr>
      <dsp:spPr>
        <a:xfrm rot="3212528">
          <a:off x="5208894" y="2390545"/>
          <a:ext cx="385671" cy="19079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6659CA-92FD-4A62-BB28-0A5844B4F858}">
      <dsp:nvSpPr>
        <dsp:cNvPr id="0" name=""/>
        <dsp:cNvSpPr/>
      </dsp:nvSpPr>
      <dsp:spPr>
        <a:xfrm>
          <a:off x="6357979" y="1339461"/>
          <a:ext cx="1101917" cy="11019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1"/>
              </a:solidFill>
            </a:rPr>
            <a:t>10.10=A</a:t>
          </a:r>
          <a:endParaRPr lang="cs-CZ" sz="1700" kern="1200" dirty="0">
            <a:solidFill>
              <a:schemeClr val="tx1"/>
            </a:solidFill>
          </a:endParaRPr>
        </a:p>
      </dsp:txBody>
      <dsp:txXfrm>
        <a:off x="6357979" y="1339461"/>
        <a:ext cx="1101917" cy="110191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5CBBF9C-0E6E-4844-8FB6-52FFB1172369}">
      <dsp:nvSpPr>
        <dsp:cNvPr id="0" name=""/>
        <dsp:cNvSpPr/>
      </dsp:nvSpPr>
      <dsp:spPr>
        <a:xfrm>
          <a:off x="5" y="134945"/>
          <a:ext cx="1101917" cy="11019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i="1" u="sng" kern="1200" baseline="0" dirty="0" smtClean="0">
              <a:solidFill>
                <a:schemeClr val="tx1"/>
              </a:solidFill>
            </a:rPr>
            <a:t>9.4= J</a:t>
          </a:r>
          <a:endParaRPr lang="cs-CZ" sz="1800" b="0" i="1" u="sng" kern="1200" baseline="0" dirty="0">
            <a:solidFill>
              <a:schemeClr val="tx1"/>
            </a:solidFill>
          </a:endParaRPr>
        </a:p>
      </dsp:txBody>
      <dsp:txXfrm>
        <a:off x="5" y="134945"/>
        <a:ext cx="1101917" cy="1101917"/>
      </dsp:txXfrm>
    </dsp:sp>
    <dsp:sp modelId="{BE4DC362-8ED6-4C14-816E-D37599FB1982}">
      <dsp:nvSpPr>
        <dsp:cNvPr id="0" name=""/>
        <dsp:cNvSpPr/>
      </dsp:nvSpPr>
      <dsp:spPr>
        <a:xfrm rot="10797965">
          <a:off x="358656" y="1402722"/>
          <a:ext cx="385671" cy="3516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5182B8-8312-4A0F-924A-611F8A460F7B}">
      <dsp:nvSpPr>
        <dsp:cNvPr id="0" name=""/>
        <dsp:cNvSpPr/>
      </dsp:nvSpPr>
      <dsp:spPr>
        <a:xfrm>
          <a:off x="184411" y="1900304"/>
          <a:ext cx="734978" cy="7349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solidFill>
                <a:schemeClr val="tx1"/>
              </a:solidFill>
            </a:rPr>
            <a:t>5.7=S</a:t>
          </a:r>
          <a:endParaRPr lang="cs-CZ" sz="1500" kern="1200" dirty="0">
            <a:solidFill>
              <a:schemeClr val="tx1"/>
            </a:solidFill>
          </a:endParaRPr>
        </a:p>
      </dsp:txBody>
      <dsp:txXfrm>
        <a:off x="184411" y="1900304"/>
        <a:ext cx="734978" cy="734978"/>
      </dsp:txXfrm>
    </dsp:sp>
    <dsp:sp modelId="{788081CD-2F1C-4C79-87A2-0E54EB2729F8}">
      <dsp:nvSpPr>
        <dsp:cNvPr id="0" name=""/>
        <dsp:cNvSpPr/>
      </dsp:nvSpPr>
      <dsp:spPr>
        <a:xfrm rot="5400000">
          <a:off x="1195454" y="2091981"/>
          <a:ext cx="385671" cy="3516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516201-214E-44C3-AF89-00600B9BF322}">
      <dsp:nvSpPr>
        <dsp:cNvPr id="0" name=""/>
        <dsp:cNvSpPr/>
      </dsp:nvSpPr>
      <dsp:spPr>
        <a:xfrm>
          <a:off x="1837286" y="1900304"/>
          <a:ext cx="734978" cy="7349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solidFill>
                <a:schemeClr val="tx1"/>
              </a:solidFill>
            </a:rPr>
            <a:t>4.4=I</a:t>
          </a:r>
          <a:endParaRPr lang="cs-CZ" sz="1500" kern="1200" dirty="0">
            <a:solidFill>
              <a:schemeClr val="tx1"/>
            </a:solidFill>
          </a:endParaRPr>
        </a:p>
      </dsp:txBody>
      <dsp:txXfrm>
        <a:off x="1837286" y="1900304"/>
        <a:ext cx="734978" cy="734978"/>
      </dsp:txXfrm>
    </dsp:sp>
    <dsp:sp modelId="{2BADAABE-03DE-4760-8937-1C8896523F0D}">
      <dsp:nvSpPr>
        <dsp:cNvPr id="0" name=""/>
        <dsp:cNvSpPr/>
      </dsp:nvSpPr>
      <dsp:spPr>
        <a:xfrm>
          <a:off x="2011940" y="1338236"/>
          <a:ext cx="385671" cy="3516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F34A2-E705-4DB6-A805-E2B1AB86D948}">
      <dsp:nvSpPr>
        <dsp:cNvPr id="0" name=""/>
        <dsp:cNvSpPr/>
      </dsp:nvSpPr>
      <dsp:spPr>
        <a:xfrm>
          <a:off x="1837286" y="412716"/>
          <a:ext cx="734978" cy="7349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>
              <a:solidFill>
                <a:schemeClr val="tx1"/>
              </a:solidFill>
            </a:rPr>
            <a:t>7.7=Š</a:t>
          </a:r>
          <a:endParaRPr lang="cs-CZ" sz="1800" kern="1200" baseline="0" dirty="0">
            <a:solidFill>
              <a:schemeClr val="tx1"/>
            </a:solidFill>
          </a:endParaRPr>
        </a:p>
      </dsp:txBody>
      <dsp:txXfrm>
        <a:off x="1837286" y="412716"/>
        <a:ext cx="734978" cy="734978"/>
      </dsp:txXfrm>
    </dsp:sp>
    <dsp:sp modelId="{7F3DC714-0A27-4598-8A58-D99C5605315D}">
      <dsp:nvSpPr>
        <dsp:cNvPr id="0" name=""/>
        <dsp:cNvSpPr/>
      </dsp:nvSpPr>
      <dsp:spPr>
        <a:xfrm rot="5400000">
          <a:off x="2848330" y="604393"/>
          <a:ext cx="385671" cy="3516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CD81A2-832E-4ED7-A80A-CA3182487241}">
      <dsp:nvSpPr>
        <dsp:cNvPr id="0" name=""/>
        <dsp:cNvSpPr/>
      </dsp:nvSpPr>
      <dsp:spPr>
        <a:xfrm>
          <a:off x="3490162" y="412716"/>
          <a:ext cx="734978" cy="7349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>
              <a:solidFill>
                <a:schemeClr val="tx1"/>
              </a:solidFill>
            </a:rPr>
            <a:t>8.2=I</a:t>
          </a:r>
          <a:endParaRPr lang="cs-CZ" sz="1800" kern="1200" baseline="0" dirty="0">
            <a:solidFill>
              <a:schemeClr val="tx1"/>
            </a:solidFill>
          </a:endParaRPr>
        </a:p>
      </dsp:txBody>
      <dsp:txXfrm>
        <a:off x="3490162" y="412716"/>
        <a:ext cx="734978" cy="734978"/>
      </dsp:txXfrm>
    </dsp:sp>
    <dsp:sp modelId="{72132DD1-179F-4AFA-B4E7-31565C40CFB3}">
      <dsp:nvSpPr>
        <dsp:cNvPr id="0" name=""/>
        <dsp:cNvSpPr/>
      </dsp:nvSpPr>
      <dsp:spPr>
        <a:xfrm rot="10800000">
          <a:off x="3664816" y="1358139"/>
          <a:ext cx="385671" cy="3516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042F42-1DE4-4ED1-86D7-17E4A27D8B9E}">
      <dsp:nvSpPr>
        <dsp:cNvPr id="0" name=""/>
        <dsp:cNvSpPr/>
      </dsp:nvSpPr>
      <dsp:spPr>
        <a:xfrm>
          <a:off x="3490162" y="1900304"/>
          <a:ext cx="734978" cy="7349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solidFill>
                <a:schemeClr val="tx1"/>
              </a:solidFill>
            </a:rPr>
            <a:t>4.7=K</a:t>
          </a:r>
          <a:endParaRPr lang="cs-CZ" sz="1500" kern="1200" dirty="0"/>
        </a:p>
      </dsp:txBody>
      <dsp:txXfrm>
        <a:off x="3490162" y="1900304"/>
        <a:ext cx="734978" cy="734978"/>
      </dsp:txXfrm>
    </dsp:sp>
    <dsp:sp modelId="{94033EB0-0C8B-4B34-9AE2-4A3B084F5CEB}">
      <dsp:nvSpPr>
        <dsp:cNvPr id="0" name=""/>
        <dsp:cNvSpPr/>
      </dsp:nvSpPr>
      <dsp:spPr>
        <a:xfrm rot="5400000">
          <a:off x="4501206" y="2091981"/>
          <a:ext cx="385671" cy="3516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3953A-F13F-446F-9583-E2ADE9E87434}">
      <dsp:nvSpPr>
        <dsp:cNvPr id="0" name=""/>
        <dsp:cNvSpPr/>
      </dsp:nvSpPr>
      <dsp:spPr>
        <a:xfrm>
          <a:off x="5143038" y="1900304"/>
          <a:ext cx="734978" cy="7349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solidFill>
                <a:schemeClr val="tx1"/>
              </a:solidFill>
            </a:rPr>
            <a:t>9.8=U</a:t>
          </a:r>
          <a:endParaRPr lang="cs-CZ" sz="1500" kern="1200" dirty="0">
            <a:solidFill>
              <a:schemeClr val="tx1"/>
            </a:solidFill>
          </a:endParaRPr>
        </a:p>
      </dsp:txBody>
      <dsp:txXfrm>
        <a:off x="5143038" y="1900304"/>
        <a:ext cx="734978" cy="734978"/>
      </dsp:txXfrm>
    </dsp:sp>
    <dsp:sp modelId="{6271A7F2-14AB-4A20-8661-B3E34FC54643}">
      <dsp:nvSpPr>
        <dsp:cNvPr id="0" name=""/>
        <dsp:cNvSpPr/>
      </dsp:nvSpPr>
      <dsp:spPr>
        <a:xfrm>
          <a:off x="5317692" y="1338236"/>
          <a:ext cx="385671" cy="3516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8597B5-7D90-4E38-A67A-294793F96424}">
      <dsp:nvSpPr>
        <dsp:cNvPr id="0" name=""/>
        <dsp:cNvSpPr/>
      </dsp:nvSpPr>
      <dsp:spPr>
        <a:xfrm>
          <a:off x="5143038" y="412716"/>
          <a:ext cx="734978" cy="7349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>
              <a:solidFill>
                <a:schemeClr val="tx1"/>
              </a:solidFill>
            </a:rPr>
            <a:t>6.5=L</a:t>
          </a:r>
          <a:endParaRPr lang="cs-CZ" sz="1800" kern="1200" baseline="0" dirty="0">
            <a:solidFill>
              <a:schemeClr val="tx1"/>
            </a:solidFill>
          </a:endParaRPr>
        </a:p>
      </dsp:txBody>
      <dsp:txXfrm>
        <a:off x="5143038" y="412716"/>
        <a:ext cx="734978" cy="734978"/>
      </dsp:txXfrm>
    </dsp:sp>
    <dsp:sp modelId="{0AEF2EC8-EE40-4ABD-8115-54E160CDDAAA}">
      <dsp:nvSpPr>
        <dsp:cNvPr id="0" name=""/>
        <dsp:cNvSpPr/>
      </dsp:nvSpPr>
      <dsp:spPr>
        <a:xfrm rot="3078095">
          <a:off x="6327012" y="2059601"/>
          <a:ext cx="385671" cy="35162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6659CA-92FD-4A62-BB28-0A5844B4F858}">
      <dsp:nvSpPr>
        <dsp:cNvPr id="0" name=""/>
        <dsp:cNvSpPr/>
      </dsp:nvSpPr>
      <dsp:spPr>
        <a:xfrm>
          <a:off x="6572302" y="849318"/>
          <a:ext cx="1101917" cy="11019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1"/>
              </a:solidFill>
            </a:rPr>
            <a:t>10.10=A</a:t>
          </a:r>
          <a:endParaRPr lang="cs-CZ" sz="1700" kern="1200" dirty="0">
            <a:solidFill>
              <a:schemeClr val="tx1"/>
            </a:solidFill>
          </a:endParaRPr>
        </a:p>
      </dsp:txBody>
      <dsp:txXfrm>
        <a:off x="6572302" y="849318"/>
        <a:ext cx="1101917" cy="11019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28.6.2015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D4B58D-7C00-4020-9ED5-EE849554644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D4B58D-7C00-4020-9ED5-EE849554644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D4B58D-7C00-4020-9ED5-EE849554644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D4B58D-7C00-4020-9ED5-EE849554644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D4B58D-7C00-4020-9ED5-EE849554644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D4B58D-7C00-4020-9ED5-EE849554644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D4B58D-7C00-4020-9ED5-EE8495546446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D4B58D-7C00-4020-9ED5-EE8495546446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D4B58D-7C00-4020-9ED5-EE8495546446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D4B58D-7C00-4020-9ED5-EE8495546446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1_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920B018C-5923-464B-9831-5E8CE3CA04FF}" type="datetimeFigureOut">
              <a:rPr lang="cs-CZ" smtClean="0"/>
              <a:pPr/>
              <a:t>28.6.2015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24636-FB0F-49E5-B9DE-1A9C7A741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920B018C-5923-464B-9831-5E8CE3CA04FF}" type="datetimeFigureOut">
              <a:rPr lang="cs-CZ" smtClean="0"/>
              <a:pPr/>
              <a:t>28.6.2015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24636-FB0F-49E5-B9DE-1A9C7A741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920B018C-5923-464B-9831-5E8CE3CA04FF}" type="datetimeFigureOut">
              <a:rPr lang="cs-CZ" smtClean="0"/>
              <a:pPr/>
              <a:t>28.6.2015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24636-FB0F-49E5-B9DE-1A9C7A741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920B018C-5923-464B-9831-5E8CE3CA04FF}" type="datetimeFigureOut">
              <a:rPr lang="cs-CZ" smtClean="0"/>
              <a:pPr/>
              <a:t>28.6.2015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24636-FB0F-49E5-B9DE-1A9C7A741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6.jpe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9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endParaRPr lang="cs-CZ" sz="3600" b="1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28596" y="2357436"/>
            <a:ext cx="7772400" cy="1470025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1790700" algn="l"/>
              </a:tabLst>
              <a:defRPr/>
            </a:pP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Malá násobilka</a:t>
            </a:r>
            <a:endParaRPr kumimoji="0" lang="cs-CZ" sz="4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500166" y="3929072"/>
            <a:ext cx="5880146" cy="936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Procvičování učiva</a:t>
            </a:r>
            <a:endParaRPr kumimoji="0" lang="cs-CZ" sz="1800" b="1" i="0" u="none" strike="noStrike" kern="1200" cap="none" spc="0" normalizeH="0" baseline="0" noProof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tx2">
                  <a:lumMod val="50000"/>
                </a:schemeClr>
              </a:solidFill>
              <a:effectLst>
                <a:outerShdw blurRad="50800" algn="tl" rotWithShape="0">
                  <a:srgbClr val="00000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285866"/>
            <a:ext cx="8208912" cy="3590140"/>
          </a:xfrm>
        </p:spPr>
        <p:txBody>
          <a:bodyPr>
            <a:normAutofit/>
          </a:bodyPr>
          <a:lstStyle/>
          <a:p>
            <a:pPr algn="l"/>
            <a:r>
              <a:rPr lang="cs-CZ" sz="2200" dirty="0" smtClean="0"/>
              <a:t>   Škola: ZŠ Chlumec nad Cidlinou</a:t>
            </a:r>
          </a:p>
          <a:p>
            <a:pPr algn="l"/>
            <a:r>
              <a:rPr lang="cs-CZ" sz="2200" dirty="0" smtClean="0"/>
              <a:t>   Autor</a:t>
            </a:r>
            <a:r>
              <a:rPr lang="cs-CZ" sz="2200" dirty="0"/>
              <a:t>: </a:t>
            </a:r>
            <a:r>
              <a:rPr lang="cs-CZ" sz="2200" dirty="0" smtClean="0"/>
              <a:t> Miluše Kloučková</a:t>
            </a:r>
          </a:p>
          <a:p>
            <a:pPr algn="l"/>
            <a:r>
              <a:rPr lang="cs-CZ" sz="2200" dirty="0" smtClean="0"/>
              <a:t>   Předmět: Matematika</a:t>
            </a:r>
          </a:p>
          <a:p>
            <a:pPr algn="l"/>
            <a:endParaRPr lang="cs-CZ" sz="2200" dirty="0" smtClean="0"/>
          </a:p>
          <a:p>
            <a:pPr lvl="0">
              <a:defRPr/>
            </a:pPr>
            <a:r>
              <a:rPr lang="cs-CZ" sz="2200" dirty="0" smtClean="0"/>
              <a:t>Anotace:  Žáci si hravou formou procvičují malou násobilku, provádí  zkoušku      správnosti. V práci je zařazena i slovní úloha a příklady s tajenkou.</a:t>
            </a:r>
          </a:p>
          <a:p>
            <a:pPr lvl="0">
              <a:defRPr/>
            </a:pPr>
            <a:r>
              <a:rPr lang="cs-CZ" sz="1700" dirty="0" smtClean="0"/>
              <a:t>Materiál je </a:t>
            </a:r>
            <a:r>
              <a:rPr lang="cs-CZ" sz="1700" dirty="0"/>
              <a:t>zpracován v rámci projektu </a:t>
            </a:r>
            <a:r>
              <a:rPr lang="cs-CZ" sz="1700" dirty="0" smtClean="0"/>
              <a:t>Dotkněte se inovací CZ.1.07/1.3.00/51.0024 </a:t>
            </a:r>
            <a:endParaRPr lang="cs-CZ" sz="1700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4069796" y="4549155"/>
            <a:ext cx="117818" cy="45718"/>
            <a:chOff x="1174853" y="2016555"/>
            <a:chExt cx="145629" cy="45718"/>
          </a:xfrm>
        </p:grpSpPr>
        <p:sp>
          <p:nvSpPr>
            <p:cNvPr id="8" name="Elipsa 7"/>
            <p:cNvSpPr/>
            <p:nvPr/>
          </p:nvSpPr>
          <p:spPr>
            <a:xfrm rot="21346688" flipV="1">
              <a:off x="1174853" y="2016555"/>
              <a:ext cx="145629" cy="45718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Elipsa 4"/>
            <p:cNvSpPr/>
            <p:nvPr/>
          </p:nvSpPr>
          <p:spPr>
            <a:xfrm rot="10546688">
              <a:off x="1196180" y="2023250"/>
              <a:ext cx="102975" cy="3232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350" tIns="6350" rIns="6350" bIns="6350" numCol="1" spcCol="1270" anchor="ctr" anchorCtr="0">
              <a:noAutofit/>
            </a:bodyPr>
            <a:lstStyle/>
            <a:p>
              <a:pPr lvl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500" kern="1200" dirty="0" smtClean="0">
                  <a:solidFill>
                    <a:schemeClr val="tx1"/>
                  </a:solidFill>
                </a:rPr>
                <a:t>5.7=S</a:t>
              </a:r>
              <a:endParaRPr lang="cs-CZ" sz="500" kern="12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materiálem: Žáci si vyzkouší individuálně své znalosti a procvičí malou          násobilku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 - Malá násobilka</a:t>
            </a:r>
            <a:endParaRPr lang="cs-CZ" sz="1800" i="1" dirty="0"/>
          </a:p>
          <a:p>
            <a:r>
              <a:rPr lang="cs-CZ" sz="1800" dirty="0" smtClean="0"/>
              <a:t>Očekávání a cíle: Procvičování a upevňování učiva hravou formou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14362"/>
            <a:ext cx="5072066" cy="285752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sz="2200" dirty="0" smtClean="0"/>
              <a:t>Spoj správné obrázky</a:t>
            </a:r>
            <a:r>
              <a:rPr lang="cs-CZ" dirty="0" smtClean="0"/>
              <a:t> </a:t>
            </a:r>
            <a:r>
              <a:rPr lang="cs-CZ" sz="2200" dirty="0" smtClean="0"/>
              <a:t>s příklady:</a:t>
            </a:r>
            <a:endParaRPr lang="cs-CZ" sz="22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000232" y="1982387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5" name="Rovnoramenný trojúhelník 4"/>
          <p:cNvSpPr/>
          <p:nvPr/>
        </p:nvSpPr>
        <p:spPr>
          <a:xfrm>
            <a:off x="2000232" y="1071552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7" name="Rovnoramenný trojúhelník 6"/>
          <p:cNvSpPr/>
          <p:nvPr/>
        </p:nvSpPr>
        <p:spPr>
          <a:xfrm>
            <a:off x="642910" y="1071552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8" name="Rovnoramenný trojúhelník 7"/>
          <p:cNvSpPr/>
          <p:nvPr/>
        </p:nvSpPr>
        <p:spPr>
          <a:xfrm>
            <a:off x="2643174" y="1982387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9" name="Rovnoramenný trojúhelník 8"/>
          <p:cNvSpPr/>
          <p:nvPr/>
        </p:nvSpPr>
        <p:spPr>
          <a:xfrm>
            <a:off x="1357290" y="1982387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10" name="Rovnoramenný trojúhelník 9"/>
          <p:cNvSpPr/>
          <p:nvPr/>
        </p:nvSpPr>
        <p:spPr>
          <a:xfrm>
            <a:off x="642910" y="1982387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11" name="Rovnoramenný trojúhelník 10"/>
          <p:cNvSpPr/>
          <p:nvPr/>
        </p:nvSpPr>
        <p:spPr>
          <a:xfrm>
            <a:off x="1357290" y="1500180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12" name="Rovnoramenný trojúhelník 11"/>
          <p:cNvSpPr/>
          <p:nvPr/>
        </p:nvSpPr>
        <p:spPr>
          <a:xfrm>
            <a:off x="2000232" y="1500180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13" name="Rovnoramenný trojúhelník 12"/>
          <p:cNvSpPr/>
          <p:nvPr/>
        </p:nvSpPr>
        <p:spPr>
          <a:xfrm>
            <a:off x="2643174" y="1071552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14" name="Rovnoramenný trojúhelník 13"/>
          <p:cNvSpPr/>
          <p:nvPr/>
        </p:nvSpPr>
        <p:spPr>
          <a:xfrm>
            <a:off x="2643174" y="1500180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15" name="Rovnoramenný trojúhelník 14"/>
          <p:cNvSpPr/>
          <p:nvPr/>
        </p:nvSpPr>
        <p:spPr>
          <a:xfrm>
            <a:off x="1357290" y="1071552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16" name="Rovnoramenný trojúhelník 15"/>
          <p:cNvSpPr/>
          <p:nvPr/>
        </p:nvSpPr>
        <p:spPr>
          <a:xfrm>
            <a:off x="642910" y="1500180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28" name="Pěticípá hvězda 27"/>
          <p:cNvSpPr/>
          <p:nvPr/>
        </p:nvSpPr>
        <p:spPr>
          <a:xfrm>
            <a:off x="7215206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6929454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7500958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7786710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8072462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8358214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6572264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6215074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ěticípá hvězda 35"/>
          <p:cNvSpPr/>
          <p:nvPr/>
        </p:nvSpPr>
        <p:spPr>
          <a:xfrm>
            <a:off x="5857884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ěticípá hvězda 36"/>
          <p:cNvSpPr/>
          <p:nvPr/>
        </p:nvSpPr>
        <p:spPr>
          <a:xfrm>
            <a:off x="5857884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ěticípá hvězda 37"/>
          <p:cNvSpPr/>
          <p:nvPr/>
        </p:nvSpPr>
        <p:spPr>
          <a:xfrm>
            <a:off x="6215074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ěticípá hvězda 38"/>
          <p:cNvSpPr/>
          <p:nvPr/>
        </p:nvSpPr>
        <p:spPr>
          <a:xfrm>
            <a:off x="6572264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ěticípá hvězda 39"/>
          <p:cNvSpPr/>
          <p:nvPr/>
        </p:nvSpPr>
        <p:spPr>
          <a:xfrm>
            <a:off x="6929454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ěticípá hvězda 40"/>
          <p:cNvSpPr/>
          <p:nvPr/>
        </p:nvSpPr>
        <p:spPr>
          <a:xfrm>
            <a:off x="7215206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ěticípá hvězda 41"/>
          <p:cNvSpPr/>
          <p:nvPr/>
        </p:nvSpPr>
        <p:spPr>
          <a:xfrm>
            <a:off x="7500958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cípá hvězda 42"/>
          <p:cNvSpPr/>
          <p:nvPr/>
        </p:nvSpPr>
        <p:spPr>
          <a:xfrm>
            <a:off x="7786710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cípá hvězda 43"/>
          <p:cNvSpPr/>
          <p:nvPr/>
        </p:nvSpPr>
        <p:spPr>
          <a:xfrm>
            <a:off x="8072462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cípá hvězda 44"/>
          <p:cNvSpPr/>
          <p:nvPr/>
        </p:nvSpPr>
        <p:spPr>
          <a:xfrm>
            <a:off x="8358214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cípá hvězda 45"/>
          <p:cNvSpPr/>
          <p:nvPr/>
        </p:nvSpPr>
        <p:spPr>
          <a:xfrm>
            <a:off x="5857884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ěticípá hvězda 46"/>
          <p:cNvSpPr/>
          <p:nvPr/>
        </p:nvSpPr>
        <p:spPr>
          <a:xfrm>
            <a:off x="6215074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ěticípá hvězda 47"/>
          <p:cNvSpPr/>
          <p:nvPr/>
        </p:nvSpPr>
        <p:spPr>
          <a:xfrm>
            <a:off x="6572264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ěticípá hvězda 48"/>
          <p:cNvSpPr/>
          <p:nvPr/>
        </p:nvSpPr>
        <p:spPr>
          <a:xfrm>
            <a:off x="6929454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ěticípá hvězda 49"/>
          <p:cNvSpPr/>
          <p:nvPr/>
        </p:nvSpPr>
        <p:spPr>
          <a:xfrm>
            <a:off x="7215206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ěticípá hvězda 50"/>
          <p:cNvSpPr/>
          <p:nvPr/>
        </p:nvSpPr>
        <p:spPr>
          <a:xfrm>
            <a:off x="7500958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ěticípá hvězda 51"/>
          <p:cNvSpPr/>
          <p:nvPr/>
        </p:nvSpPr>
        <p:spPr>
          <a:xfrm>
            <a:off x="7786710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Pěticípá hvězda 52"/>
          <p:cNvSpPr/>
          <p:nvPr/>
        </p:nvSpPr>
        <p:spPr>
          <a:xfrm>
            <a:off x="8072462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Pěticípá hvězda 53"/>
          <p:cNvSpPr/>
          <p:nvPr/>
        </p:nvSpPr>
        <p:spPr>
          <a:xfrm>
            <a:off x="8358214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Srdce 55"/>
          <p:cNvSpPr/>
          <p:nvPr/>
        </p:nvSpPr>
        <p:spPr>
          <a:xfrm>
            <a:off x="2357422" y="353616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Srdce 56"/>
          <p:cNvSpPr/>
          <p:nvPr/>
        </p:nvSpPr>
        <p:spPr>
          <a:xfrm>
            <a:off x="1857356" y="353616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Srdce 57"/>
          <p:cNvSpPr/>
          <p:nvPr/>
        </p:nvSpPr>
        <p:spPr>
          <a:xfrm>
            <a:off x="1285852" y="353616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Srdce 58"/>
          <p:cNvSpPr/>
          <p:nvPr/>
        </p:nvSpPr>
        <p:spPr>
          <a:xfrm>
            <a:off x="785786" y="353616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Srdce 59"/>
          <p:cNvSpPr/>
          <p:nvPr/>
        </p:nvSpPr>
        <p:spPr>
          <a:xfrm>
            <a:off x="214282" y="353616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Srdce 60"/>
          <p:cNvSpPr/>
          <p:nvPr/>
        </p:nvSpPr>
        <p:spPr>
          <a:xfrm>
            <a:off x="2928926" y="353616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Srdce 61"/>
          <p:cNvSpPr/>
          <p:nvPr/>
        </p:nvSpPr>
        <p:spPr>
          <a:xfrm>
            <a:off x="3428992" y="353616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Srdce 62"/>
          <p:cNvSpPr/>
          <p:nvPr/>
        </p:nvSpPr>
        <p:spPr>
          <a:xfrm>
            <a:off x="3428992" y="391121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Srdce 63"/>
          <p:cNvSpPr/>
          <p:nvPr/>
        </p:nvSpPr>
        <p:spPr>
          <a:xfrm>
            <a:off x="2928926" y="391121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Srdce 64"/>
          <p:cNvSpPr/>
          <p:nvPr/>
        </p:nvSpPr>
        <p:spPr>
          <a:xfrm>
            <a:off x="2428860" y="391121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Srdce 65"/>
          <p:cNvSpPr/>
          <p:nvPr/>
        </p:nvSpPr>
        <p:spPr>
          <a:xfrm>
            <a:off x="1857356" y="391121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Srdce 66"/>
          <p:cNvSpPr/>
          <p:nvPr/>
        </p:nvSpPr>
        <p:spPr>
          <a:xfrm>
            <a:off x="1285852" y="391121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Srdce 67"/>
          <p:cNvSpPr/>
          <p:nvPr/>
        </p:nvSpPr>
        <p:spPr>
          <a:xfrm>
            <a:off x="785786" y="391121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Srdce 68"/>
          <p:cNvSpPr/>
          <p:nvPr/>
        </p:nvSpPr>
        <p:spPr>
          <a:xfrm>
            <a:off x="214282" y="391121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Srdce 69"/>
          <p:cNvSpPr/>
          <p:nvPr/>
        </p:nvSpPr>
        <p:spPr>
          <a:xfrm>
            <a:off x="214282" y="4339841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rdce 70"/>
          <p:cNvSpPr/>
          <p:nvPr/>
        </p:nvSpPr>
        <p:spPr>
          <a:xfrm>
            <a:off x="785786" y="4339841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Srdce 71"/>
          <p:cNvSpPr/>
          <p:nvPr/>
        </p:nvSpPr>
        <p:spPr>
          <a:xfrm>
            <a:off x="1285852" y="4339841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Srdce 72"/>
          <p:cNvSpPr/>
          <p:nvPr/>
        </p:nvSpPr>
        <p:spPr>
          <a:xfrm>
            <a:off x="1857356" y="4339841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Srdce 73"/>
          <p:cNvSpPr/>
          <p:nvPr/>
        </p:nvSpPr>
        <p:spPr>
          <a:xfrm>
            <a:off x="2428860" y="4339841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Srdce 74"/>
          <p:cNvSpPr/>
          <p:nvPr/>
        </p:nvSpPr>
        <p:spPr>
          <a:xfrm>
            <a:off x="2928926" y="4339841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Srdce 75"/>
          <p:cNvSpPr/>
          <p:nvPr/>
        </p:nvSpPr>
        <p:spPr>
          <a:xfrm>
            <a:off x="3428992" y="4339841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Srdce 76"/>
          <p:cNvSpPr/>
          <p:nvPr/>
        </p:nvSpPr>
        <p:spPr>
          <a:xfrm>
            <a:off x="214282" y="3143254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Srdce 77"/>
          <p:cNvSpPr/>
          <p:nvPr/>
        </p:nvSpPr>
        <p:spPr>
          <a:xfrm>
            <a:off x="714348" y="3161114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Srdce 78"/>
          <p:cNvSpPr/>
          <p:nvPr/>
        </p:nvSpPr>
        <p:spPr>
          <a:xfrm>
            <a:off x="1285852" y="3161114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Srdce 79"/>
          <p:cNvSpPr/>
          <p:nvPr/>
        </p:nvSpPr>
        <p:spPr>
          <a:xfrm>
            <a:off x="1857356" y="3161114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Srdce 80"/>
          <p:cNvSpPr/>
          <p:nvPr/>
        </p:nvSpPr>
        <p:spPr>
          <a:xfrm>
            <a:off x="2357422" y="3161114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Srdce 81"/>
          <p:cNvSpPr/>
          <p:nvPr/>
        </p:nvSpPr>
        <p:spPr>
          <a:xfrm>
            <a:off x="2857488" y="3161114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Srdce 82"/>
          <p:cNvSpPr/>
          <p:nvPr/>
        </p:nvSpPr>
        <p:spPr>
          <a:xfrm>
            <a:off x="3357554" y="3161114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Elipsa 83"/>
          <p:cNvSpPr/>
          <p:nvPr/>
        </p:nvSpPr>
        <p:spPr>
          <a:xfrm>
            <a:off x="5214942" y="3161113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Elipsa 84"/>
          <p:cNvSpPr/>
          <p:nvPr/>
        </p:nvSpPr>
        <p:spPr>
          <a:xfrm>
            <a:off x="5572132" y="3161113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5929322" y="3161113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6572264" y="3161113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Elipsa 87"/>
          <p:cNvSpPr/>
          <p:nvPr/>
        </p:nvSpPr>
        <p:spPr>
          <a:xfrm>
            <a:off x="6215074" y="3161113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Elipsa 88"/>
          <p:cNvSpPr/>
          <p:nvPr/>
        </p:nvSpPr>
        <p:spPr>
          <a:xfrm>
            <a:off x="6858016" y="3161113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6858016" y="3429006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Elipsa 90"/>
          <p:cNvSpPr/>
          <p:nvPr/>
        </p:nvSpPr>
        <p:spPr>
          <a:xfrm>
            <a:off x="6572264" y="3429006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Elipsa 91"/>
          <p:cNvSpPr/>
          <p:nvPr/>
        </p:nvSpPr>
        <p:spPr>
          <a:xfrm>
            <a:off x="6215074" y="3429006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5929322" y="3429006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Elipsa 93"/>
          <p:cNvSpPr/>
          <p:nvPr/>
        </p:nvSpPr>
        <p:spPr>
          <a:xfrm>
            <a:off x="5572132" y="3429006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/>
          <p:cNvSpPr/>
          <p:nvPr/>
        </p:nvSpPr>
        <p:spPr>
          <a:xfrm>
            <a:off x="5214942" y="3429006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Elipsa 95"/>
          <p:cNvSpPr/>
          <p:nvPr/>
        </p:nvSpPr>
        <p:spPr>
          <a:xfrm>
            <a:off x="5214942" y="3696898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/>
          <p:cNvSpPr/>
          <p:nvPr/>
        </p:nvSpPr>
        <p:spPr>
          <a:xfrm>
            <a:off x="5572132" y="3696898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5929322" y="3696898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6215074" y="3696898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/>
          <p:cNvSpPr/>
          <p:nvPr/>
        </p:nvSpPr>
        <p:spPr>
          <a:xfrm>
            <a:off x="6572264" y="3696898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6858016" y="3696898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Šipka doprava se zářezem 101"/>
          <p:cNvSpPr/>
          <p:nvPr/>
        </p:nvSpPr>
        <p:spPr>
          <a:xfrm>
            <a:off x="8001024" y="3053957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Šipka doprava se zářezem 102"/>
          <p:cNvSpPr/>
          <p:nvPr/>
        </p:nvSpPr>
        <p:spPr>
          <a:xfrm>
            <a:off x="8429652" y="3053957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Šipka doprava se zářezem 103"/>
          <p:cNvSpPr/>
          <p:nvPr/>
        </p:nvSpPr>
        <p:spPr>
          <a:xfrm>
            <a:off x="8429652" y="3429006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Šipka doprava se zářezem 104"/>
          <p:cNvSpPr/>
          <p:nvPr/>
        </p:nvSpPr>
        <p:spPr>
          <a:xfrm>
            <a:off x="8001024" y="3429006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Šipka doprava se zářezem 105"/>
          <p:cNvSpPr/>
          <p:nvPr/>
        </p:nvSpPr>
        <p:spPr>
          <a:xfrm>
            <a:off x="8429652" y="3804056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Šipka doprava se zářezem 106"/>
          <p:cNvSpPr/>
          <p:nvPr/>
        </p:nvSpPr>
        <p:spPr>
          <a:xfrm>
            <a:off x="8001024" y="3804056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Šipka doprava se zářezem 107"/>
          <p:cNvSpPr/>
          <p:nvPr/>
        </p:nvSpPr>
        <p:spPr>
          <a:xfrm>
            <a:off x="8429652" y="4179105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Šipka doprava se zářezem 108"/>
          <p:cNvSpPr/>
          <p:nvPr/>
        </p:nvSpPr>
        <p:spPr>
          <a:xfrm>
            <a:off x="8001024" y="4179105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Šipka doprava se zářezem 109"/>
          <p:cNvSpPr/>
          <p:nvPr/>
        </p:nvSpPr>
        <p:spPr>
          <a:xfrm>
            <a:off x="8429652" y="4554155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Šipka doprava se zářezem 110"/>
          <p:cNvSpPr/>
          <p:nvPr/>
        </p:nvSpPr>
        <p:spPr>
          <a:xfrm>
            <a:off x="8001024" y="4554155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TextovéPole 111"/>
          <p:cNvSpPr txBox="1"/>
          <p:nvPr/>
        </p:nvSpPr>
        <p:spPr>
          <a:xfrm>
            <a:off x="4143372" y="2250280"/>
            <a:ext cx="12144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2.5</a:t>
            </a:r>
            <a:endParaRPr lang="cs-CZ" sz="3200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4143372" y="910817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7.4</a:t>
            </a:r>
            <a:endParaRPr lang="cs-CZ" sz="3200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4143372" y="1553759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3.4</a:t>
            </a:r>
            <a:endParaRPr lang="cs-CZ" sz="3200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4143372" y="2839643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9.3</a:t>
            </a:r>
            <a:endParaRPr lang="cs-CZ" sz="3200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4143372" y="3536164"/>
            <a:ext cx="12144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6.3</a:t>
            </a:r>
            <a:endParaRPr lang="cs-CZ" sz="3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857250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dirty="0" smtClean="0"/>
              <a:t>Spoj správné obrázky s příklady: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000232" y="1982387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5" name="Rovnoramenný trojúhelník 4"/>
          <p:cNvSpPr/>
          <p:nvPr/>
        </p:nvSpPr>
        <p:spPr>
          <a:xfrm>
            <a:off x="2000232" y="1071552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7" name="Rovnoramenný trojúhelník 6"/>
          <p:cNvSpPr/>
          <p:nvPr/>
        </p:nvSpPr>
        <p:spPr>
          <a:xfrm>
            <a:off x="642910" y="1071552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8" name="Rovnoramenný trojúhelník 7"/>
          <p:cNvSpPr/>
          <p:nvPr/>
        </p:nvSpPr>
        <p:spPr>
          <a:xfrm>
            <a:off x="2643174" y="1982387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9" name="Rovnoramenný trojúhelník 8"/>
          <p:cNvSpPr/>
          <p:nvPr/>
        </p:nvSpPr>
        <p:spPr>
          <a:xfrm>
            <a:off x="1357290" y="1982387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10" name="Rovnoramenný trojúhelník 9"/>
          <p:cNvSpPr/>
          <p:nvPr/>
        </p:nvSpPr>
        <p:spPr>
          <a:xfrm>
            <a:off x="642910" y="1982387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11" name="Rovnoramenný trojúhelník 10"/>
          <p:cNvSpPr/>
          <p:nvPr/>
        </p:nvSpPr>
        <p:spPr>
          <a:xfrm>
            <a:off x="1357290" y="1500180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12" name="Rovnoramenný trojúhelník 11"/>
          <p:cNvSpPr/>
          <p:nvPr/>
        </p:nvSpPr>
        <p:spPr>
          <a:xfrm>
            <a:off x="2000232" y="1500180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13" name="Rovnoramenný trojúhelník 12"/>
          <p:cNvSpPr/>
          <p:nvPr/>
        </p:nvSpPr>
        <p:spPr>
          <a:xfrm>
            <a:off x="2643174" y="1071552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14" name="Rovnoramenný trojúhelník 13"/>
          <p:cNvSpPr/>
          <p:nvPr/>
        </p:nvSpPr>
        <p:spPr>
          <a:xfrm>
            <a:off x="2643174" y="1500180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15" name="Rovnoramenný trojúhelník 14"/>
          <p:cNvSpPr/>
          <p:nvPr/>
        </p:nvSpPr>
        <p:spPr>
          <a:xfrm>
            <a:off x="1357290" y="1071552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16" name="Rovnoramenný trojúhelník 15"/>
          <p:cNvSpPr/>
          <p:nvPr/>
        </p:nvSpPr>
        <p:spPr>
          <a:xfrm>
            <a:off x="642910" y="1500180"/>
            <a:ext cx="468000" cy="324000"/>
          </a:xfrm>
          <a:prstGeom prst="triangle">
            <a:avLst/>
          </a:prstGeom>
          <a:solidFill>
            <a:schemeClr val="accent2">
              <a:lumMod val="5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900" spc="-300"/>
          </a:p>
        </p:txBody>
      </p:sp>
      <p:sp>
        <p:nvSpPr>
          <p:cNvPr id="28" name="Pěticípá hvězda 27"/>
          <p:cNvSpPr/>
          <p:nvPr/>
        </p:nvSpPr>
        <p:spPr>
          <a:xfrm>
            <a:off x="7215206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6929454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7500958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7786710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8072462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8358214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6572264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6215074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ěticípá hvězda 35"/>
          <p:cNvSpPr/>
          <p:nvPr/>
        </p:nvSpPr>
        <p:spPr>
          <a:xfrm>
            <a:off x="5857884" y="101797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ěticípá hvězda 36"/>
          <p:cNvSpPr/>
          <p:nvPr/>
        </p:nvSpPr>
        <p:spPr>
          <a:xfrm>
            <a:off x="5857884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ěticípá hvězda 37"/>
          <p:cNvSpPr/>
          <p:nvPr/>
        </p:nvSpPr>
        <p:spPr>
          <a:xfrm>
            <a:off x="6215074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ěticípá hvězda 38"/>
          <p:cNvSpPr/>
          <p:nvPr/>
        </p:nvSpPr>
        <p:spPr>
          <a:xfrm>
            <a:off x="6572264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ěticípá hvězda 39"/>
          <p:cNvSpPr/>
          <p:nvPr/>
        </p:nvSpPr>
        <p:spPr>
          <a:xfrm>
            <a:off x="6929454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ěticípá hvězda 40"/>
          <p:cNvSpPr/>
          <p:nvPr/>
        </p:nvSpPr>
        <p:spPr>
          <a:xfrm>
            <a:off x="7215206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ěticípá hvězda 41"/>
          <p:cNvSpPr/>
          <p:nvPr/>
        </p:nvSpPr>
        <p:spPr>
          <a:xfrm>
            <a:off x="7500958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cípá hvězda 42"/>
          <p:cNvSpPr/>
          <p:nvPr/>
        </p:nvSpPr>
        <p:spPr>
          <a:xfrm>
            <a:off x="7786710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cípá hvězda 43"/>
          <p:cNvSpPr/>
          <p:nvPr/>
        </p:nvSpPr>
        <p:spPr>
          <a:xfrm>
            <a:off x="8072462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cípá hvězda 44"/>
          <p:cNvSpPr/>
          <p:nvPr/>
        </p:nvSpPr>
        <p:spPr>
          <a:xfrm>
            <a:off x="8358214" y="1393023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cípá hvězda 45"/>
          <p:cNvSpPr/>
          <p:nvPr/>
        </p:nvSpPr>
        <p:spPr>
          <a:xfrm>
            <a:off x="5857884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ěticípá hvězda 46"/>
          <p:cNvSpPr/>
          <p:nvPr/>
        </p:nvSpPr>
        <p:spPr>
          <a:xfrm>
            <a:off x="6215074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ěticípá hvězda 47"/>
          <p:cNvSpPr/>
          <p:nvPr/>
        </p:nvSpPr>
        <p:spPr>
          <a:xfrm>
            <a:off x="6572264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ěticípá hvězda 48"/>
          <p:cNvSpPr/>
          <p:nvPr/>
        </p:nvSpPr>
        <p:spPr>
          <a:xfrm>
            <a:off x="6929454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ěticípá hvězda 49"/>
          <p:cNvSpPr/>
          <p:nvPr/>
        </p:nvSpPr>
        <p:spPr>
          <a:xfrm>
            <a:off x="7215206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ěticípá hvězda 50"/>
          <p:cNvSpPr/>
          <p:nvPr/>
        </p:nvSpPr>
        <p:spPr>
          <a:xfrm>
            <a:off x="7500958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ěticípá hvězda 51"/>
          <p:cNvSpPr/>
          <p:nvPr/>
        </p:nvSpPr>
        <p:spPr>
          <a:xfrm>
            <a:off x="7786710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Pěticípá hvězda 52"/>
          <p:cNvSpPr/>
          <p:nvPr/>
        </p:nvSpPr>
        <p:spPr>
          <a:xfrm>
            <a:off x="8072462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Pěticípá hvězda 53"/>
          <p:cNvSpPr/>
          <p:nvPr/>
        </p:nvSpPr>
        <p:spPr>
          <a:xfrm>
            <a:off x="8358214" y="1714494"/>
            <a:ext cx="214314" cy="214314"/>
          </a:xfrm>
          <a:prstGeom prst="star5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Srdce 55"/>
          <p:cNvSpPr/>
          <p:nvPr/>
        </p:nvSpPr>
        <p:spPr>
          <a:xfrm>
            <a:off x="2357422" y="353616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Srdce 56"/>
          <p:cNvSpPr/>
          <p:nvPr/>
        </p:nvSpPr>
        <p:spPr>
          <a:xfrm>
            <a:off x="1857356" y="353616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Srdce 57"/>
          <p:cNvSpPr/>
          <p:nvPr/>
        </p:nvSpPr>
        <p:spPr>
          <a:xfrm>
            <a:off x="1285852" y="353616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Srdce 58"/>
          <p:cNvSpPr/>
          <p:nvPr/>
        </p:nvSpPr>
        <p:spPr>
          <a:xfrm>
            <a:off x="785786" y="353616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Srdce 59"/>
          <p:cNvSpPr/>
          <p:nvPr/>
        </p:nvSpPr>
        <p:spPr>
          <a:xfrm>
            <a:off x="214282" y="353616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Srdce 60"/>
          <p:cNvSpPr/>
          <p:nvPr/>
        </p:nvSpPr>
        <p:spPr>
          <a:xfrm>
            <a:off x="2928926" y="353616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Srdce 61"/>
          <p:cNvSpPr/>
          <p:nvPr/>
        </p:nvSpPr>
        <p:spPr>
          <a:xfrm>
            <a:off x="3428992" y="353616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Srdce 62"/>
          <p:cNvSpPr/>
          <p:nvPr/>
        </p:nvSpPr>
        <p:spPr>
          <a:xfrm>
            <a:off x="3428992" y="391121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Srdce 63"/>
          <p:cNvSpPr/>
          <p:nvPr/>
        </p:nvSpPr>
        <p:spPr>
          <a:xfrm>
            <a:off x="2928926" y="391121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Srdce 64"/>
          <p:cNvSpPr/>
          <p:nvPr/>
        </p:nvSpPr>
        <p:spPr>
          <a:xfrm>
            <a:off x="2428860" y="391121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Srdce 65"/>
          <p:cNvSpPr/>
          <p:nvPr/>
        </p:nvSpPr>
        <p:spPr>
          <a:xfrm>
            <a:off x="1857356" y="391121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Srdce 66"/>
          <p:cNvSpPr/>
          <p:nvPr/>
        </p:nvSpPr>
        <p:spPr>
          <a:xfrm>
            <a:off x="1285852" y="391121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Srdce 67"/>
          <p:cNvSpPr/>
          <p:nvPr/>
        </p:nvSpPr>
        <p:spPr>
          <a:xfrm>
            <a:off x="785786" y="391121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Srdce 68"/>
          <p:cNvSpPr/>
          <p:nvPr/>
        </p:nvSpPr>
        <p:spPr>
          <a:xfrm>
            <a:off x="214282" y="3911213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Srdce 69"/>
          <p:cNvSpPr/>
          <p:nvPr/>
        </p:nvSpPr>
        <p:spPr>
          <a:xfrm>
            <a:off x="214282" y="4339841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rdce 70"/>
          <p:cNvSpPr/>
          <p:nvPr/>
        </p:nvSpPr>
        <p:spPr>
          <a:xfrm>
            <a:off x="785786" y="4339841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Srdce 71"/>
          <p:cNvSpPr/>
          <p:nvPr/>
        </p:nvSpPr>
        <p:spPr>
          <a:xfrm>
            <a:off x="1285852" y="4339841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Srdce 72"/>
          <p:cNvSpPr/>
          <p:nvPr/>
        </p:nvSpPr>
        <p:spPr>
          <a:xfrm>
            <a:off x="1857356" y="4339841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Srdce 73"/>
          <p:cNvSpPr/>
          <p:nvPr/>
        </p:nvSpPr>
        <p:spPr>
          <a:xfrm>
            <a:off x="2428860" y="4339841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Srdce 74"/>
          <p:cNvSpPr/>
          <p:nvPr/>
        </p:nvSpPr>
        <p:spPr>
          <a:xfrm>
            <a:off x="2928926" y="4339841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Srdce 75"/>
          <p:cNvSpPr/>
          <p:nvPr/>
        </p:nvSpPr>
        <p:spPr>
          <a:xfrm>
            <a:off x="3428992" y="4339841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Srdce 76"/>
          <p:cNvSpPr/>
          <p:nvPr/>
        </p:nvSpPr>
        <p:spPr>
          <a:xfrm>
            <a:off x="214282" y="3161114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Srdce 77"/>
          <p:cNvSpPr/>
          <p:nvPr/>
        </p:nvSpPr>
        <p:spPr>
          <a:xfrm>
            <a:off x="714348" y="3161114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Srdce 78"/>
          <p:cNvSpPr/>
          <p:nvPr/>
        </p:nvSpPr>
        <p:spPr>
          <a:xfrm>
            <a:off x="1285852" y="3161114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Srdce 79"/>
          <p:cNvSpPr/>
          <p:nvPr/>
        </p:nvSpPr>
        <p:spPr>
          <a:xfrm>
            <a:off x="1857356" y="3161114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Srdce 80"/>
          <p:cNvSpPr/>
          <p:nvPr/>
        </p:nvSpPr>
        <p:spPr>
          <a:xfrm>
            <a:off x="2357422" y="3161114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Srdce 81"/>
          <p:cNvSpPr/>
          <p:nvPr/>
        </p:nvSpPr>
        <p:spPr>
          <a:xfrm>
            <a:off x="2857488" y="3161114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Srdce 82"/>
          <p:cNvSpPr/>
          <p:nvPr/>
        </p:nvSpPr>
        <p:spPr>
          <a:xfrm>
            <a:off x="3357554" y="3161114"/>
            <a:ext cx="428628" cy="321471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Elipsa 83"/>
          <p:cNvSpPr/>
          <p:nvPr/>
        </p:nvSpPr>
        <p:spPr>
          <a:xfrm>
            <a:off x="5214942" y="3161113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Elipsa 84"/>
          <p:cNvSpPr/>
          <p:nvPr/>
        </p:nvSpPr>
        <p:spPr>
          <a:xfrm>
            <a:off x="5572132" y="3161113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5929322" y="3161113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6572264" y="3161113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Elipsa 87"/>
          <p:cNvSpPr/>
          <p:nvPr/>
        </p:nvSpPr>
        <p:spPr>
          <a:xfrm>
            <a:off x="6215074" y="3161113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Elipsa 88"/>
          <p:cNvSpPr/>
          <p:nvPr/>
        </p:nvSpPr>
        <p:spPr>
          <a:xfrm>
            <a:off x="6858016" y="3161113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6858016" y="3429006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Elipsa 90"/>
          <p:cNvSpPr/>
          <p:nvPr/>
        </p:nvSpPr>
        <p:spPr>
          <a:xfrm>
            <a:off x="6572264" y="3429006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Elipsa 91"/>
          <p:cNvSpPr/>
          <p:nvPr/>
        </p:nvSpPr>
        <p:spPr>
          <a:xfrm>
            <a:off x="6215074" y="3429006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5929322" y="3429006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Elipsa 93"/>
          <p:cNvSpPr/>
          <p:nvPr/>
        </p:nvSpPr>
        <p:spPr>
          <a:xfrm>
            <a:off x="5572132" y="3429006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/>
          <p:cNvSpPr/>
          <p:nvPr/>
        </p:nvSpPr>
        <p:spPr>
          <a:xfrm>
            <a:off x="5214942" y="3429006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Elipsa 95"/>
          <p:cNvSpPr/>
          <p:nvPr/>
        </p:nvSpPr>
        <p:spPr>
          <a:xfrm>
            <a:off x="5214942" y="3696898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/>
          <p:cNvSpPr/>
          <p:nvPr/>
        </p:nvSpPr>
        <p:spPr>
          <a:xfrm>
            <a:off x="5572132" y="3696898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5929322" y="3696898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6215074" y="3696898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/>
          <p:cNvSpPr/>
          <p:nvPr/>
        </p:nvSpPr>
        <p:spPr>
          <a:xfrm>
            <a:off x="6572264" y="3696898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6858016" y="3696898"/>
            <a:ext cx="214314" cy="160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Šipka doprava se zářezem 101"/>
          <p:cNvSpPr/>
          <p:nvPr/>
        </p:nvSpPr>
        <p:spPr>
          <a:xfrm>
            <a:off x="8001024" y="3053957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Šipka doprava se zářezem 102"/>
          <p:cNvSpPr/>
          <p:nvPr/>
        </p:nvSpPr>
        <p:spPr>
          <a:xfrm>
            <a:off x="8429652" y="3053957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Šipka doprava se zářezem 103"/>
          <p:cNvSpPr/>
          <p:nvPr/>
        </p:nvSpPr>
        <p:spPr>
          <a:xfrm>
            <a:off x="8429652" y="3429006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Šipka doprava se zářezem 104"/>
          <p:cNvSpPr/>
          <p:nvPr/>
        </p:nvSpPr>
        <p:spPr>
          <a:xfrm>
            <a:off x="8001024" y="3429006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Šipka doprava se zářezem 105"/>
          <p:cNvSpPr/>
          <p:nvPr/>
        </p:nvSpPr>
        <p:spPr>
          <a:xfrm>
            <a:off x="8429652" y="3804056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Šipka doprava se zářezem 106"/>
          <p:cNvSpPr/>
          <p:nvPr/>
        </p:nvSpPr>
        <p:spPr>
          <a:xfrm>
            <a:off x="8001024" y="3804056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Šipka doprava se zářezem 107"/>
          <p:cNvSpPr/>
          <p:nvPr/>
        </p:nvSpPr>
        <p:spPr>
          <a:xfrm>
            <a:off x="8429652" y="4179105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Šipka doprava se zářezem 108"/>
          <p:cNvSpPr/>
          <p:nvPr/>
        </p:nvSpPr>
        <p:spPr>
          <a:xfrm>
            <a:off x="8001024" y="4179105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Šipka doprava se zářezem 109"/>
          <p:cNvSpPr/>
          <p:nvPr/>
        </p:nvSpPr>
        <p:spPr>
          <a:xfrm>
            <a:off x="8429652" y="4554155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Šipka doprava se zářezem 110"/>
          <p:cNvSpPr/>
          <p:nvPr/>
        </p:nvSpPr>
        <p:spPr>
          <a:xfrm>
            <a:off x="8001024" y="4554155"/>
            <a:ext cx="357190" cy="321471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TextovéPole 111"/>
          <p:cNvSpPr txBox="1"/>
          <p:nvPr/>
        </p:nvSpPr>
        <p:spPr>
          <a:xfrm>
            <a:off x="4143372" y="2250280"/>
            <a:ext cx="12144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2.5</a:t>
            </a:r>
            <a:endParaRPr lang="cs-CZ" sz="3200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4071934" y="910817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7.4</a:t>
            </a:r>
            <a:endParaRPr lang="cs-CZ" sz="3200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4143372" y="1553759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3.4</a:t>
            </a:r>
            <a:endParaRPr lang="cs-CZ" sz="3200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4071934" y="2786065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9.3</a:t>
            </a:r>
            <a:endParaRPr lang="cs-CZ" sz="3200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4071934" y="3643321"/>
            <a:ext cx="12858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6.3</a:t>
            </a:r>
            <a:endParaRPr lang="cs-CZ" sz="3200" dirty="0"/>
          </a:p>
        </p:txBody>
      </p:sp>
      <p:cxnSp>
        <p:nvCxnSpPr>
          <p:cNvPr id="123" name="Přímá spojovací čára 122"/>
          <p:cNvCxnSpPr>
            <a:stCxn id="116" idx="3"/>
          </p:cNvCxnSpPr>
          <p:nvPr/>
        </p:nvCxnSpPr>
        <p:spPr>
          <a:xfrm flipV="1">
            <a:off x="5000628" y="2089543"/>
            <a:ext cx="2143140" cy="98891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>
            <a:endCxn id="114" idx="1"/>
          </p:cNvCxnSpPr>
          <p:nvPr/>
        </p:nvCxnSpPr>
        <p:spPr>
          <a:xfrm>
            <a:off x="3357554" y="1821651"/>
            <a:ext cx="785818" cy="24496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50" name="Volný tvar 149"/>
          <p:cNvSpPr/>
          <p:nvPr/>
        </p:nvSpPr>
        <p:spPr>
          <a:xfrm>
            <a:off x="2122716" y="1116875"/>
            <a:ext cx="3698965" cy="2233748"/>
          </a:xfrm>
          <a:custGeom>
            <a:avLst/>
            <a:gdLst>
              <a:gd name="connsiteX0" fmla="*/ 2723605 w 3698965"/>
              <a:gd name="connsiteY0" fmla="*/ 0 h 2978331"/>
              <a:gd name="connsiteX1" fmla="*/ 3455125 w 3698965"/>
              <a:gd name="connsiteY1" fmla="*/ 1123405 h 2978331"/>
              <a:gd name="connsiteX2" fmla="*/ 1260565 w 3698965"/>
              <a:gd name="connsiteY2" fmla="*/ 1580605 h 2978331"/>
              <a:gd name="connsiteX3" fmla="*/ 176348 w 3698965"/>
              <a:gd name="connsiteY3" fmla="*/ 2769325 h 2978331"/>
              <a:gd name="connsiteX4" fmla="*/ 202474 w 3698965"/>
              <a:gd name="connsiteY4" fmla="*/ 2834640 h 2978331"/>
              <a:gd name="connsiteX5" fmla="*/ 202474 w 3698965"/>
              <a:gd name="connsiteY5" fmla="*/ 2704011 h 2978331"/>
              <a:gd name="connsiteX6" fmla="*/ 124096 w 3698965"/>
              <a:gd name="connsiteY6" fmla="*/ 2795451 h 2978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98965" h="2978331">
                <a:moveTo>
                  <a:pt x="2723605" y="0"/>
                </a:moveTo>
                <a:cubicBezTo>
                  <a:pt x="3211285" y="429985"/>
                  <a:pt x="3698965" y="859971"/>
                  <a:pt x="3455125" y="1123405"/>
                </a:cubicBezTo>
                <a:cubicBezTo>
                  <a:pt x="3211285" y="1386839"/>
                  <a:pt x="1807028" y="1306285"/>
                  <a:pt x="1260565" y="1580605"/>
                </a:cubicBezTo>
                <a:cubicBezTo>
                  <a:pt x="714102" y="1854925"/>
                  <a:pt x="352696" y="2560319"/>
                  <a:pt x="176348" y="2769325"/>
                </a:cubicBezTo>
                <a:cubicBezTo>
                  <a:pt x="0" y="2978331"/>
                  <a:pt x="198120" y="2845526"/>
                  <a:pt x="202474" y="2834640"/>
                </a:cubicBezTo>
                <a:cubicBezTo>
                  <a:pt x="206828" y="2823754"/>
                  <a:pt x="215537" y="2710542"/>
                  <a:pt x="202474" y="2704011"/>
                </a:cubicBezTo>
                <a:cubicBezTo>
                  <a:pt x="189411" y="2697480"/>
                  <a:pt x="156753" y="2746465"/>
                  <a:pt x="124096" y="2795451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Volný tvar 150"/>
          <p:cNvSpPr/>
          <p:nvPr/>
        </p:nvSpPr>
        <p:spPr>
          <a:xfrm>
            <a:off x="4572001" y="3869872"/>
            <a:ext cx="1787435" cy="966651"/>
          </a:xfrm>
          <a:custGeom>
            <a:avLst/>
            <a:gdLst>
              <a:gd name="connsiteX0" fmla="*/ 0 w 1787435"/>
              <a:gd name="connsiteY0" fmla="*/ 156754 h 1288868"/>
              <a:gd name="connsiteX1" fmla="*/ 431074 w 1787435"/>
              <a:gd name="connsiteY1" fmla="*/ 1201782 h 1288868"/>
              <a:gd name="connsiteX2" fmla="*/ 1593669 w 1787435"/>
              <a:gd name="connsiteY2" fmla="*/ 679268 h 1288868"/>
              <a:gd name="connsiteX3" fmla="*/ 1593669 w 1787435"/>
              <a:gd name="connsiteY3" fmla="*/ 26125 h 1288868"/>
              <a:gd name="connsiteX4" fmla="*/ 1593669 w 1787435"/>
              <a:gd name="connsiteY4" fmla="*/ 0 h 1288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87435" h="1288868">
                <a:moveTo>
                  <a:pt x="0" y="156754"/>
                </a:moveTo>
                <a:cubicBezTo>
                  <a:pt x="82731" y="635725"/>
                  <a:pt x="165463" y="1114696"/>
                  <a:pt x="431074" y="1201782"/>
                </a:cubicBezTo>
                <a:cubicBezTo>
                  <a:pt x="696686" y="1288868"/>
                  <a:pt x="1399903" y="875211"/>
                  <a:pt x="1593669" y="679268"/>
                </a:cubicBezTo>
                <a:cubicBezTo>
                  <a:pt x="1787435" y="483325"/>
                  <a:pt x="1593669" y="26125"/>
                  <a:pt x="1593669" y="26125"/>
                </a:cubicBezTo>
                <a:lnTo>
                  <a:pt x="1593669" y="0"/>
                </a:ln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Volný tvar 151"/>
          <p:cNvSpPr/>
          <p:nvPr/>
        </p:nvSpPr>
        <p:spPr>
          <a:xfrm>
            <a:off x="5055326" y="2468880"/>
            <a:ext cx="3463834" cy="671104"/>
          </a:xfrm>
          <a:custGeom>
            <a:avLst/>
            <a:gdLst>
              <a:gd name="connsiteX0" fmla="*/ 0 w 3463834"/>
              <a:gd name="connsiteY0" fmla="*/ 0 h 894805"/>
              <a:gd name="connsiteX1" fmla="*/ 2795451 w 3463834"/>
              <a:gd name="connsiteY1" fmla="*/ 169817 h 894805"/>
              <a:gd name="connsiteX2" fmla="*/ 3370217 w 3463834"/>
              <a:gd name="connsiteY2" fmla="*/ 796834 h 894805"/>
              <a:gd name="connsiteX3" fmla="*/ 3357154 w 3463834"/>
              <a:gd name="connsiteY3" fmla="*/ 757646 h 894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3834" h="894805">
                <a:moveTo>
                  <a:pt x="0" y="0"/>
                </a:moveTo>
                <a:cubicBezTo>
                  <a:pt x="1116874" y="18505"/>
                  <a:pt x="2233748" y="37011"/>
                  <a:pt x="2795451" y="169817"/>
                </a:cubicBezTo>
                <a:cubicBezTo>
                  <a:pt x="3357154" y="302623"/>
                  <a:pt x="3276600" y="698863"/>
                  <a:pt x="3370217" y="796834"/>
                </a:cubicBezTo>
                <a:cubicBezTo>
                  <a:pt x="3463834" y="894805"/>
                  <a:pt x="3410494" y="826225"/>
                  <a:pt x="3357154" y="757646"/>
                </a:cubicBez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299432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Vypočti a proveď zkoušku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571472" y="1232288"/>
            <a:ext cx="4038600" cy="3394472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7.7 =</a:t>
            </a:r>
          </a:p>
          <a:p>
            <a:pPr>
              <a:buNone/>
            </a:pPr>
            <a:r>
              <a:rPr lang="cs-CZ" dirty="0" smtClean="0"/>
              <a:t>8.4 =</a:t>
            </a:r>
          </a:p>
          <a:p>
            <a:pPr>
              <a:buNone/>
            </a:pPr>
            <a:r>
              <a:rPr lang="cs-CZ" dirty="0" smtClean="0"/>
              <a:t>7.8 =</a:t>
            </a:r>
          </a:p>
          <a:p>
            <a:pPr>
              <a:buNone/>
            </a:pPr>
            <a:r>
              <a:rPr lang="cs-CZ" dirty="0" smtClean="0"/>
              <a:t>9.7 =</a:t>
            </a:r>
          </a:p>
          <a:p>
            <a:pPr>
              <a:buNone/>
            </a:pPr>
            <a:r>
              <a:rPr lang="cs-CZ" dirty="0" smtClean="0"/>
              <a:t>6.8 =</a:t>
            </a:r>
          </a:p>
          <a:p>
            <a:pPr>
              <a:buNone/>
            </a:pPr>
            <a:r>
              <a:rPr lang="cs-CZ" dirty="0" smtClean="0"/>
              <a:t>7.6 =</a:t>
            </a:r>
          </a:p>
          <a:p>
            <a:pPr>
              <a:buNone/>
            </a:pPr>
            <a:r>
              <a:rPr lang="cs-CZ" dirty="0" smtClean="0"/>
              <a:t>6.9 =</a:t>
            </a:r>
          </a:p>
          <a:p>
            <a:pPr>
              <a:buNone/>
            </a:pPr>
            <a:r>
              <a:rPr lang="cs-CZ" dirty="0" smtClean="0"/>
              <a:t>4.8 =</a:t>
            </a:r>
          </a:p>
          <a:p>
            <a:pPr>
              <a:buNone/>
            </a:pPr>
            <a:r>
              <a:rPr lang="cs-CZ" dirty="0" smtClean="0"/>
              <a:t>5.9 =</a:t>
            </a:r>
          </a:p>
          <a:p>
            <a:pPr>
              <a:buNone/>
            </a:pPr>
            <a:r>
              <a:rPr lang="cs-CZ" dirty="0" smtClean="0"/>
              <a:t>9.8 =</a:t>
            </a:r>
          </a:p>
          <a:p>
            <a:pPr>
              <a:buNone/>
            </a:pPr>
            <a:r>
              <a:rPr lang="cs-CZ" dirty="0" smtClean="0"/>
              <a:t>8.5 = </a:t>
            </a:r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1142976" y="1200151"/>
            <a:ext cx="7543824" cy="3394472"/>
          </a:xfrm>
        </p:spPr>
        <p:txBody>
          <a:bodyPr>
            <a:normAutofit fontScale="625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843558"/>
            <a:ext cx="8033546" cy="299432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Vypočti a proveď zkoušku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571472" y="1232288"/>
            <a:ext cx="4038600" cy="3394472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7.7 =</a:t>
            </a:r>
          </a:p>
          <a:p>
            <a:pPr>
              <a:buNone/>
            </a:pPr>
            <a:r>
              <a:rPr lang="cs-CZ" dirty="0" smtClean="0"/>
              <a:t>8.4 =</a:t>
            </a:r>
          </a:p>
          <a:p>
            <a:pPr>
              <a:buNone/>
            </a:pPr>
            <a:r>
              <a:rPr lang="cs-CZ" dirty="0" smtClean="0"/>
              <a:t>7.8 =</a:t>
            </a:r>
          </a:p>
          <a:p>
            <a:pPr>
              <a:buNone/>
            </a:pPr>
            <a:r>
              <a:rPr lang="cs-CZ" dirty="0" smtClean="0"/>
              <a:t>9.7 =</a:t>
            </a:r>
          </a:p>
          <a:p>
            <a:pPr>
              <a:buNone/>
            </a:pPr>
            <a:r>
              <a:rPr lang="cs-CZ" dirty="0" smtClean="0"/>
              <a:t>6.8 =</a:t>
            </a:r>
          </a:p>
          <a:p>
            <a:pPr>
              <a:buNone/>
            </a:pPr>
            <a:r>
              <a:rPr lang="cs-CZ" dirty="0" smtClean="0"/>
              <a:t>7.6 =</a:t>
            </a:r>
          </a:p>
          <a:p>
            <a:pPr>
              <a:buNone/>
            </a:pPr>
            <a:r>
              <a:rPr lang="cs-CZ" dirty="0" smtClean="0"/>
              <a:t>6.9 =</a:t>
            </a:r>
          </a:p>
          <a:p>
            <a:pPr>
              <a:buNone/>
            </a:pPr>
            <a:r>
              <a:rPr lang="cs-CZ" dirty="0" smtClean="0"/>
              <a:t>4.8 =</a:t>
            </a:r>
          </a:p>
          <a:p>
            <a:pPr>
              <a:buNone/>
            </a:pPr>
            <a:r>
              <a:rPr lang="cs-CZ" dirty="0" smtClean="0"/>
              <a:t>5.9 =</a:t>
            </a:r>
          </a:p>
          <a:p>
            <a:pPr>
              <a:buNone/>
            </a:pPr>
            <a:r>
              <a:rPr lang="cs-CZ" dirty="0" smtClean="0"/>
              <a:t>9.8 =</a:t>
            </a:r>
          </a:p>
          <a:p>
            <a:pPr>
              <a:buNone/>
            </a:pPr>
            <a:r>
              <a:rPr lang="cs-CZ" dirty="0" smtClean="0"/>
              <a:t>8.5 = </a:t>
            </a:r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49:7 =</a:t>
            </a:r>
          </a:p>
          <a:p>
            <a:pPr>
              <a:buNone/>
            </a:pPr>
            <a:r>
              <a:rPr lang="cs-CZ" dirty="0" smtClean="0"/>
              <a:t>32:4 =</a:t>
            </a:r>
          </a:p>
          <a:p>
            <a:pPr>
              <a:buNone/>
            </a:pPr>
            <a:r>
              <a:rPr lang="cs-CZ" dirty="0" smtClean="0"/>
              <a:t>56:8 =</a:t>
            </a:r>
          </a:p>
          <a:p>
            <a:pPr>
              <a:buNone/>
            </a:pPr>
            <a:r>
              <a:rPr lang="cs-CZ" dirty="0" smtClean="0"/>
              <a:t>63:9 =</a:t>
            </a:r>
          </a:p>
          <a:p>
            <a:pPr>
              <a:buNone/>
            </a:pPr>
            <a:r>
              <a:rPr lang="cs-CZ" dirty="0" smtClean="0"/>
              <a:t>48:8 =</a:t>
            </a:r>
          </a:p>
          <a:p>
            <a:pPr>
              <a:buNone/>
            </a:pPr>
            <a:r>
              <a:rPr lang="cs-CZ" dirty="0" smtClean="0"/>
              <a:t>42:6 =</a:t>
            </a:r>
          </a:p>
          <a:p>
            <a:pPr>
              <a:buNone/>
            </a:pPr>
            <a:r>
              <a:rPr lang="cs-CZ" dirty="0" smtClean="0"/>
              <a:t>54:9 =</a:t>
            </a:r>
          </a:p>
          <a:p>
            <a:pPr>
              <a:buNone/>
            </a:pPr>
            <a:r>
              <a:rPr lang="cs-CZ" dirty="0" smtClean="0"/>
              <a:t>32:4 =</a:t>
            </a:r>
          </a:p>
          <a:p>
            <a:pPr>
              <a:buNone/>
            </a:pPr>
            <a:r>
              <a:rPr lang="cs-CZ" dirty="0" smtClean="0"/>
              <a:t>45:5 =</a:t>
            </a:r>
          </a:p>
          <a:p>
            <a:pPr>
              <a:buNone/>
            </a:pPr>
            <a:r>
              <a:rPr lang="cs-CZ" dirty="0" smtClean="0"/>
              <a:t>72:9 =</a:t>
            </a:r>
          </a:p>
          <a:p>
            <a:pPr>
              <a:buNone/>
            </a:pPr>
            <a:r>
              <a:rPr lang="cs-CZ" dirty="0" smtClean="0"/>
              <a:t>40:5=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Slovní úlohu vypočti a napiš odpověď: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1339444"/>
            <a:ext cx="8280000" cy="3618000"/>
          </a:xfr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 Zahradník vysázel 8 řad paprik po sedmi rostlinách a 9 řad rajských jablíček po třech rostlinách. Kolik rostlin celkem zasadil?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dirty="0">
              <a:solidFill>
                <a:schemeClr val="tx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428596" y="2873844"/>
            <a:ext cx="742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Výpočet:________________________________________________________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3482585"/>
            <a:ext cx="75009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Odpověď:______________________________________________________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________________________________________________________________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Slovní úlohu vypočti a napiš odpověď: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85720" y="1285866"/>
            <a:ext cx="8280000" cy="3618000"/>
          </a:xfr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 Zahradník vysázel 8 řad paprik po sedmi rostlinách a 9 řad rajských jablíček po třech rostlinách. Kolik rostlin celkem zasadil?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dirty="0">
              <a:solidFill>
                <a:schemeClr val="tx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428596" y="2796900"/>
            <a:ext cx="7429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Výpočet</a:t>
            </a:r>
            <a:r>
              <a:rPr lang="cs-CZ" sz="2800" dirty="0" smtClean="0"/>
              <a:t>:      (8.7) + (9.3) =  56 + 27 = 83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3589741"/>
            <a:ext cx="785818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Odpověď</a:t>
            </a:r>
            <a:r>
              <a:rPr lang="cs-CZ" sz="2400" dirty="0" smtClean="0"/>
              <a:t>:    Celkem zahradník vysadil 83 rostlin.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________________________________________________________________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214282" y="571486"/>
            <a:ext cx="2143140" cy="133946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85720" y="3161114"/>
            <a:ext cx="2000264" cy="128588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715140" y="535767"/>
            <a:ext cx="2000264" cy="128588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00298" y="589346"/>
            <a:ext cx="2000264" cy="128588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9" name="Elipsa 8"/>
          <p:cNvSpPr/>
          <p:nvPr/>
        </p:nvSpPr>
        <p:spPr>
          <a:xfrm>
            <a:off x="4572000" y="535767"/>
            <a:ext cx="2000264" cy="128588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14282" y="2571750"/>
            <a:ext cx="8786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bublinky zapiš příklady z dělení, které mají výsledek  zapsaný pod bublinkou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2643174" y="3107535"/>
            <a:ext cx="2000264" cy="128588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786314" y="3053957"/>
            <a:ext cx="2000264" cy="128588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929454" y="3000378"/>
            <a:ext cx="2000264" cy="128588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928662" y="1982386"/>
            <a:ext cx="785818" cy="51792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16" name="Elipsa 15"/>
          <p:cNvSpPr/>
          <p:nvPr/>
        </p:nvSpPr>
        <p:spPr>
          <a:xfrm>
            <a:off x="3143240" y="1928808"/>
            <a:ext cx="785818" cy="486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4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5214942" y="1875229"/>
            <a:ext cx="785818" cy="48220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6</a:t>
            </a:r>
            <a:endParaRPr lang="cs-CZ" sz="40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7358082" y="1875229"/>
            <a:ext cx="785818" cy="482207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8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857224" y="4500576"/>
            <a:ext cx="785818" cy="48220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286116" y="4500576"/>
            <a:ext cx="785818" cy="482207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21" name="Elipsa 20"/>
          <p:cNvSpPr/>
          <p:nvPr/>
        </p:nvSpPr>
        <p:spPr>
          <a:xfrm>
            <a:off x="5429256" y="4393419"/>
            <a:ext cx="785818" cy="482207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2" name="Elipsa 21"/>
          <p:cNvSpPr/>
          <p:nvPr/>
        </p:nvSpPr>
        <p:spPr>
          <a:xfrm>
            <a:off x="7572396" y="4393419"/>
            <a:ext cx="785818" cy="482207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214282" y="589345"/>
            <a:ext cx="2143140" cy="133946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42:6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285720" y="3161114"/>
            <a:ext cx="2000264" cy="128588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21:7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715140" y="535767"/>
            <a:ext cx="2000264" cy="128588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40:5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500298" y="589346"/>
            <a:ext cx="2000264" cy="128588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24:6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4643438" y="535767"/>
            <a:ext cx="2000264" cy="128588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</a:rPr>
              <a:t>30:5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2500312"/>
            <a:ext cx="8786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bublinky zapiš příklady z dělení, které mají výsledek  zapsaný pod bublinkou: např.: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2643174" y="3107535"/>
            <a:ext cx="2000264" cy="128588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25:5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4786314" y="3053957"/>
            <a:ext cx="2000264" cy="128588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45:5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929454" y="3000378"/>
            <a:ext cx="2000264" cy="128588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10:5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928662" y="1982386"/>
            <a:ext cx="785818" cy="48220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16" name="Elipsa 15"/>
          <p:cNvSpPr/>
          <p:nvPr/>
        </p:nvSpPr>
        <p:spPr>
          <a:xfrm>
            <a:off x="3143240" y="1928808"/>
            <a:ext cx="785818" cy="486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4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5214942" y="1875229"/>
            <a:ext cx="785818" cy="48220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6</a:t>
            </a:r>
            <a:endParaRPr lang="cs-CZ" sz="40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7358082" y="1875229"/>
            <a:ext cx="785818" cy="482207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8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857224" y="4500576"/>
            <a:ext cx="785818" cy="48220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286116" y="4500576"/>
            <a:ext cx="785818" cy="482207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21" name="Elipsa 20"/>
          <p:cNvSpPr/>
          <p:nvPr/>
        </p:nvSpPr>
        <p:spPr>
          <a:xfrm>
            <a:off x="5429256" y="4393419"/>
            <a:ext cx="785818" cy="482207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2" name="Elipsa 21"/>
          <p:cNvSpPr/>
          <p:nvPr/>
        </p:nvSpPr>
        <p:spPr>
          <a:xfrm>
            <a:off x="7572396" y="4393419"/>
            <a:ext cx="785818" cy="482207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785786" y="1017974"/>
          <a:ext cx="7715304" cy="304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7" name="TextovéPole 46"/>
          <p:cNvSpPr txBox="1"/>
          <p:nvPr/>
        </p:nvSpPr>
        <p:spPr>
          <a:xfrm>
            <a:off x="428596" y="375032"/>
            <a:ext cx="8358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výsledku přiřaď správný příklad a tím vyřešíš i tajenku.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14348" y="3696899"/>
            <a:ext cx="8001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36	35	16	49	16	28	72	30	100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785786" y="1017974"/>
          <a:ext cx="7715304" cy="304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7" name="TextovéPole 46"/>
          <p:cNvSpPr txBox="1"/>
          <p:nvPr/>
        </p:nvSpPr>
        <p:spPr>
          <a:xfrm>
            <a:off x="428596" y="785800"/>
            <a:ext cx="8358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výsledku přiřaď správný příklad a tím vyřešíš i tajenku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14348" y="3696899"/>
            <a:ext cx="8001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36	35	16	49	16	28	72	30	100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500034" y="4143386"/>
            <a:ext cx="8286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J               S                I                Š                 I                K                U               L                 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purl.org/dc/terms/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</TotalTime>
  <Words>415</Words>
  <Application>Microsoft Office PowerPoint</Application>
  <PresentationFormat>Předvádění na obrazovce (16:9)</PresentationFormat>
  <Paragraphs>152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boxed_powerpoint_16x9_2012-08</vt:lpstr>
      <vt:lpstr>  Dotkněte se inovací CZ.1.07/1.3.00/51.0024  </vt:lpstr>
      <vt:lpstr>Snímek 2</vt:lpstr>
      <vt:lpstr>Metodický pokyn</vt:lpstr>
      <vt:lpstr>Zdroje</vt:lpstr>
      <vt:lpstr>Spoj správné obrázky s příklady:</vt:lpstr>
      <vt:lpstr>Spoj správné obrázky s příklady:</vt:lpstr>
      <vt:lpstr>Vypočti a proveď zkoušku</vt:lpstr>
      <vt:lpstr>Vypočti a proveď zkoušku</vt:lpstr>
      <vt:lpstr>Slovní úlohu vypočti a napiš odpověď:</vt:lpstr>
      <vt:lpstr>Slovní úlohu vypočti a napiš odpověď: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21</cp:revision>
  <dcterms:created xsi:type="dcterms:W3CDTF">2014-10-07T08:27:59Z</dcterms:created>
  <dcterms:modified xsi:type="dcterms:W3CDTF">2015-06-28T07:43:16Z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