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</a:t>
          </a:r>
          <a:r>
            <a:rPr lang="cs-CZ" sz="2000" baseline="0" dirty="0" err="1" smtClean="0"/>
            <a:t>Then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and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now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Then</a:t>
          </a:r>
          <a:r>
            <a:rPr lang="cs-CZ" sz="2000" dirty="0" smtClean="0"/>
            <a:t> </a:t>
          </a:r>
          <a:r>
            <a:rPr lang="cs-CZ" sz="2000" dirty="0" err="1" smtClean="0"/>
            <a:t>and</a:t>
          </a:r>
          <a:r>
            <a:rPr lang="cs-CZ" sz="2000" dirty="0" smtClean="0"/>
            <a:t> </a:t>
          </a:r>
          <a:r>
            <a:rPr lang="cs-CZ" sz="2000" dirty="0" err="1" smtClean="0"/>
            <a:t>now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E06CF2-5135-49AE-85AE-B1E39EB8BC1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2B2C46F-BDDA-414D-89DC-D34911135360}" type="presOf" srcId="{4C35D32F-0EAB-4CD7-82EE-45574DC2A586}" destId="{8BEBB6EC-1DAA-4CAC-8A25-BC0FCBD5DBD5}" srcOrd="0" destOrd="0" presId="urn:microsoft.com/office/officeart/2005/8/layout/target3"/>
    <dgm:cxn modelId="{FFDD1701-407A-4DA2-8985-F6979BF06A20}" type="presOf" srcId="{D8197B8C-B260-4A16-BDF4-0947B075E274}" destId="{25B08C86-7E15-44DC-BE7F-FFB55DD49D12}" srcOrd="0" destOrd="0" presId="urn:microsoft.com/office/officeart/2005/8/layout/target3"/>
    <dgm:cxn modelId="{137972EF-9DBB-4EC8-ACB1-734E811F3F5A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B32DC5-8911-4FBD-9D35-3ADD5F4C3F4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2C2935A-5935-4456-89D8-E74DFAA3285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7DF146C-404F-44F5-8E7C-35609F270AE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03205E4-3DA5-4748-BE63-98E6826C7A0B}" type="presOf" srcId="{757F3AB3-0718-4624-B441-E567A8F0AB56}" destId="{333A1088-737F-45CB-B68E-254E46348037}" srcOrd="0" destOrd="0" presId="urn:microsoft.com/office/officeart/2005/8/layout/target3"/>
    <dgm:cxn modelId="{80E883A3-5F91-4BBB-9E4F-C8F24999CA65}" type="presOf" srcId="{D1B46980-6531-4606-95E6-44980827E919}" destId="{2BE915AB-18AA-4053-B92C-3BFC9ED204BB}" srcOrd="1" destOrd="0" presId="urn:microsoft.com/office/officeart/2005/8/layout/target3"/>
    <dgm:cxn modelId="{0D435822-CCE3-4F5C-BCB6-6F9C6BCA7F38}" type="presOf" srcId="{B651F6E3-6281-48DB-9319-2AEAFDAE7572}" destId="{619D679B-A015-4ECF-8348-D1034C574F40}" srcOrd="0" destOrd="0" presId="urn:microsoft.com/office/officeart/2005/8/layout/target3"/>
    <dgm:cxn modelId="{F3442508-7064-4A88-A93F-A386E8B1D9A8}" type="presOf" srcId="{D8197B8C-B260-4A16-BDF4-0947B075E274}" destId="{5A5FFA88-C948-4069-8E93-59FA12366E83}" srcOrd="1" destOrd="0" presId="urn:microsoft.com/office/officeart/2005/8/layout/target3"/>
    <dgm:cxn modelId="{5292FBCC-5023-4D40-ACC0-E4DCB20CDB56}" type="presParOf" srcId="{333A1088-737F-45CB-B68E-254E46348037}" destId="{F5ABB229-8D3B-4694-996A-96F23CF14429}" srcOrd="0" destOrd="0" presId="urn:microsoft.com/office/officeart/2005/8/layout/target3"/>
    <dgm:cxn modelId="{DD0D86AF-47EB-477E-B3A3-F2ED860C542B}" type="presParOf" srcId="{333A1088-737F-45CB-B68E-254E46348037}" destId="{F41139FD-01EE-4571-8B17-4FB00FC51163}" srcOrd="1" destOrd="0" presId="urn:microsoft.com/office/officeart/2005/8/layout/target3"/>
    <dgm:cxn modelId="{796488DC-C445-4E06-8CBC-4F2777886BFB}" type="presParOf" srcId="{333A1088-737F-45CB-B68E-254E46348037}" destId="{D005CE8C-CC26-4C3E-AC11-E15060ECD759}" srcOrd="2" destOrd="0" presId="urn:microsoft.com/office/officeart/2005/8/layout/target3"/>
    <dgm:cxn modelId="{6E50CF47-8E7B-4AEF-8BD7-6792EBBB938D}" type="presParOf" srcId="{333A1088-737F-45CB-B68E-254E46348037}" destId="{2C702D82-9B77-49B7-9568-BB8EB47C3372}" srcOrd="3" destOrd="0" presId="urn:microsoft.com/office/officeart/2005/8/layout/target3"/>
    <dgm:cxn modelId="{7EB5C527-0487-480E-8E9A-21ADDFD65890}" type="presParOf" srcId="{333A1088-737F-45CB-B68E-254E46348037}" destId="{A52A0455-90FF-4808-ABD0-F02540D31D5A}" srcOrd="4" destOrd="0" presId="urn:microsoft.com/office/officeart/2005/8/layout/target3"/>
    <dgm:cxn modelId="{39046AA3-7CF5-4E86-A4D9-D6B782A58A85}" type="presParOf" srcId="{333A1088-737F-45CB-B68E-254E46348037}" destId="{6140AFEC-043D-4C43-A2F9-D0F5331DF3A3}" srcOrd="5" destOrd="0" presId="urn:microsoft.com/office/officeart/2005/8/layout/target3"/>
    <dgm:cxn modelId="{DD5267EC-D212-4CC8-8316-0A120210F076}" type="presParOf" srcId="{333A1088-737F-45CB-B68E-254E46348037}" destId="{9358AC05-5D7D-4327-9F80-1AD486AEA664}" srcOrd="6" destOrd="0" presId="urn:microsoft.com/office/officeart/2005/8/layout/target3"/>
    <dgm:cxn modelId="{16AF6377-6B29-4C88-9BD3-228CD85DF917}" type="presParOf" srcId="{333A1088-737F-45CB-B68E-254E46348037}" destId="{313FC574-E1CD-4FB4-B054-0B805CE0447D}" srcOrd="7" destOrd="0" presId="urn:microsoft.com/office/officeart/2005/8/layout/target3"/>
    <dgm:cxn modelId="{868DEACA-A6C2-4E90-8FE7-B6157820DECC}" type="presParOf" srcId="{333A1088-737F-45CB-B68E-254E46348037}" destId="{619D679B-A015-4ECF-8348-D1034C574F40}" srcOrd="8" destOrd="0" presId="urn:microsoft.com/office/officeart/2005/8/layout/target3"/>
    <dgm:cxn modelId="{DA7B7EC0-4D5E-4FDF-8344-850DD90CE526}" type="presParOf" srcId="{333A1088-737F-45CB-B68E-254E46348037}" destId="{322283A8-4A27-4CDA-BAE3-F381106A9174}" srcOrd="9" destOrd="0" presId="urn:microsoft.com/office/officeart/2005/8/layout/target3"/>
    <dgm:cxn modelId="{085B0213-E570-484A-800B-756112909B9D}" type="presParOf" srcId="{333A1088-737F-45CB-B68E-254E46348037}" destId="{FFC9F71D-1B4F-4AD9-A4A6-86ADEFC8AF5C}" srcOrd="10" destOrd="0" presId="urn:microsoft.com/office/officeart/2005/8/layout/target3"/>
    <dgm:cxn modelId="{71ABCB7D-AEB9-4E17-B7B7-2DF3213DF31E}" type="presParOf" srcId="{333A1088-737F-45CB-B68E-254E46348037}" destId="{25B08C86-7E15-44DC-BE7F-FFB55DD49D12}" srcOrd="11" destOrd="0" presId="urn:microsoft.com/office/officeart/2005/8/layout/target3"/>
    <dgm:cxn modelId="{01E87C4E-762F-4959-9388-21F9E5C96F4B}" type="presParOf" srcId="{333A1088-737F-45CB-B68E-254E46348037}" destId="{76644BE8-9D7C-4C09-B250-3D10AF48CBB7}" srcOrd="12" destOrd="0" presId="urn:microsoft.com/office/officeart/2005/8/layout/target3"/>
    <dgm:cxn modelId="{C135BACA-CEC8-4ABD-8743-9210F54096C4}" type="presParOf" srcId="{333A1088-737F-45CB-B68E-254E46348037}" destId="{EE85B701-7295-41C0-BA7A-34D3756A2AE6}" srcOrd="13" destOrd="0" presId="urn:microsoft.com/office/officeart/2005/8/layout/target3"/>
    <dgm:cxn modelId="{A8C15C5D-4A66-4FCD-A504-65B072D1AD73}" type="presParOf" srcId="{333A1088-737F-45CB-B68E-254E46348037}" destId="{8BEBB6EC-1DAA-4CAC-8A25-BC0FCBD5DBD5}" srcOrd="14" destOrd="0" presId="urn:microsoft.com/office/officeart/2005/8/layout/target3"/>
    <dgm:cxn modelId="{C4CD9C8B-05F4-4741-8982-D3873A1D4A52}" type="presParOf" srcId="{333A1088-737F-45CB-B68E-254E46348037}" destId="{AED2198E-93D5-4001-81B4-73124B309672}" srcOrd="15" destOrd="0" presId="urn:microsoft.com/office/officeart/2005/8/layout/target3"/>
    <dgm:cxn modelId="{63958B0C-AA36-4447-B716-0110B1E3FBB2}" type="presParOf" srcId="{333A1088-737F-45CB-B68E-254E46348037}" destId="{2BE915AB-18AA-4053-B92C-3BFC9ED204BB}" srcOrd="16" destOrd="0" presId="urn:microsoft.com/office/officeart/2005/8/layout/target3"/>
    <dgm:cxn modelId="{4D145FBD-4766-4EC9-95A4-F28968E6BE07}" type="presParOf" srcId="{333A1088-737F-45CB-B68E-254E46348037}" destId="{6BB5E863-4638-4E1D-BFDE-399D028AC4ED}" srcOrd="17" destOrd="0" presId="urn:microsoft.com/office/officeart/2005/8/layout/target3"/>
    <dgm:cxn modelId="{C893844E-DA6E-4487-99A3-6029D81FD19F}" type="presParOf" srcId="{333A1088-737F-45CB-B68E-254E46348037}" destId="{5A5FFA88-C948-4069-8E93-59FA12366E83}" srcOrd="18" destOrd="0" presId="urn:microsoft.com/office/officeart/2005/8/layout/target3"/>
    <dgm:cxn modelId="{0EFFA0FB-F98F-4C31-874D-18BCEA215589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B736E-7B8D-4D28-B66E-4268E133CCBC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D7C11C-5411-4639-8199-583FA78B0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Porovnat vyjádření současnosti</a:t>
            </a:r>
            <a:r>
              <a:rPr lang="cs-CZ" baseline="0" dirty="0" smtClean="0"/>
              <a:t> a minulosti.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7C11C-5411-4639-8199-583FA78B017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Porovnat vyjádření současnosti</a:t>
            </a:r>
            <a:r>
              <a:rPr lang="cs-CZ" baseline="0" dirty="0" smtClean="0"/>
              <a:t> a minulosti, zakroužkovat slovesa.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7C11C-5411-4639-8199-583FA78B017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Procvičit novou slovní zásobu</a:t>
            </a:r>
            <a:r>
              <a:rPr lang="cs-CZ" baseline="0" dirty="0" smtClean="0"/>
              <a:t> zakrytím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7C11C-5411-4639-8199-583FA78B017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Číst a překládat</a:t>
            </a:r>
            <a:r>
              <a:rPr lang="cs-CZ" baseline="0" dirty="0" smtClean="0"/>
              <a:t> - minulý čas.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7C11C-5411-4639-8199-583FA78B017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Číst a překládat</a:t>
            </a:r>
            <a:r>
              <a:rPr lang="cs-CZ" baseline="0" dirty="0" smtClean="0"/>
              <a:t> - minulý čas. Spojit s obrázkem části popisovaného těla.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7C11C-5411-4639-8199-583FA78B017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Zakroužkovat dinosaura s křídly.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7C11C-5411-4639-8199-583FA78B017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7149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nakopírované listy, sešit, papír,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výuka slovní zásoby a tvorba vět v minulém čase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slov s obrázky, psaní slov – křížovka, vyjádření  minulého času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Now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then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compare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214423"/>
            <a:ext cx="3900486" cy="642942"/>
          </a:xfrm>
        </p:spPr>
        <p:txBody>
          <a:bodyPr/>
          <a:lstStyle/>
          <a:p>
            <a:pPr algn="ctr"/>
            <a:r>
              <a:rPr lang="cs-CZ" dirty="0" err="1" smtClean="0"/>
              <a:t>elephant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643438" y="1214422"/>
            <a:ext cx="4043363" cy="642943"/>
          </a:xfrm>
        </p:spPr>
        <p:txBody>
          <a:bodyPr/>
          <a:lstStyle/>
          <a:p>
            <a:pPr algn="ctr"/>
            <a:r>
              <a:rPr lang="cs-CZ" dirty="0" err="1" smtClean="0"/>
              <a:t>mammoth</a:t>
            </a: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IAJ1XMTL\MP90043082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000372"/>
            <a:ext cx="4351927" cy="2896751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Z71DI2OS\MC900037010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5143504" y="2357430"/>
            <a:ext cx="3136261" cy="258434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143340" y="5000636"/>
            <a:ext cx="50006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mammoth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32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5857892"/>
            <a:ext cx="5929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elephant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is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/>
              <a:t>three</a:t>
            </a:r>
            <a:r>
              <a:rPr lang="cs-CZ" sz="3200" dirty="0" smtClean="0"/>
              <a:t> </a:t>
            </a:r>
            <a:r>
              <a:rPr lang="cs-CZ" sz="3200" dirty="0" err="1" smtClean="0"/>
              <a:t>meters</a:t>
            </a:r>
            <a:r>
              <a:rPr lang="cs-CZ" sz="3200" dirty="0" smtClean="0"/>
              <a:t> </a:t>
            </a:r>
            <a:r>
              <a:rPr lang="cs-CZ" sz="3200" dirty="0" err="1" smtClean="0"/>
              <a:t>tall</a:t>
            </a:r>
            <a:r>
              <a:rPr lang="cs-CZ" sz="3200" dirty="0" smtClean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Now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then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compare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 </a:t>
            </a:r>
            <a:r>
              <a:rPr lang="cs-CZ" dirty="0" err="1" smtClean="0"/>
              <a:t>Africa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Asia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thick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 smtClean="0"/>
              <a:t> skin.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mammoth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It</a:t>
            </a:r>
            <a:r>
              <a:rPr lang="cs-CZ" dirty="0" smtClean="0"/>
              <a:t> had  </a:t>
            </a:r>
            <a:r>
              <a:rPr lang="cs-CZ" dirty="0" err="1" smtClean="0"/>
              <a:t>long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It</a:t>
            </a:r>
            <a:r>
              <a:rPr lang="cs-CZ" dirty="0" smtClean="0"/>
              <a:t> had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85852" y="5929330"/>
            <a:ext cx="6858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thick</a:t>
            </a:r>
            <a:r>
              <a:rPr lang="cs-CZ" sz="3200" dirty="0" smtClean="0"/>
              <a:t> skin – silná kůže      </a:t>
            </a:r>
            <a:r>
              <a:rPr lang="cs-CZ" sz="3200" dirty="0" err="1" smtClean="0"/>
              <a:t>earth</a:t>
            </a:r>
            <a:r>
              <a:rPr lang="cs-CZ" sz="3200" dirty="0" smtClean="0"/>
              <a:t> - země</a:t>
            </a:r>
            <a:endParaRPr lang="cs-CZ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Learn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4282" y="4286256"/>
            <a:ext cx="2071702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tail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Documents and Settings\Administrator\Local Settings\Temporary Internet Files\Content.IE5\ZTNVNTSM\MC90005733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071546"/>
            <a:ext cx="7044985" cy="3708333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7072298" y="1214422"/>
            <a:ext cx="2071702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jaws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643174" y="4786322"/>
            <a:ext cx="2071702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strong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legs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072298" y="2571744"/>
            <a:ext cx="2071702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sharp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teeth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572132" y="4500570"/>
            <a:ext cx="2071702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sharp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claws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85720" y="5357826"/>
            <a:ext cx="2143140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000860" y="0"/>
            <a:ext cx="2143140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000860" y="3643314"/>
            <a:ext cx="2143140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500694" y="5500702"/>
            <a:ext cx="2143140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71736" y="5857868"/>
            <a:ext cx="2143140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dinosaurs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Administrator\Local Settings\Temporary Internet Files\Content.IE5\3PVKIJVL\MC90005734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357298"/>
            <a:ext cx="2293502" cy="2219138"/>
          </a:xfrm>
          <a:prstGeom prst="rect">
            <a:avLst/>
          </a:prstGeom>
          <a:noFill/>
        </p:spPr>
      </p:pic>
      <p:pic>
        <p:nvPicPr>
          <p:cNvPr id="2053" name="Picture 5" descr="C:\Documents and Settings\Administrator\Local Settings\Temporary Internet Files\Content.IE5\WI60G1FI\MC90005733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1643050"/>
            <a:ext cx="1464758" cy="2728198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TK4FQMDO\MC90005733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72264" y="571480"/>
            <a:ext cx="2214578" cy="1987129"/>
          </a:xfrm>
          <a:prstGeom prst="rect">
            <a:avLst/>
          </a:prstGeom>
          <a:noFill/>
        </p:spPr>
      </p:pic>
      <p:pic>
        <p:nvPicPr>
          <p:cNvPr id="2056" name="Picture 8" descr="C:\Documents and Settings\Administrator\Local Settings\Temporary Internet Files\Content.IE5\Z71DI2OS\MC90005733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881615" y="3357562"/>
            <a:ext cx="3923843" cy="117695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214414" y="4929198"/>
            <a:ext cx="6786610" cy="192880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meat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fish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plant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eaters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2058" name="Picture 10" descr="C:\Documents and Settings\Administrator\Local Settings\Temporary Internet Files\Content.IE5\WI60G1FI\MC90005733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00232" y="1571612"/>
            <a:ext cx="2434109" cy="2571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dinosaurs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0" y="1714488"/>
            <a:ext cx="4500562" cy="51435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had a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tail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had a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sharp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claws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had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jaws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had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strong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legs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had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sharp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teeth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 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C:\Documents and Settings\Administrator\Local Settings\Temporary Internet Files\Content.IE5\LFN51MY0\MC9003379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21524" y="1214422"/>
            <a:ext cx="3451004" cy="2928958"/>
          </a:xfrm>
          <a:prstGeom prst="rect">
            <a:avLst/>
          </a:prstGeom>
          <a:noFill/>
        </p:spPr>
      </p:pic>
      <p:pic>
        <p:nvPicPr>
          <p:cNvPr id="6" name="Picture 3" descr="C:\Documents and Settings\Administrator\Local Settings\Temporary Internet Files\Content.IE5\ZTNVNTSM\MC90033794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51100" y="4357694"/>
            <a:ext cx="4492900" cy="2286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Crossword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57224" y="1500175"/>
          <a:ext cx="7215238" cy="5000660"/>
        </p:xfrm>
        <a:graphic>
          <a:graphicData uri="http://schemas.openxmlformats.org/drawingml/2006/table">
            <a:tbl>
              <a:tblPr/>
              <a:tblGrid>
                <a:gridCol w="2432451"/>
                <a:gridCol w="994287"/>
                <a:gridCol w="797870"/>
                <a:gridCol w="777897"/>
                <a:gridCol w="862234"/>
                <a:gridCol w="711315"/>
                <a:gridCol w="639184"/>
              </a:tblGrid>
              <a:tr h="10001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Calibri"/>
                          <a:cs typeface="Times New Roman"/>
                        </a:rPr>
                        <a:t>byl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Times New Roman"/>
                          <a:ea typeface="Calibri"/>
                          <a:cs typeface="Times New Roman"/>
                        </a:rPr>
                        <a:t>zvíře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silný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Times New Roman"/>
                          <a:ea typeface="Calibri"/>
                          <a:cs typeface="Times New Roman"/>
                        </a:rPr>
                        <a:t>nohy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ostrý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solidFill>
                          <a:srgbClr val="00000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57224" y="1851660"/>
          <a:ext cx="7215238" cy="4649175"/>
        </p:xfrm>
        <a:graphic>
          <a:graphicData uri="http://schemas.openxmlformats.org/drawingml/2006/table">
            <a:tbl>
              <a:tblPr/>
              <a:tblGrid>
                <a:gridCol w="2432451"/>
                <a:gridCol w="994287"/>
                <a:gridCol w="797870"/>
                <a:gridCol w="777897"/>
                <a:gridCol w="862234"/>
                <a:gridCol w="711315"/>
                <a:gridCol w="639184"/>
              </a:tblGrid>
              <a:tr h="9298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Times New Roman"/>
                          <a:ea typeface="Calibri"/>
                          <a:cs typeface="Times New Roman"/>
                        </a:rPr>
                        <a:t>byl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B0F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9298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zvíře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B0F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298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silný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B0F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298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Times New Roman"/>
                          <a:ea typeface="Calibri"/>
                          <a:cs typeface="Times New Roman"/>
                        </a:rPr>
                        <a:t>nohy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B0F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9298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ostrý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B0F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solidFill>
                          <a:srgbClr val="00000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Circle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dinosaur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wings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4" name="Picture 4" descr="C:\Documents and Settings\Administrator\Local Settings\Temporary Internet Files\Content.IE5\IAJ1XMTL\MC9001628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428736"/>
            <a:ext cx="3276818" cy="2182913"/>
          </a:xfrm>
          <a:prstGeom prst="rect">
            <a:avLst/>
          </a:prstGeom>
          <a:noFill/>
        </p:spPr>
      </p:pic>
      <p:pic>
        <p:nvPicPr>
          <p:cNvPr id="25608" name="Picture 8" descr="C:\Documents and Settings\Administrator\Local Settings\Temporary Internet Files\Content.IE5\ZTNVNTSM\MC90005733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1357298"/>
            <a:ext cx="3542292" cy="1928826"/>
          </a:xfrm>
          <a:prstGeom prst="rect">
            <a:avLst/>
          </a:prstGeom>
          <a:noFill/>
        </p:spPr>
      </p:pic>
      <p:pic>
        <p:nvPicPr>
          <p:cNvPr id="25609" name="Picture 9" descr="C:\Documents and Settings\Administrator\Local Settings\Temporary Internet Files\Content.IE5\LFN51MY0\MC90005733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71802" y="3500438"/>
            <a:ext cx="3337825" cy="29950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337</Words>
  <PresentationFormat>Předvádění na obrazovce (4:3)</PresentationFormat>
  <Paragraphs>103</Paragraphs>
  <Slides>11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Now and then – compare.</vt:lpstr>
      <vt:lpstr>Now and then – compare.</vt:lpstr>
      <vt:lpstr>Learn new words.</vt:lpstr>
      <vt:lpstr>Read about dinosaurs.</vt:lpstr>
      <vt:lpstr>Read about dinosaurs.</vt:lpstr>
      <vt:lpstr>Crossword.</vt:lpstr>
      <vt:lpstr>Check.</vt:lpstr>
      <vt:lpstr>Circle which dinosaur has got wings.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Now and then – compare.</dc:title>
  <cp:lastModifiedBy>Administrator</cp:lastModifiedBy>
  <cp:revision>22</cp:revision>
  <dcterms:modified xsi:type="dcterms:W3CDTF">2012-01-17T17:25:57Z</dcterms:modified>
</cp:coreProperties>
</file>